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Helvetica" panose="020B060402020202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Light" panose="02000000000000000000" pitchFamily="2" charset="0"/>
      <p:regular r:id="rId23"/>
      <p:bold r:id="rId24"/>
      <p:italic r:id="rId25"/>
      <p:boldItalic r:id="rId26"/>
    </p:embeddedFont>
    <p:embeddedFont>
      <p:font typeface="Roboto Medium" panose="02000000000000000000" pitchFamily="2" charset="0"/>
      <p:regular r:id="rId27"/>
      <p:bold r:id="rId28"/>
      <p:italic r:id="rId29"/>
      <p:boldItalic r:id="rId30"/>
    </p:embeddedFont>
    <p:embeddedFont>
      <p:font typeface="Sabon Next LT" panose="02000500000000000000" pitchFamily="2"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18CC14-0074-9F90-E518-699B777604A2}" v="448" dt="2024-04-22T04:41:04.347"/>
  </p1510:revLst>
</p1510:revInfo>
</file>

<file path=ppt/tableStyles.xml><?xml version="1.0" encoding="utf-8"?>
<a:tblStyleLst xmlns:a="http://schemas.openxmlformats.org/drawingml/2006/main" def="{93E06540-735B-4D50-9AF1-7D039BEE9495}">
  <a:tblStyle styleId="{93E06540-735B-4D50-9AF1-7D039BEE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63"/>
  </p:normalViewPr>
  <p:slideViewPr>
    <p:cSldViewPr snapToGrid="0">
      <p:cViewPr varScale="1">
        <p:scale>
          <a:sx n="86" d="100"/>
          <a:sy n="86" d="100"/>
        </p:scale>
        <p:origin x="3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presProps" Target="presProps.xml"/><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7bc62a7a95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7bc62a7a95_0_17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7bc62a7a95_0_25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7bc62a7a95_0_25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5" name="Google Shape;915;g27bc62a7a95_0_25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7bc62a7a95_0_25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7bc62a7a95_0_25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5" name="Google Shape;925;g27bc62a7a95_0_25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7bc62a7a95_0_2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7bc62a7a95_0_2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5" name="Google Shape;945;g27bc62a7a95_0_25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7bc62a7a95_0_26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27bc62a7a95_0_26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7bc62a7a95_0_2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7bc62a7a95_0_26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5" name="Google Shape;985;g27bc62a7a95_0_26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87"/>
        <p:cNvGrpSpPr/>
        <p:nvPr/>
      </p:nvGrpSpPr>
      <p:grpSpPr>
        <a:xfrm>
          <a:off x="0" y="0"/>
          <a:ext cx="0" cy="0"/>
          <a:chOff x="0" y="0"/>
          <a:chExt cx="0" cy="0"/>
        </a:xfrm>
      </p:grpSpPr>
      <p:cxnSp>
        <p:nvCxnSpPr>
          <p:cNvPr id="88" name="Google Shape;88;p14"/>
          <p:cNvCxnSpPr/>
          <p:nvPr/>
        </p:nvCxnSpPr>
        <p:spPr>
          <a:xfrm>
            <a:off x="5797000" y="2634733"/>
            <a:ext cx="1291500" cy="0"/>
          </a:xfrm>
          <a:prstGeom prst="straightConnector1">
            <a:avLst/>
          </a:prstGeom>
          <a:noFill/>
          <a:ln w="19050" cap="flat" cmpd="sng">
            <a:solidFill>
              <a:srgbClr val="FFFFFF"/>
            </a:solidFill>
            <a:prstDash val="solid"/>
            <a:round/>
            <a:headEnd type="none" w="med" len="med"/>
            <a:tailEnd type="none" w="med" len="med"/>
          </a:ln>
        </p:spPr>
      </p:cxnSp>
      <p:cxnSp>
        <p:nvCxnSpPr>
          <p:cNvPr id="89" name="Google Shape;89;p14"/>
          <p:cNvCxnSpPr/>
          <p:nvPr/>
        </p:nvCxnSpPr>
        <p:spPr>
          <a:xfrm>
            <a:off x="5810933" y="2634600"/>
            <a:ext cx="7262100" cy="0"/>
          </a:xfrm>
          <a:prstGeom prst="straightConnector1">
            <a:avLst/>
          </a:prstGeom>
          <a:noFill/>
          <a:ln w="19050" cap="flat" cmpd="sng">
            <a:solidFill>
              <a:srgbClr val="FFFFFF"/>
            </a:solidFill>
            <a:prstDash val="solid"/>
            <a:round/>
            <a:headEnd type="none" w="med" len="med"/>
            <a:tailEnd type="oval" w="med" len="med"/>
          </a:ln>
        </p:spPr>
      </p:cxnSp>
      <p:sp>
        <p:nvSpPr>
          <p:cNvPr id="90" name="Google Shape;90;p14"/>
          <p:cNvSpPr txBox="1">
            <a:spLocks noGrp="1"/>
          </p:cNvSpPr>
          <p:nvPr>
            <p:ph type="title"/>
          </p:nvPr>
        </p:nvSpPr>
        <p:spPr>
          <a:xfrm>
            <a:off x="5644896" y="2634600"/>
            <a:ext cx="6545700" cy="16065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5300"/>
              <a:buNone/>
              <a:defRPr sz="5300" b="0">
                <a:solidFill>
                  <a:schemeClr val="lt1"/>
                </a:solidFill>
              </a:defRPr>
            </a:lvl1pPr>
            <a:lvl2pPr lvl="1"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91" name="Google Shape;91;p14"/>
          <p:cNvSpPr txBox="1">
            <a:spLocks noGrp="1"/>
          </p:cNvSpPr>
          <p:nvPr>
            <p:ph type="subTitle" idx="1"/>
          </p:nvPr>
        </p:nvSpPr>
        <p:spPr>
          <a:xfrm>
            <a:off x="5646267" y="1967600"/>
            <a:ext cx="65457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92" name="Google Shape;92;p14"/>
          <p:cNvSpPr txBox="1">
            <a:spLocks noGrp="1"/>
          </p:cNvSpPr>
          <p:nvPr>
            <p:ph type="subTitle" idx="2"/>
          </p:nvPr>
        </p:nvSpPr>
        <p:spPr>
          <a:xfrm>
            <a:off x="5695333" y="4062067"/>
            <a:ext cx="64953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a:endParaRPr/>
          </a:p>
        </p:txBody>
      </p:sp>
      <p:sp>
        <p:nvSpPr>
          <p:cNvPr id="93" name="Google Shape;93;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lvl="0" rtl="0">
              <a:buNone/>
              <a:defRPr sz="1700">
                <a:solidFill>
                  <a:srgbClr val="2E5E73"/>
                </a:solidFill>
                <a:latin typeface="Roboto Light"/>
                <a:ea typeface="Roboto Light"/>
                <a:cs typeface="Roboto Light"/>
                <a:sym typeface="Roboto Light"/>
              </a:defRPr>
            </a:lvl1pPr>
            <a:lvl2pPr lvl="1" rtl="0">
              <a:buNone/>
              <a:defRPr sz="1700">
                <a:solidFill>
                  <a:srgbClr val="2E5E73"/>
                </a:solidFill>
                <a:latin typeface="Roboto Light"/>
                <a:ea typeface="Roboto Light"/>
                <a:cs typeface="Roboto Light"/>
                <a:sym typeface="Roboto Light"/>
              </a:defRPr>
            </a:lvl2pPr>
            <a:lvl3pPr lvl="2" rtl="0">
              <a:buNone/>
              <a:defRPr sz="1700">
                <a:solidFill>
                  <a:srgbClr val="2E5E73"/>
                </a:solidFill>
                <a:latin typeface="Roboto Light"/>
                <a:ea typeface="Roboto Light"/>
                <a:cs typeface="Roboto Light"/>
                <a:sym typeface="Roboto Light"/>
              </a:defRPr>
            </a:lvl3pPr>
            <a:lvl4pPr lvl="3" rtl="0">
              <a:buNone/>
              <a:defRPr sz="1700">
                <a:solidFill>
                  <a:srgbClr val="2E5E73"/>
                </a:solidFill>
                <a:latin typeface="Roboto Light"/>
                <a:ea typeface="Roboto Light"/>
                <a:cs typeface="Roboto Light"/>
                <a:sym typeface="Roboto Light"/>
              </a:defRPr>
            </a:lvl4pPr>
            <a:lvl5pPr lvl="4" rtl="0">
              <a:buNone/>
              <a:defRPr sz="1700">
                <a:solidFill>
                  <a:srgbClr val="2E5E73"/>
                </a:solidFill>
                <a:latin typeface="Roboto Light"/>
                <a:ea typeface="Roboto Light"/>
                <a:cs typeface="Roboto Light"/>
                <a:sym typeface="Roboto Light"/>
              </a:defRPr>
            </a:lvl5pPr>
            <a:lvl6pPr lvl="5" rtl="0">
              <a:buNone/>
              <a:defRPr sz="1700">
                <a:solidFill>
                  <a:srgbClr val="2E5E73"/>
                </a:solidFill>
                <a:latin typeface="Roboto Light"/>
                <a:ea typeface="Roboto Light"/>
                <a:cs typeface="Roboto Light"/>
                <a:sym typeface="Roboto Light"/>
              </a:defRPr>
            </a:lvl6pPr>
            <a:lvl7pPr lvl="6" rtl="0">
              <a:buNone/>
              <a:defRPr sz="1700">
                <a:solidFill>
                  <a:srgbClr val="2E5E73"/>
                </a:solidFill>
                <a:latin typeface="Roboto Light"/>
                <a:ea typeface="Roboto Light"/>
                <a:cs typeface="Roboto Light"/>
                <a:sym typeface="Roboto Light"/>
              </a:defRPr>
            </a:lvl7pPr>
            <a:lvl8pPr lvl="7" rtl="0">
              <a:buNone/>
              <a:defRPr sz="1700">
                <a:solidFill>
                  <a:srgbClr val="2E5E73"/>
                </a:solidFill>
                <a:latin typeface="Roboto Light"/>
                <a:ea typeface="Roboto Light"/>
                <a:cs typeface="Roboto Light"/>
                <a:sym typeface="Roboto Light"/>
              </a:defRPr>
            </a:lvl8pPr>
            <a:lvl9pPr lvl="8" rtl="0">
              <a:buNone/>
              <a:defRPr sz="17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94" name="Google Shape;94;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lvl="0" indent="-304800" algn="l" rtl="0">
              <a:lnSpc>
                <a:spcPct val="115000"/>
              </a:lnSpc>
              <a:spcBef>
                <a:spcPts val="0"/>
              </a:spcBef>
              <a:spcAft>
                <a:spcPts val="2100"/>
              </a:spcAft>
              <a:buNone/>
            </a:pPr>
            <a:r>
              <a:rPr lang="en-US" sz="1100">
                <a:solidFill>
                  <a:srgbClr val="FFFFFF"/>
                </a:solidFill>
                <a:latin typeface="Roboto Light"/>
                <a:ea typeface="Roboto Light"/>
                <a:cs typeface="Roboto Light"/>
                <a:sym typeface="Roboto Light"/>
              </a:rPr>
              <a:t>© 2023 edX Boot Camps LLC. Confidential and Proprietary. All Rights Reserved.</a:t>
            </a:r>
            <a:endParaRPr sz="13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35924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38972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99" name="Google Shape;99;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00"/>
        <p:cNvGrpSpPr/>
        <p:nvPr/>
      </p:nvGrpSpPr>
      <p:grpSpPr>
        <a:xfrm>
          <a:off x="0" y="0"/>
          <a:ext cx="0" cy="0"/>
          <a:chOff x="0" y="0"/>
          <a:chExt cx="0" cy="0"/>
        </a:xfrm>
      </p:grpSpPr>
      <p:sp>
        <p:nvSpPr>
          <p:cNvPr id="101" name="Google Shape;101;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102" name="Google Shape;102;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Light"/>
                <a:ea typeface="Roboto Light"/>
                <a:cs typeface="Roboto Light"/>
                <a:sym typeface="Roboto Light"/>
              </a:rPr>
              <a:t>Welcome</a:t>
            </a:r>
            <a:endParaRPr sz="5300" b="1">
              <a:solidFill>
                <a:srgbClr val="2E5E73"/>
              </a:solidFill>
              <a:latin typeface="Roboto Light"/>
              <a:ea typeface="Roboto Light"/>
              <a:cs typeface="Roboto Light"/>
              <a:sym typeface="Roboto Light"/>
            </a:endParaRPr>
          </a:p>
        </p:txBody>
      </p:sp>
      <p:pic>
        <p:nvPicPr>
          <p:cNvPr id="103" name="Google Shape;103;p17"/>
          <p:cNvPicPr preferRelativeResize="0"/>
          <p:nvPr/>
        </p:nvPicPr>
        <p:blipFill>
          <a:blip r:embed="rId2">
            <a:alphaModFix/>
          </a:blip>
          <a:stretch>
            <a:fillRect/>
          </a:stretch>
        </p:blipFill>
        <p:spPr>
          <a:xfrm>
            <a:off x="5214833" y="2016100"/>
            <a:ext cx="1762334" cy="131443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4"/>
        <p:cNvGrpSpPr/>
        <p:nvPr/>
      </p:nvGrpSpPr>
      <p:grpSpPr>
        <a:xfrm>
          <a:off x="0" y="0"/>
          <a:ext cx="0" cy="0"/>
          <a:chOff x="0" y="0"/>
          <a:chExt cx="0" cy="0"/>
        </a:xfrm>
      </p:grpSpPr>
      <p:sp>
        <p:nvSpPr>
          <p:cNvPr id="105" name="Google Shape;105;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01.</a:t>
            </a:r>
            <a:endParaRPr sz="3200" b="1">
              <a:solidFill>
                <a:srgbClr val="2E5E73"/>
              </a:solidFill>
              <a:latin typeface="Roboto"/>
              <a:ea typeface="Roboto"/>
              <a:cs typeface="Roboto"/>
              <a:sym typeface="Roboto"/>
            </a:endParaRPr>
          </a:p>
        </p:txBody>
      </p:sp>
      <p:sp>
        <p:nvSpPr>
          <p:cNvPr id="107" name="Google Shape;107;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02.</a:t>
            </a:r>
            <a:endParaRPr sz="3200" b="1">
              <a:solidFill>
                <a:srgbClr val="2E5E73"/>
              </a:solidFill>
              <a:latin typeface="Roboto"/>
              <a:ea typeface="Roboto"/>
              <a:cs typeface="Roboto"/>
              <a:sym typeface="Roboto"/>
            </a:endParaRPr>
          </a:p>
        </p:txBody>
      </p:sp>
      <p:sp>
        <p:nvSpPr>
          <p:cNvPr id="108" name="Google Shape;108;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03.</a:t>
            </a:r>
            <a:endParaRPr sz="3200" b="1">
              <a:solidFill>
                <a:srgbClr val="2E5E73"/>
              </a:solidFill>
              <a:latin typeface="Roboto"/>
              <a:ea typeface="Roboto"/>
              <a:cs typeface="Roboto"/>
              <a:sym typeface="Roboto"/>
            </a:endParaRPr>
          </a:p>
        </p:txBody>
      </p:sp>
      <p:sp>
        <p:nvSpPr>
          <p:cNvPr id="109" name="Google Shape;109;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04.</a:t>
            </a:r>
            <a:endParaRPr sz="3200" b="1">
              <a:solidFill>
                <a:srgbClr val="2E5E73"/>
              </a:solidFill>
              <a:latin typeface="Roboto"/>
              <a:ea typeface="Roboto"/>
              <a:cs typeface="Roboto"/>
              <a:sym typeface="Roboto"/>
            </a:endParaRPr>
          </a:p>
        </p:txBody>
      </p:sp>
      <p:sp>
        <p:nvSpPr>
          <p:cNvPr id="110" name="Google Shape;110;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05.</a:t>
            </a:r>
            <a:endParaRPr sz="3200" b="1">
              <a:solidFill>
                <a:srgbClr val="2E5E73"/>
              </a:solidFill>
              <a:latin typeface="Roboto"/>
              <a:ea typeface="Roboto"/>
              <a:cs typeface="Roboto"/>
              <a:sym typeface="Roboto"/>
            </a:endParaRPr>
          </a:p>
        </p:txBody>
      </p:sp>
      <p:sp>
        <p:nvSpPr>
          <p:cNvPr id="111" name="Google Shape;111;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06.</a:t>
            </a:r>
            <a:endParaRPr sz="3200" b="1">
              <a:solidFill>
                <a:srgbClr val="2E5E73"/>
              </a:solidFill>
              <a:latin typeface="Roboto"/>
              <a:ea typeface="Roboto"/>
              <a:cs typeface="Roboto"/>
              <a:sym typeface="Roboto"/>
            </a:endParaRPr>
          </a:p>
        </p:txBody>
      </p:sp>
      <p:sp>
        <p:nvSpPr>
          <p:cNvPr id="112" name="Google Shape;112;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07.</a:t>
            </a:r>
            <a:endParaRPr sz="3200" b="1">
              <a:solidFill>
                <a:srgbClr val="2E5E73"/>
              </a:solidFill>
              <a:latin typeface="Roboto"/>
              <a:ea typeface="Roboto"/>
              <a:cs typeface="Roboto"/>
              <a:sym typeface="Roboto"/>
            </a:endParaRPr>
          </a:p>
        </p:txBody>
      </p:sp>
      <p:sp>
        <p:nvSpPr>
          <p:cNvPr id="113" name="Google Shape;113;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08.</a:t>
            </a:r>
            <a:endParaRPr sz="3200" b="1">
              <a:solidFill>
                <a:srgbClr val="2E5E73"/>
              </a:solidFill>
              <a:latin typeface="Roboto"/>
              <a:ea typeface="Roboto"/>
              <a:cs typeface="Roboto"/>
              <a:sym typeface="Roboto"/>
            </a:endParaRPr>
          </a:p>
        </p:txBody>
      </p:sp>
      <p:sp>
        <p:nvSpPr>
          <p:cNvPr id="114" name="Google Shape;114;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09.</a:t>
            </a:r>
            <a:endParaRPr sz="3200" b="1">
              <a:solidFill>
                <a:srgbClr val="2E5E73"/>
              </a:solidFill>
              <a:latin typeface="Roboto"/>
              <a:ea typeface="Roboto"/>
              <a:cs typeface="Roboto"/>
              <a:sym typeface="Roboto"/>
            </a:endParaRPr>
          </a:p>
        </p:txBody>
      </p:sp>
      <p:sp>
        <p:nvSpPr>
          <p:cNvPr id="115" name="Google Shape;115;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10.</a:t>
            </a:r>
            <a:endParaRPr sz="3200" b="1">
              <a:solidFill>
                <a:srgbClr val="2E5E73"/>
              </a:solidFill>
              <a:latin typeface="Roboto"/>
              <a:ea typeface="Roboto"/>
              <a:cs typeface="Roboto"/>
              <a:sym typeface="Roboto"/>
            </a:endParaRPr>
          </a:p>
        </p:txBody>
      </p:sp>
      <p:pic>
        <p:nvPicPr>
          <p:cNvPr id="116" name="Google Shape;116;p18"/>
          <p:cNvPicPr preferRelativeResize="0"/>
          <p:nvPr/>
        </p:nvPicPr>
        <p:blipFill>
          <a:blip r:embed="rId2">
            <a:alphaModFix/>
          </a:blip>
          <a:stretch>
            <a:fillRect/>
          </a:stretch>
        </p:blipFill>
        <p:spPr>
          <a:xfrm>
            <a:off x="352783" y="426500"/>
            <a:ext cx="420773" cy="533600"/>
          </a:xfrm>
          <a:prstGeom prst="rect">
            <a:avLst/>
          </a:prstGeom>
          <a:noFill/>
          <a:ln>
            <a:noFill/>
          </a:ln>
        </p:spPr>
      </p:pic>
      <p:sp>
        <p:nvSpPr>
          <p:cNvPr id="117" name="Google Shape;117;p18"/>
          <p:cNvSpPr txBox="1">
            <a:spLocks noGrp="1"/>
          </p:cNvSpPr>
          <p:nvPr>
            <p:ph type="subTitle" idx="1"/>
          </p:nvPr>
        </p:nvSpPr>
        <p:spPr>
          <a:xfrm>
            <a:off x="1632833"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8" name="Google Shape;118;p18"/>
          <p:cNvSpPr txBox="1">
            <a:spLocks noGrp="1"/>
          </p:cNvSpPr>
          <p:nvPr>
            <p:ph type="subTitle" idx="2"/>
          </p:nvPr>
        </p:nvSpPr>
        <p:spPr>
          <a:xfrm>
            <a:off x="1632833"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9" name="Google Shape;119;p18"/>
          <p:cNvSpPr txBox="1">
            <a:spLocks noGrp="1"/>
          </p:cNvSpPr>
          <p:nvPr>
            <p:ph type="subTitle" idx="3"/>
          </p:nvPr>
        </p:nvSpPr>
        <p:spPr>
          <a:xfrm>
            <a:off x="1632833"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0" name="Google Shape;120;p18"/>
          <p:cNvSpPr txBox="1">
            <a:spLocks noGrp="1"/>
          </p:cNvSpPr>
          <p:nvPr>
            <p:ph type="subTitle" idx="4"/>
          </p:nvPr>
        </p:nvSpPr>
        <p:spPr>
          <a:xfrm>
            <a:off x="1632833"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1" name="Google Shape;121;p18"/>
          <p:cNvSpPr txBox="1">
            <a:spLocks noGrp="1"/>
          </p:cNvSpPr>
          <p:nvPr>
            <p:ph type="subTitle" idx="5"/>
          </p:nvPr>
        </p:nvSpPr>
        <p:spPr>
          <a:xfrm>
            <a:off x="1632833"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2" name="Google Shape;122;p18"/>
          <p:cNvSpPr txBox="1">
            <a:spLocks noGrp="1"/>
          </p:cNvSpPr>
          <p:nvPr>
            <p:ph type="subTitle" idx="6"/>
          </p:nvPr>
        </p:nvSpPr>
        <p:spPr>
          <a:xfrm>
            <a:off x="7985600"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3" name="Google Shape;123;p18"/>
          <p:cNvSpPr txBox="1">
            <a:spLocks noGrp="1"/>
          </p:cNvSpPr>
          <p:nvPr>
            <p:ph type="subTitle" idx="7"/>
          </p:nvPr>
        </p:nvSpPr>
        <p:spPr>
          <a:xfrm>
            <a:off x="7985600"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4" name="Google Shape;124;p18"/>
          <p:cNvSpPr txBox="1">
            <a:spLocks noGrp="1"/>
          </p:cNvSpPr>
          <p:nvPr>
            <p:ph type="subTitle" idx="8"/>
          </p:nvPr>
        </p:nvSpPr>
        <p:spPr>
          <a:xfrm>
            <a:off x="7985600"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5" name="Google Shape;125;p18"/>
          <p:cNvSpPr txBox="1">
            <a:spLocks noGrp="1"/>
          </p:cNvSpPr>
          <p:nvPr>
            <p:ph type="subTitle" idx="9"/>
          </p:nvPr>
        </p:nvSpPr>
        <p:spPr>
          <a:xfrm>
            <a:off x="7985600"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6" name="Google Shape;126;p18"/>
          <p:cNvSpPr txBox="1">
            <a:spLocks noGrp="1"/>
          </p:cNvSpPr>
          <p:nvPr>
            <p:ph type="subTitle" idx="13"/>
          </p:nvPr>
        </p:nvSpPr>
        <p:spPr>
          <a:xfrm>
            <a:off x="7985600"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7" name="Google Shape;127;p18"/>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18"/>
          <p:cNvSpPr txBox="1">
            <a:spLocks noGrp="1"/>
          </p:cNvSpPr>
          <p:nvPr>
            <p:ph type="title" idx="1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29"/>
        <p:cNvGrpSpPr/>
        <p:nvPr/>
      </p:nvGrpSpPr>
      <p:grpSpPr>
        <a:xfrm>
          <a:off x="0" y="0"/>
          <a:ext cx="0" cy="0"/>
          <a:chOff x="0" y="0"/>
          <a:chExt cx="0" cy="0"/>
        </a:xfrm>
      </p:grpSpPr>
      <p:sp>
        <p:nvSpPr>
          <p:cNvPr id="130" name="Google Shape;130;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37" name="Google Shape;137;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38" name="Google Shape;138;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39" name="Google Shape;139;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40" name="Google Shape;140;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41" name="Google Shape;141;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142" name="Google Shape;142;p19"/>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3" name="Google Shape;143;p19"/>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4" name="Google Shape;144;p19"/>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5" name="Google Shape;145;p19"/>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6" name="Google Shape;146;p19"/>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7" name="Google Shape;147;p19"/>
          <p:cNvSpPr txBox="1">
            <a:spLocks noGrp="1"/>
          </p:cNvSpPr>
          <p:nvPr>
            <p:ph type="subTitle" idx="6"/>
          </p:nvPr>
        </p:nvSpPr>
        <p:spPr>
          <a:xfrm>
            <a:off x="1632833" y="582685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cxnSp>
        <p:nvCxnSpPr>
          <p:cNvPr id="148" name="Google Shape;148;p19"/>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49" name="Google Shape;149;p19"/>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19"/>
          <p:cNvSpPr txBox="1">
            <a:spLocks noGrp="1"/>
          </p:cNvSpPr>
          <p:nvPr>
            <p:ph type="title" idx="7"/>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1" name="Google Shape;151;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2" name="Google Shape;152;p19"/>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53"/>
        <p:cNvGrpSpPr/>
        <p:nvPr/>
      </p:nvGrpSpPr>
      <p:grpSpPr>
        <a:xfrm>
          <a:off x="0" y="0"/>
          <a:ext cx="0" cy="0"/>
          <a:chOff x="0" y="0"/>
          <a:chExt cx="0" cy="0"/>
        </a:xfrm>
      </p:grpSpPr>
      <p:cxnSp>
        <p:nvCxnSpPr>
          <p:cNvPr id="154" name="Google Shape;154;p20"/>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55" name="Google Shape;155;p20"/>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6" name="Google Shape;156;p20"/>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7" name="Google Shape;157;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59"/>
        <p:cNvGrpSpPr/>
        <p:nvPr/>
      </p:nvGrpSpPr>
      <p:grpSpPr>
        <a:xfrm>
          <a:off x="0" y="0"/>
          <a:ext cx="0" cy="0"/>
          <a:chOff x="0" y="0"/>
          <a:chExt cx="0" cy="0"/>
        </a:xfrm>
      </p:grpSpPr>
      <p:sp>
        <p:nvSpPr>
          <p:cNvPr id="160" name="Google Shape;160;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Activity: </a:t>
            </a:r>
            <a:endParaRPr sz="3200" b="1">
              <a:solidFill>
                <a:srgbClr val="2E5E73"/>
              </a:solidFill>
              <a:latin typeface="Roboto"/>
              <a:ea typeface="Roboto"/>
              <a:cs typeface="Roboto"/>
              <a:sym typeface="Roboto"/>
            </a:endParaRPr>
          </a:p>
        </p:txBody>
      </p:sp>
      <p:sp>
        <p:nvSpPr>
          <p:cNvPr id="162" name="Google Shape;162;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163" name="Google Shape;163;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64" name="Google Shape;164;p21"/>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65" name="Google Shape;165;p21"/>
          <p:cNvSpPr txBox="1">
            <a:spLocks noGrp="1"/>
          </p:cNvSpPr>
          <p:nvPr>
            <p:ph type="subTitle" idx="1"/>
          </p:nvPr>
        </p:nvSpPr>
        <p:spPr>
          <a:xfrm>
            <a:off x="1091433" y="2302633"/>
            <a:ext cx="8691600" cy="2821500"/>
          </a:xfrm>
          <a:prstGeom prst="rect">
            <a:avLst/>
          </a:prstGeom>
        </p:spPr>
        <p:txBody>
          <a:bodyPr spcFirstLastPara="1" wrap="square" lIns="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6" name="Google Shape;166;p21"/>
          <p:cNvSpPr txBox="1">
            <a:spLocks noGrp="1"/>
          </p:cNvSpPr>
          <p:nvPr>
            <p:ph type="subTitle" idx="2"/>
          </p:nvPr>
        </p:nvSpPr>
        <p:spPr>
          <a:xfrm>
            <a:off x="0" y="5661867"/>
            <a:ext cx="11604900" cy="4308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900"/>
              <a:buNone/>
              <a:defRPr sz="1900"/>
            </a:lvl1pPr>
            <a:lvl2pPr lvl="1" algn="r" rtl="0">
              <a:spcBef>
                <a:spcPts val="0"/>
              </a:spcBef>
              <a:spcAft>
                <a:spcPts val="0"/>
              </a:spcAft>
              <a:buSzPts val="1900"/>
              <a:buNone/>
              <a:defRPr/>
            </a:lvl2pPr>
            <a:lvl3pPr lvl="2" algn="r" rtl="0">
              <a:spcBef>
                <a:spcPts val="0"/>
              </a:spcBef>
              <a:spcAft>
                <a:spcPts val="0"/>
              </a:spcAft>
              <a:buSzPts val="1900"/>
              <a:buNone/>
              <a:defRPr/>
            </a:lvl3pPr>
            <a:lvl4pPr lvl="3" algn="r" rtl="0">
              <a:spcBef>
                <a:spcPts val="0"/>
              </a:spcBef>
              <a:spcAft>
                <a:spcPts val="0"/>
              </a:spcAft>
              <a:buSzPts val="1900"/>
              <a:buNone/>
              <a:defRPr/>
            </a:lvl4pPr>
            <a:lvl5pPr lvl="4" algn="r" rtl="0">
              <a:spcBef>
                <a:spcPts val="0"/>
              </a:spcBef>
              <a:spcAft>
                <a:spcPts val="0"/>
              </a:spcAft>
              <a:buSzPts val="1900"/>
              <a:buNone/>
              <a:defRPr/>
            </a:lvl5pPr>
            <a:lvl6pPr lvl="5" algn="r" rtl="0">
              <a:spcBef>
                <a:spcPts val="0"/>
              </a:spcBef>
              <a:spcAft>
                <a:spcPts val="0"/>
              </a:spcAft>
              <a:buSzPts val="1900"/>
              <a:buNone/>
              <a:defRPr/>
            </a:lvl6pPr>
            <a:lvl7pPr lvl="6" algn="r" rtl="0">
              <a:spcBef>
                <a:spcPts val="0"/>
              </a:spcBef>
              <a:spcAft>
                <a:spcPts val="0"/>
              </a:spcAft>
              <a:buSzPts val="1900"/>
              <a:buNone/>
              <a:defRPr/>
            </a:lvl7pPr>
            <a:lvl8pPr lvl="7" algn="r" rtl="0">
              <a:spcBef>
                <a:spcPts val="0"/>
              </a:spcBef>
              <a:spcAft>
                <a:spcPts val="0"/>
              </a:spcAft>
              <a:buSzPts val="1900"/>
              <a:buNone/>
              <a:defRPr/>
            </a:lvl8pPr>
            <a:lvl9pPr lvl="8" algn="r" rtl="0">
              <a:spcBef>
                <a:spcPts val="0"/>
              </a:spcBef>
              <a:spcAft>
                <a:spcPts val="0"/>
              </a:spcAft>
              <a:buSzPts val="1900"/>
              <a:buNone/>
              <a:defRPr/>
            </a:lvl9pPr>
          </a:lstStyle>
          <a:p>
            <a:endParaRPr/>
          </a:p>
        </p:txBody>
      </p:sp>
      <p:pic>
        <p:nvPicPr>
          <p:cNvPr id="167" name="Google Shape;167;p21"/>
          <p:cNvPicPr preferRelativeResize="0"/>
          <p:nvPr/>
        </p:nvPicPr>
        <p:blipFill>
          <a:blip r:embed="rId3">
            <a:alphaModFix/>
          </a:blip>
          <a:stretch>
            <a:fillRect/>
          </a:stretch>
        </p:blipFill>
        <p:spPr>
          <a:xfrm>
            <a:off x="297095" y="430900"/>
            <a:ext cx="532143" cy="524800"/>
          </a:xfrm>
          <a:prstGeom prst="rect">
            <a:avLst/>
          </a:prstGeom>
          <a:noFill/>
          <a:ln>
            <a:noFill/>
          </a:ln>
        </p:spPr>
      </p:pic>
      <p:sp>
        <p:nvSpPr>
          <p:cNvPr id="168" name="Google Shape;168;p21"/>
          <p:cNvSpPr txBox="1">
            <a:spLocks noGrp="1"/>
          </p:cNvSpPr>
          <p:nvPr>
            <p:ph type="title"/>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69"/>
        <p:cNvGrpSpPr/>
        <p:nvPr/>
      </p:nvGrpSpPr>
      <p:grpSpPr>
        <a:xfrm>
          <a:off x="0" y="0"/>
          <a:ext cx="0" cy="0"/>
          <a:chOff x="0" y="0"/>
          <a:chExt cx="0" cy="0"/>
        </a:xfrm>
      </p:grpSpPr>
      <p:sp>
        <p:nvSpPr>
          <p:cNvPr id="170" name="Google Shape;170;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Fist to Five </a:t>
            </a:r>
            <a:endParaRPr sz="3200" b="1">
              <a:solidFill>
                <a:srgbClr val="2E5E73"/>
              </a:solidFill>
              <a:latin typeface="Roboto"/>
              <a:ea typeface="Roboto"/>
              <a:cs typeface="Roboto"/>
              <a:sym typeface="Roboto"/>
            </a:endParaRPr>
          </a:p>
        </p:txBody>
      </p:sp>
      <p:cxnSp>
        <p:nvCxnSpPr>
          <p:cNvPr id="172" name="Google Shape;172;p22"/>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73" name="Google Shape;173;p22"/>
          <p:cNvSpPr txBox="1">
            <a:spLocks noGrp="1"/>
          </p:cNvSpPr>
          <p:nvPr>
            <p:ph type="subTitle" idx="1"/>
          </p:nvPr>
        </p:nvSpPr>
        <p:spPr>
          <a:xfrm>
            <a:off x="1091433" y="1674467"/>
            <a:ext cx="9849300" cy="3080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174" name="Google Shape;174;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75" name="Google Shape;175;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176" name="Google Shape;176;p22"/>
          <p:cNvPicPr preferRelativeResize="0"/>
          <p:nvPr/>
        </p:nvPicPr>
        <p:blipFill rotWithShape="1">
          <a:blip r:embed="rId4">
            <a:alphaModFix/>
          </a:blip>
          <a:srcRect b="13770"/>
          <a:stretch/>
        </p:blipFill>
        <p:spPr>
          <a:xfrm>
            <a:off x="4392900" y="4930668"/>
            <a:ext cx="977900" cy="1927333"/>
          </a:xfrm>
          <a:prstGeom prst="rect">
            <a:avLst/>
          </a:prstGeom>
          <a:noFill/>
          <a:ln>
            <a:noFill/>
          </a:ln>
        </p:spPr>
      </p:pic>
      <p:pic>
        <p:nvPicPr>
          <p:cNvPr id="177" name="Google Shape;177;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178" name="Google Shape;178;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179" name="Google Shape;179;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180" name="Google Shape;180;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181"/>
        <p:cNvGrpSpPr/>
        <p:nvPr/>
      </p:nvGrpSpPr>
      <p:grpSpPr>
        <a:xfrm>
          <a:off x="0" y="0"/>
          <a:ext cx="0" cy="0"/>
          <a:chOff x="0" y="0"/>
          <a:chExt cx="0" cy="0"/>
        </a:xfrm>
      </p:grpSpPr>
      <p:cxnSp>
        <p:nvCxnSpPr>
          <p:cNvPr id="182" name="Google Shape;182;p23"/>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3" name="Google Shape;183;p23"/>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4" name="Google Shape;184;p23"/>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5" name="Google Shape;185;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186"/>
        <p:cNvGrpSpPr/>
        <p:nvPr/>
      </p:nvGrpSpPr>
      <p:grpSpPr>
        <a:xfrm>
          <a:off x="0" y="0"/>
          <a:ext cx="0" cy="0"/>
          <a:chOff x="0" y="0"/>
          <a:chExt cx="0" cy="0"/>
        </a:xfrm>
      </p:grpSpPr>
      <p:cxnSp>
        <p:nvCxnSpPr>
          <p:cNvPr id="187" name="Google Shape;187;p24"/>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8" name="Google Shape;188;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94" name="Google Shape;194;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95" name="Google Shape;195;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96" name="Google Shape;196;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97" name="Google Shape;197;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98" name="Google Shape;198;p24"/>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9" name="Google Shape;199;p24"/>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0" name="Google Shape;200;p24"/>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1" name="Google Shape;201;p24"/>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2" name="Google Shape;202;p24"/>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p24"/>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4" name="Google Shape;204;p24"/>
          <p:cNvSpPr txBox="1">
            <a:spLocks noGrp="1"/>
          </p:cNvSpPr>
          <p:nvPr>
            <p:ph type="title" idx="6"/>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5" name="Google Shape;205;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06" name="Google Shape;206;p24"/>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07"/>
        <p:cNvGrpSpPr/>
        <p:nvPr/>
      </p:nvGrpSpPr>
      <p:grpSpPr>
        <a:xfrm>
          <a:off x="0" y="0"/>
          <a:ext cx="0" cy="0"/>
          <a:chOff x="0" y="0"/>
          <a:chExt cx="0" cy="0"/>
        </a:xfrm>
      </p:grpSpPr>
      <p:cxnSp>
        <p:nvCxnSpPr>
          <p:cNvPr id="208" name="Google Shape;208;p25"/>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09" name="Google Shape;209;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14" name="Google Shape;214;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15" name="Google Shape;215;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16" name="Google Shape;216;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217" name="Google Shape;217;p25"/>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8" name="Google Shape;218;p25"/>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9" name="Google Shape;219;p25"/>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p25"/>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1" name="Google Shape;221;p25"/>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25"/>
          <p:cNvSpPr txBox="1">
            <a:spLocks noGrp="1"/>
          </p:cNvSpPr>
          <p:nvPr>
            <p:ph type="title" idx="5"/>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3" name="Google Shape;223;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25"/>
        <p:cNvGrpSpPr/>
        <p:nvPr/>
      </p:nvGrpSpPr>
      <p:grpSpPr>
        <a:xfrm>
          <a:off x="0" y="0"/>
          <a:ext cx="0" cy="0"/>
          <a:chOff x="0" y="0"/>
          <a:chExt cx="0" cy="0"/>
        </a:xfrm>
      </p:grpSpPr>
      <p:cxnSp>
        <p:nvCxnSpPr>
          <p:cNvPr id="226" name="Google Shape;226;p26"/>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27" name="Google Shape;227;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31" name="Google Shape;231;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32" name="Google Shape;232;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33" name="Google Shape;233;p26"/>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p26"/>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5" name="Google Shape;235;p26"/>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6" name="Google Shape;236;p26"/>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26"/>
          <p:cNvSpPr txBox="1">
            <a:spLocks noGrp="1"/>
          </p:cNvSpPr>
          <p:nvPr>
            <p:ph type="title" idx="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8" name="Google Shape;238;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9" name="Google Shape;239;p26"/>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40"/>
        <p:cNvGrpSpPr/>
        <p:nvPr/>
      </p:nvGrpSpPr>
      <p:grpSpPr>
        <a:xfrm>
          <a:off x="0" y="0"/>
          <a:ext cx="0" cy="0"/>
          <a:chOff x="0" y="0"/>
          <a:chExt cx="0" cy="0"/>
        </a:xfrm>
      </p:grpSpPr>
      <p:sp>
        <p:nvSpPr>
          <p:cNvPr id="241" name="Google Shape;241;p27"/>
          <p:cNvSpPr txBox="1">
            <a:spLocks noGrp="1"/>
          </p:cNvSpPr>
          <p:nvPr>
            <p:ph type="body" idx="1"/>
          </p:nvPr>
        </p:nvSpPr>
        <p:spPr>
          <a:xfrm>
            <a:off x="787133" y="1495633"/>
            <a:ext cx="105783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2" name="Google Shape;242;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lvl="0" indent="0" algn="r" rtl="0">
              <a:spcBef>
                <a:spcPts val="0"/>
              </a:spcBef>
              <a:spcAft>
                <a:spcPts val="0"/>
              </a:spcAft>
              <a:buNone/>
            </a:pPr>
            <a:endParaRPr sz="1200">
              <a:solidFill>
                <a:srgbClr val="2E5E73"/>
              </a:solidFill>
              <a:latin typeface="Roboto"/>
              <a:ea typeface="Roboto"/>
              <a:cs typeface="Roboto"/>
              <a:sym typeface="Roboto"/>
            </a:endParaRPr>
          </a:p>
        </p:txBody>
      </p:sp>
      <p:sp>
        <p:nvSpPr>
          <p:cNvPr id="243" name="Google Shape;243;p2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4" name="Google Shape;244;p2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45"/>
        <p:cNvGrpSpPr/>
        <p:nvPr/>
      </p:nvGrpSpPr>
      <p:grpSpPr>
        <a:xfrm>
          <a:off x="0" y="0"/>
          <a:ext cx="0" cy="0"/>
          <a:chOff x="0" y="0"/>
          <a:chExt cx="0" cy="0"/>
        </a:xfrm>
      </p:grpSpPr>
      <p:sp>
        <p:nvSpPr>
          <p:cNvPr id="246" name="Google Shape;246;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28"/>
          <p:cNvSpPr txBox="1">
            <a:spLocks noGrp="1"/>
          </p:cNvSpPr>
          <p:nvPr>
            <p:ph type="body" idx="1"/>
          </p:nvPr>
        </p:nvSpPr>
        <p:spPr>
          <a:xfrm>
            <a:off x="787133" y="1495633"/>
            <a:ext cx="67200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8" name="Google Shape;248;p28"/>
          <p:cNvSpPr txBox="1">
            <a:spLocks noGrp="1"/>
          </p:cNvSpPr>
          <p:nvPr>
            <p:ph type="title"/>
          </p:nvPr>
        </p:nvSpPr>
        <p:spPr>
          <a:xfrm>
            <a:off x="8045367" y="725933"/>
            <a:ext cx="3621900" cy="868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b="1">
                <a:latin typeface="Roboto"/>
                <a:ea typeface="Roboto"/>
                <a:cs typeface="Roboto"/>
                <a:sym typeface="Roboto"/>
              </a:defRPr>
            </a:lvl2pPr>
            <a:lvl3pPr lvl="2" rtl="0">
              <a:spcBef>
                <a:spcPts val="0"/>
              </a:spcBef>
              <a:spcAft>
                <a:spcPts val="0"/>
              </a:spcAft>
              <a:buSzPts val="1900"/>
              <a:buNone/>
              <a:defRPr sz="1900" b="1">
                <a:latin typeface="Roboto"/>
                <a:ea typeface="Roboto"/>
                <a:cs typeface="Roboto"/>
                <a:sym typeface="Roboto"/>
              </a:defRPr>
            </a:lvl3pPr>
            <a:lvl4pPr lvl="3" rtl="0">
              <a:spcBef>
                <a:spcPts val="0"/>
              </a:spcBef>
              <a:spcAft>
                <a:spcPts val="0"/>
              </a:spcAft>
              <a:buSzPts val="1900"/>
              <a:buNone/>
              <a:defRPr sz="1900" b="1">
                <a:latin typeface="Roboto"/>
                <a:ea typeface="Roboto"/>
                <a:cs typeface="Roboto"/>
                <a:sym typeface="Roboto"/>
              </a:defRPr>
            </a:lvl4pPr>
            <a:lvl5pPr lvl="4" rtl="0">
              <a:spcBef>
                <a:spcPts val="0"/>
              </a:spcBef>
              <a:spcAft>
                <a:spcPts val="0"/>
              </a:spcAft>
              <a:buSzPts val="1900"/>
              <a:buNone/>
              <a:defRPr sz="1900" b="1">
                <a:latin typeface="Roboto"/>
                <a:ea typeface="Roboto"/>
                <a:cs typeface="Roboto"/>
                <a:sym typeface="Roboto"/>
              </a:defRPr>
            </a:lvl5pPr>
            <a:lvl6pPr lvl="5" rtl="0">
              <a:spcBef>
                <a:spcPts val="0"/>
              </a:spcBef>
              <a:spcAft>
                <a:spcPts val="0"/>
              </a:spcAft>
              <a:buSzPts val="1900"/>
              <a:buNone/>
              <a:defRPr sz="1900" b="1">
                <a:latin typeface="Roboto"/>
                <a:ea typeface="Roboto"/>
                <a:cs typeface="Roboto"/>
                <a:sym typeface="Roboto"/>
              </a:defRPr>
            </a:lvl6pPr>
            <a:lvl7pPr lvl="6" rtl="0">
              <a:spcBef>
                <a:spcPts val="0"/>
              </a:spcBef>
              <a:spcAft>
                <a:spcPts val="0"/>
              </a:spcAft>
              <a:buSzPts val="1900"/>
              <a:buNone/>
              <a:defRPr sz="1900" b="1">
                <a:latin typeface="Roboto"/>
                <a:ea typeface="Roboto"/>
                <a:cs typeface="Roboto"/>
                <a:sym typeface="Roboto"/>
              </a:defRPr>
            </a:lvl7pPr>
            <a:lvl8pPr lvl="7" rtl="0">
              <a:spcBef>
                <a:spcPts val="0"/>
              </a:spcBef>
              <a:spcAft>
                <a:spcPts val="0"/>
              </a:spcAft>
              <a:buSzPts val="1900"/>
              <a:buNone/>
              <a:defRPr sz="1900" b="1">
                <a:latin typeface="Roboto"/>
                <a:ea typeface="Roboto"/>
                <a:cs typeface="Roboto"/>
                <a:sym typeface="Roboto"/>
              </a:defRPr>
            </a:lvl8pPr>
            <a:lvl9pPr lvl="8" rtl="0">
              <a:spcBef>
                <a:spcPts val="0"/>
              </a:spcBef>
              <a:spcAft>
                <a:spcPts val="0"/>
              </a:spcAft>
              <a:buSzPts val="1900"/>
              <a:buNone/>
              <a:defRPr sz="1900" b="1">
                <a:latin typeface="Roboto"/>
                <a:ea typeface="Roboto"/>
                <a:cs typeface="Roboto"/>
                <a:sym typeface="Roboto"/>
              </a:defRPr>
            </a:lvl9pPr>
          </a:lstStyle>
          <a:p>
            <a:endParaRPr/>
          </a:p>
        </p:txBody>
      </p:sp>
      <p:sp>
        <p:nvSpPr>
          <p:cNvPr id="249" name="Google Shape;249;p28"/>
          <p:cNvSpPr txBox="1">
            <a:spLocks noGrp="1"/>
          </p:cNvSpPr>
          <p:nvPr>
            <p:ph type="subTitle" idx="2"/>
          </p:nvPr>
        </p:nvSpPr>
        <p:spPr>
          <a:xfrm>
            <a:off x="8432933" y="1495867"/>
            <a:ext cx="3234000" cy="4514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50" name="Google Shape;250;p28"/>
          <p:cNvSpPr txBox="1">
            <a:spLocks noGrp="1"/>
          </p:cNvSpPr>
          <p:nvPr>
            <p:ph type="title" idx="3"/>
          </p:nvPr>
        </p:nvSpPr>
        <p:spPr>
          <a:xfrm>
            <a:off x="-2786" y="169867"/>
            <a:ext cx="78795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28"/>
          <p:cNvSpPr txBox="1">
            <a:spLocks noGrp="1"/>
          </p:cNvSpPr>
          <p:nvPr>
            <p:ph type="title" idx="4"/>
          </p:nvPr>
        </p:nvSpPr>
        <p:spPr>
          <a:xfrm>
            <a:off x="-8000" y="687033"/>
            <a:ext cx="77604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52"/>
        <p:cNvGrpSpPr/>
        <p:nvPr/>
      </p:nvGrpSpPr>
      <p:grpSpPr>
        <a:xfrm>
          <a:off x="0" y="0"/>
          <a:ext cx="0" cy="0"/>
          <a:chOff x="0" y="0"/>
          <a:chExt cx="0" cy="0"/>
        </a:xfrm>
      </p:grpSpPr>
      <p:sp>
        <p:nvSpPr>
          <p:cNvPr id="253" name="Google Shape;253;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54" name="Google Shape;254;p29"/>
          <p:cNvPicPr preferRelativeResize="0"/>
          <p:nvPr/>
        </p:nvPicPr>
        <p:blipFill>
          <a:blip r:embed="rId2">
            <a:alphaModFix/>
          </a:blip>
          <a:stretch>
            <a:fillRect/>
          </a:stretch>
        </p:blipFill>
        <p:spPr>
          <a:xfrm>
            <a:off x="1029717" y="2191350"/>
            <a:ext cx="2475301" cy="2475301"/>
          </a:xfrm>
          <a:prstGeom prst="rect">
            <a:avLst/>
          </a:prstGeom>
          <a:noFill/>
          <a:ln>
            <a:noFill/>
          </a:ln>
        </p:spPr>
      </p:pic>
      <p:pic>
        <p:nvPicPr>
          <p:cNvPr id="255" name="Google Shape;255;p2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
        <p:nvSpPr>
          <p:cNvPr id="256" name="Google Shape;256;p29"/>
          <p:cNvSpPr txBox="1">
            <a:spLocks noGrp="1"/>
          </p:cNvSpPr>
          <p:nvPr>
            <p:ph type="title"/>
          </p:nvPr>
        </p:nvSpPr>
        <p:spPr>
          <a:xfrm>
            <a:off x="4194048"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57"/>
        <p:cNvGrpSpPr/>
        <p:nvPr/>
      </p:nvGrpSpPr>
      <p:grpSpPr>
        <a:xfrm>
          <a:off x="0" y="0"/>
          <a:ext cx="0" cy="0"/>
          <a:chOff x="0" y="0"/>
          <a:chExt cx="0" cy="0"/>
        </a:xfrm>
      </p:grpSpPr>
      <p:sp>
        <p:nvSpPr>
          <p:cNvPr id="258" name="Google Shape;258;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30"/>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60" name="Google Shape;260;p30"/>
          <p:cNvPicPr preferRelativeResize="0"/>
          <p:nvPr/>
        </p:nvPicPr>
        <p:blipFill>
          <a:blip r:embed="rId2">
            <a:alphaModFix/>
          </a:blip>
          <a:stretch>
            <a:fillRect/>
          </a:stretch>
        </p:blipFill>
        <p:spPr>
          <a:xfrm>
            <a:off x="1656450" y="2594867"/>
            <a:ext cx="1206500" cy="1790700"/>
          </a:xfrm>
          <a:prstGeom prst="rect">
            <a:avLst/>
          </a:prstGeom>
          <a:noFill/>
          <a:ln>
            <a:noFill/>
          </a:ln>
        </p:spPr>
      </p:pic>
      <p:pic>
        <p:nvPicPr>
          <p:cNvPr id="261" name="Google Shape;261;p30"/>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62"/>
        <p:cNvGrpSpPr/>
        <p:nvPr/>
      </p:nvGrpSpPr>
      <p:grpSpPr>
        <a:xfrm>
          <a:off x="0" y="0"/>
          <a:ext cx="0" cy="0"/>
          <a:chOff x="0" y="0"/>
          <a:chExt cx="0" cy="0"/>
        </a:xfrm>
      </p:grpSpPr>
      <p:sp>
        <p:nvSpPr>
          <p:cNvPr id="263" name="Google Shape;263;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31"/>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65" name="Google Shape;265;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31"/>
          <p:cNvSpPr txBox="1">
            <a:spLocks noGrp="1"/>
          </p:cNvSpPr>
          <p:nvPr>
            <p:ph type="subTitle" idx="1"/>
          </p:nvPr>
        </p:nvSpPr>
        <p:spPr>
          <a:xfrm>
            <a:off x="963733" y="5198833"/>
            <a:ext cx="2592000" cy="570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1700"/>
              <a:buNone/>
              <a:defRPr sz="1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268" name="Google Shape;268;p31"/>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69"/>
        <p:cNvGrpSpPr/>
        <p:nvPr/>
      </p:nvGrpSpPr>
      <p:grpSpPr>
        <a:xfrm>
          <a:off x="0" y="0"/>
          <a:ext cx="0" cy="0"/>
          <a:chOff x="0" y="0"/>
          <a:chExt cx="0" cy="0"/>
        </a:xfrm>
      </p:grpSpPr>
      <p:sp>
        <p:nvSpPr>
          <p:cNvPr id="270" name="Google Shape;270;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4" name="Google Shape;274;p32"/>
          <p:cNvGrpSpPr/>
          <p:nvPr/>
        </p:nvGrpSpPr>
        <p:grpSpPr>
          <a:xfrm>
            <a:off x="3003448" y="3266849"/>
            <a:ext cx="611985" cy="611985"/>
            <a:chOff x="4898908" y="4195167"/>
            <a:chExt cx="459000" cy="459000"/>
          </a:xfrm>
        </p:grpSpPr>
        <p:sp>
          <p:nvSpPr>
            <p:cNvPr id="275" name="Google Shape;27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6" name="Google Shape;27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7" name="Google Shape;277;p32"/>
          <p:cNvGrpSpPr/>
          <p:nvPr/>
        </p:nvGrpSpPr>
        <p:grpSpPr>
          <a:xfrm>
            <a:off x="5789848" y="3266849"/>
            <a:ext cx="611985" cy="611985"/>
            <a:chOff x="4898908" y="4195167"/>
            <a:chExt cx="459000" cy="459000"/>
          </a:xfrm>
        </p:grpSpPr>
        <p:sp>
          <p:nvSpPr>
            <p:cNvPr id="278" name="Google Shape;278;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9" name="Google Shape;279;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8576248" y="3266849"/>
            <a:ext cx="611985" cy="611985"/>
            <a:chOff x="4898908" y="4195167"/>
            <a:chExt cx="459000" cy="459000"/>
          </a:xfrm>
        </p:grpSpPr>
        <p:sp>
          <p:nvSpPr>
            <p:cNvPr id="281" name="Google Shape;281;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82" name="Google Shape;282;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3" name="Google Shape;283;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4" name="Google Shape;284;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5" name="Google Shape;285;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6" name="Google Shape;286;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7" name="Google Shape;287;p3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32"/>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2" name="Google Shape;292;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293" name="Google Shape;293;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5" name="Google Shape;295;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lt1"/>
              </a:solidFill>
              <a:latin typeface="Roboto"/>
              <a:ea typeface="Roboto"/>
              <a:cs typeface="Roboto"/>
              <a:sym typeface="Roboto"/>
            </a:endParaRPr>
          </a:p>
        </p:txBody>
      </p:sp>
      <p:sp>
        <p:nvSpPr>
          <p:cNvPr id="296" name="Google Shape;296;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8" name="Google Shape;298;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rgbClr val="28363B"/>
              </a:solidFill>
              <a:latin typeface="Roboto Medium"/>
              <a:ea typeface="Roboto Medium"/>
              <a:cs typeface="Roboto Medium"/>
              <a:sym typeface="Roboto Medium"/>
            </a:endParaRPr>
          </a:p>
        </p:txBody>
      </p:sp>
      <p:sp>
        <p:nvSpPr>
          <p:cNvPr id="299" name="Google Shape;299;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chemeClr val="lt1"/>
              </a:solidFill>
              <a:latin typeface="Roboto"/>
              <a:ea typeface="Roboto"/>
              <a:cs typeface="Roboto"/>
              <a:sym typeface="Roboto"/>
            </a:endParaRPr>
          </a:p>
        </p:txBody>
      </p:sp>
      <p:sp>
        <p:nvSpPr>
          <p:cNvPr id="300" name="Google Shape;300;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rgbClr val="000000"/>
              </a:solidFill>
              <a:latin typeface="Roboto"/>
              <a:ea typeface="Roboto"/>
              <a:cs typeface="Roboto"/>
              <a:sym typeface="Roboto"/>
            </a:endParaRPr>
          </a:p>
        </p:txBody>
      </p:sp>
      <p:sp>
        <p:nvSpPr>
          <p:cNvPr id="301" name="Google Shape;301;p3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2" name="Google Shape;302;p33"/>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03"/>
        <p:cNvGrpSpPr/>
        <p:nvPr/>
      </p:nvGrpSpPr>
      <p:grpSpPr>
        <a:xfrm>
          <a:off x="0" y="0"/>
          <a:ext cx="0" cy="0"/>
          <a:chOff x="0" y="0"/>
          <a:chExt cx="0" cy="0"/>
        </a:xfrm>
      </p:grpSpPr>
      <p:sp>
        <p:nvSpPr>
          <p:cNvPr id="304" name="Google Shape;304;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05" name="Google Shape;305;p34"/>
          <p:cNvGrpSpPr/>
          <p:nvPr/>
        </p:nvGrpSpPr>
        <p:grpSpPr>
          <a:xfrm>
            <a:off x="682378" y="1587237"/>
            <a:ext cx="711186" cy="711306"/>
            <a:chOff x="457200" y="1378813"/>
            <a:chExt cx="695400" cy="695450"/>
          </a:xfrm>
        </p:grpSpPr>
        <p:sp>
          <p:nvSpPr>
            <p:cNvPr id="306" name="Google Shape;306;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07" name="Google Shape;307;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08" name="Google Shape;308;p34"/>
          <p:cNvGrpSpPr/>
          <p:nvPr/>
        </p:nvGrpSpPr>
        <p:grpSpPr>
          <a:xfrm>
            <a:off x="4378078" y="1587237"/>
            <a:ext cx="711186" cy="711306"/>
            <a:chOff x="457200" y="1378813"/>
            <a:chExt cx="695400" cy="695450"/>
          </a:xfrm>
        </p:grpSpPr>
        <p:sp>
          <p:nvSpPr>
            <p:cNvPr id="309" name="Google Shape;309;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10" name="Google Shape;310;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11" name="Google Shape;311;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12" name="Google Shape;312;p34"/>
          <p:cNvGrpSpPr/>
          <p:nvPr/>
        </p:nvGrpSpPr>
        <p:grpSpPr>
          <a:xfrm>
            <a:off x="8251578" y="1588237"/>
            <a:ext cx="711186" cy="711306"/>
            <a:chOff x="457200" y="1378813"/>
            <a:chExt cx="695400" cy="695450"/>
          </a:xfrm>
        </p:grpSpPr>
        <p:sp>
          <p:nvSpPr>
            <p:cNvPr id="313" name="Google Shape;313;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14" name="Google Shape;314;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15" name="Google Shape;315;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3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7" name="Google Shape;317;p34"/>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18"/>
        <p:cNvGrpSpPr/>
        <p:nvPr/>
      </p:nvGrpSpPr>
      <p:grpSpPr>
        <a:xfrm>
          <a:off x="0" y="0"/>
          <a:ext cx="0" cy="0"/>
          <a:chOff x="0" y="0"/>
          <a:chExt cx="0" cy="0"/>
        </a:xfrm>
      </p:grpSpPr>
      <p:sp>
        <p:nvSpPr>
          <p:cNvPr id="319" name="Google Shape;319;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20" name="Google Shape;320;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FFFFFF"/>
              </a:solidFill>
            </a:endParaRPr>
          </a:p>
        </p:txBody>
      </p:sp>
      <p:sp>
        <p:nvSpPr>
          <p:cNvPr id="321" name="Google Shape;321;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latin typeface="Roboto Light"/>
              <a:ea typeface="Roboto Light"/>
              <a:cs typeface="Roboto Light"/>
              <a:sym typeface="Roboto Light"/>
            </a:endParaRPr>
          </a:p>
        </p:txBody>
      </p:sp>
      <p:sp>
        <p:nvSpPr>
          <p:cNvPr id="322" name="Google Shape;322;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4" name="Google Shape;324;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5" name="Google Shape;325;p35"/>
          <p:cNvSpPr txBox="1">
            <a:spLocks noGrp="1"/>
          </p:cNvSpPr>
          <p:nvPr>
            <p:ph type="title"/>
          </p:nvPr>
        </p:nvSpPr>
        <p:spPr>
          <a:xfrm>
            <a:off x="722900"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6" name="Google Shape;326;p35"/>
          <p:cNvSpPr txBox="1">
            <a:spLocks noGrp="1"/>
          </p:cNvSpPr>
          <p:nvPr>
            <p:ph type="title" idx="2"/>
          </p:nvPr>
        </p:nvSpPr>
        <p:spPr>
          <a:xfrm>
            <a:off x="6634933"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7" name="Google Shape;327;p35"/>
          <p:cNvSpPr txBox="1">
            <a:spLocks noGrp="1"/>
          </p:cNvSpPr>
          <p:nvPr>
            <p:ph type="title" idx="3"/>
          </p:nvPr>
        </p:nvSpPr>
        <p:spPr>
          <a:xfrm>
            <a:off x="722900"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28" name="Google Shape;328;p35"/>
          <p:cNvSpPr txBox="1">
            <a:spLocks noGrp="1"/>
          </p:cNvSpPr>
          <p:nvPr>
            <p:ph type="title" idx="4"/>
          </p:nvPr>
        </p:nvSpPr>
        <p:spPr>
          <a:xfrm>
            <a:off x="6634933"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29" name="Google Shape;329;p35"/>
          <p:cNvSpPr txBox="1">
            <a:spLocks noGrp="1"/>
          </p:cNvSpPr>
          <p:nvPr>
            <p:ph type="title" idx="5"/>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0" name="Google Shape;330;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31" name="Google Shape;331;p35"/>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34" name="Google Shape;334;p36"/>
          <p:cNvSpPr txBox="1">
            <a:spLocks noGrp="1"/>
          </p:cNvSpPr>
          <p:nvPr>
            <p:ph type="title"/>
          </p:nvPr>
        </p:nvSpPr>
        <p:spPr>
          <a:xfrm>
            <a:off x="1572657"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35" name="Google Shape;335;p36"/>
          <p:cNvSpPr txBox="1">
            <a:spLocks noGrp="1"/>
          </p:cNvSpPr>
          <p:nvPr>
            <p:ph type="title" idx="2"/>
          </p:nvPr>
        </p:nvSpPr>
        <p:spPr>
          <a:xfrm>
            <a:off x="1194967" y="2495167"/>
            <a:ext cx="45453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6" name="Google Shape;336;p36"/>
          <p:cNvSpPr txBox="1">
            <a:spLocks noGrp="1"/>
          </p:cNvSpPr>
          <p:nvPr>
            <p:ph type="title" idx="3"/>
          </p:nvPr>
        </p:nvSpPr>
        <p:spPr>
          <a:xfrm>
            <a:off x="7098567" y="2495167"/>
            <a:ext cx="48099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7" name="Google Shape;337;p36"/>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8" name="Google Shape;338;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39" name="Google Shape;339;p36"/>
          <p:cNvGrpSpPr/>
          <p:nvPr/>
        </p:nvGrpSpPr>
        <p:grpSpPr>
          <a:xfrm>
            <a:off x="609544" y="1587237"/>
            <a:ext cx="711186" cy="711306"/>
            <a:chOff x="457200" y="1378813"/>
            <a:chExt cx="695400" cy="695450"/>
          </a:xfrm>
        </p:grpSpPr>
        <p:sp>
          <p:nvSpPr>
            <p:cNvPr id="340" name="Google Shape;340;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41" name="Google Shape;341;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6502483" y="1587237"/>
            <a:ext cx="711186" cy="711306"/>
            <a:chOff x="2605668" y="1378813"/>
            <a:chExt cx="695400" cy="695450"/>
          </a:xfrm>
        </p:grpSpPr>
        <p:sp>
          <p:nvSpPr>
            <p:cNvPr id="343" name="Google Shape;343;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44" name="Google Shape;344;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45" name="Google Shape;345;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46" name="Google Shape;346;p36"/>
          <p:cNvSpPr txBox="1">
            <a:spLocks noGrp="1"/>
          </p:cNvSpPr>
          <p:nvPr>
            <p:ph type="title" idx="5"/>
          </p:nvPr>
        </p:nvSpPr>
        <p:spPr>
          <a:xfrm>
            <a:off x="7466124"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47" name="Google Shape;347;p36"/>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348"/>
        <p:cNvGrpSpPr/>
        <p:nvPr/>
      </p:nvGrpSpPr>
      <p:grpSpPr>
        <a:xfrm>
          <a:off x="0" y="0"/>
          <a:ext cx="0" cy="0"/>
          <a:chOff x="0" y="0"/>
          <a:chExt cx="0" cy="0"/>
        </a:xfrm>
      </p:grpSpPr>
      <p:sp>
        <p:nvSpPr>
          <p:cNvPr id="349" name="Google Shape;349;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0" name="Google Shape;350;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1" name="Google Shape;351;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2" name="Google Shape;352;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3" name="Google Shape;353;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2E5E73"/>
                </a:solidFill>
                <a:latin typeface="Roboto"/>
                <a:ea typeface="Roboto"/>
                <a:cs typeface="Roboto"/>
                <a:sym typeface="Roboto"/>
              </a:rPr>
              <a:t>Title</a:t>
            </a:r>
            <a:endParaRPr sz="2300" b="1">
              <a:solidFill>
                <a:srgbClr val="2E5E73"/>
              </a:solidFill>
              <a:latin typeface="Roboto"/>
              <a:ea typeface="Roboto"/>
              <a:cs typeface="Roboto"/>
              <a:sym typeface="Roboto"/>
            </a:endParaRPr>
          </a:p>
        </p:txBody>
      </p:sp>
      <p:sp>
        <p:nvSpPr>
          <p:cNvPr id="354" name="Google Shape;354;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56" name="Google Shape;356;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57" name="Google Shape;357;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58" name="Google Shape;358;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082D49"/>
                </a:solidFill>
                <a:latin typeface="Roboto"/>
                <a:ea typeface="Roboto"/>
                <a:cs typeface="Roboto"/>
                <a:sym typeface="Roboto"/>
              </a:rPr>
              <a:t>Title</a:t>
            </a:r>
            <a:endParaRPr sz="2300" b="1">
              <a:solidFill>
                <a:srgbClr val="082D49"/>
              </a:solidFill>
              <a:latin typeface="Roboto"/>
              <a:ea typeface="Roboto"/>
              <a:cs typeface="Roboto"/>
              <a:sym typeface="Roboto"/>
            </a:endParaRPr>
          </a:p>
        </p:txBody>
      </p:sp>
      <p:sp>
        <p:nvSpPr>
          <p:cNvPr id="359" name="Google Shape;359;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60" name="Google Shape;360;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2" name="Google Shape;362;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63" name="Google Shape;363;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5" name="Google Shape;365;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66" name="Google Shape;366;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8" name="Google Shape;368;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69" name="Google Shape;369;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1" name="Google Shape;371;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372" name="Google Shape;372;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4" name="Google Shape;374;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375" name="Google Shape;375;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7" name="Google Shape;377;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378" name="Google Shape;378;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0" name="Google Shape;380;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381" name="Google Shape;381;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3" name="Google Shape;383;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84" name="Google Shape;384;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6" name="Google Shape;386;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87" name="Google Shape;387;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9" name="Google Shape;389;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0" name="Google Shape;390;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2" name="Google Shape;392;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93" name="Google Shape;393;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5" name="Google Shape;395;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96" name="Google Shape;396;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8" name="Google Shape;398;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9" name="Google Shape;399;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1" name="Google Shape;401;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402" name="Google Shape;402;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4" name="Google Shape;404;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05" name="Google Shape;405;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7" name="Google Shape;407;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08" name="Google Shape;408;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0" name="Google Shape;410;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11" name="Google Shape;411;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3" name="Google Shape;413;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14" name="Google Shape;414;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6" name="Google Shape;416;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17" name="Google Shape;417;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9" name="Google Shape;419;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20" name="Google Shape;420;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2" name="Google Shape;422;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23" name="Google Shape;423;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4" name="Google Shape;424;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5" name="Google Shape;425;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26" name="Google Shape;426;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8" name="Google Shape;428;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29" name="Google Shape;429;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1" name="Google Shape;431;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32" name="Google Shape;432;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4" name="Google Shape;434;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35" name="Google Shape;435;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6" name="Google Shape;436;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7" name="Google Shape;437;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38" name="Google Shape;438;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9" name="Google Shape;439;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40" name="Google Shape;440;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441" name="Google Shape;441;p3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2" name="Google Shape;442;p3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443"/>
        <p:cNvGrpSpPr/>
        <p:nvPr/>
      </p:nvGrpSpPr>
      <p:grpSpPr>
        <a:xfrm>
          <a:off x="0" y="0"/>
          <a:ext cx="0" cy="0"/>
          <a:chOff x="0" y="0"/>
          <a:chExt cx="0" cy="0"/>
        </a:xfrm>
      </p:grpSpPr>
      <p:pic>
        <p:nvPicPr>
          <p:cNvPr id="444" name="Google Shape;444;p38"/>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
        <p:nvSpPr>
          <p:cNvPr id="445" name="Google Shape;445;p38"/>
          <p:cNvSpPr txBox="1">
            <a:spLocks noGrp="1"/>
          </p:cNvSpPr>
          <p:nvPr>
            <p:ph type="title"/>
          </p:nvPr>
        </p:nvSpPr>
        <p:spPr>
          <a:xfrm>
            <a:off x="2612967" y="21882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46" name="Google Shape;446;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38"/>
          <p:cNvSpPr txBox="1">
            <a:spLocks noGrp="1"/>
          </p:cNvSpPr>
          <p:nvPr>
            <p:ph type="title" idx="2"/>
          </p:nvPr>
        </p:nvSpPr>
        <p:spPr>
          <a:xfrm>
            <a:off x="1933833" y="1386267"/>
            <a:ext cx="8325600" cy="4175700"/>
          </a:xfrm>
          <a:prstGeom prst="rect">
            <a:avLst/>
          </a:prstGeom>
        </p:spPr>
        <p:txBody>
          <a:bodyPr spcFirstLastPara="1" wrap="square" lIns="487675" tIns="121900" rIns="121900" bIns="121900" anchor="ctr" anchorCtr="0">
            <a:noAutofit/>
          </a:bodyPr>
          <a:lstStyle>
            <a:lvl1pPr lvl="0" rtl="0">
              <a:spcBef>
                <a:spcPts val="0"/>
              </a:spcBef>
              <a:spcAft>
                <a:spcPts val="0"/>
              </a:spcAft>
              <a:buSzPts val="4500"/>
              <a:buNone/>
              <a:defRPr sz="4500">
                <a:latin typeface="Roboto Light"/>
                <a:ea typeface="Roboto Light"/>
                <a:cs typeface="Roboto Light"/>
                <a:sym typeface="Roboto Light"/>
              </a:defRPr>
            </a:lvl1pPr>
            <a:lvl2pPr lvl="1"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449"/>
        <p:cNvGrpSpPr/>
        <p:nvPr/>
      </p:nvGrpSpPr>
      <p:grpSpPr>
        <a:xfrm>
          <a:off x="0" y="0"/>
          <a:ext cx="0" cy="0"/>
          <a:chOff x="0" y="0"/>
          <a:chExt cx="0" cy="0"/>
        </a:xfrm>
      </p:grpSpPr>
      <p:graphicFrame>
        <p:nvGraphicFramePr>
          <p:cNvPr id="450" name="Google Shape;450;p39"/>
          <p:cNvGraphicFramePr/>
          <p:nvPr/>
        </p:nvGraphicFramePr>
        <p:xfrm>
          <a:off x="989433" y="1378633"/>
          <a:ext cx="10213150" cy="4653850"/>
        </p:xfrm>
        <a:graphic>
          <a:graphicData uri="http://schemas.openxmlformats.org/drawingml/2006/table">
            <a:tbl>
              <a:tblPr>
                <a:noFill/>
                <a:tableStyleId>{93E06540-735B-4D50-9AF1-7D039BEE9495}</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lvl="0" indent="0" algn="ctr" rtl="0">
                        <a:spcBef>
                          <a:spcPts val="0"/>
                        </a:spcBef>
                        <a:spcAft>
                          <a:spcPts val="0"/>
                        </a:spcAft>
                        <a:buNone/>
                      </a:pPr>
                      <a:r>
                        <a:rPr lang="en-US" sz="1900" b="1">
                          <a:solidFill>
                            <a:srgbClr val="082D49"/>
                          </a:solidFill>
                          <a:latin typeface="Roboto"/>
                          <a:ea typeface="Roboto"/>
                          <a:cs typeface="Roboto"/>
                          <a:sym typeface="Roboto"/>
                        </a:rPr>
                        <a:t>Id</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First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Last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Email</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Yes/No</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1</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2</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3</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4</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5</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451" name="Google Shape;451;p39"/>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2" name="Google Shape;452;p39"/>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453"/>
        <p:cNvGrpSpPr/>
        <p:nvPr/>
      </p:nvGrpSpPr>
      <p:grpSpPr>
        <a:xfrm>
          <a:off x="0" y="0"/>
          <a:ext cx="0" cy="0"/>
          <a:chOff x="0" y="0"/>
          <a:chExt cx="0" cy="0"/>
        </a:xfrm>
      </p:grpSpPr>
      <p:sp>
        <p:nvSpPr>
          <p:cNvPr id="454" name="Google Shape;454;p40"/>
          <p:cNvSpPr>
            <a:spLocks noGrp="1"/>
          </p:cNvSpPr>
          <p:nvPr>
            <p:ph type="pic" idx="2"/>
          </p:nvPr>
        </p:nvSpPr>
        <p:spPr>
          <a:xfrm>
            <a:off x="7897833" y="200"/>
            <a:ext cx="4293900" cy="6858000"/>
          </a:xfrm>
          <a:prstGeom prst="rect">
            <a:avLst/>
          </a:prstGeom>
          <a:noFill/>
          <a:ln>
            <a:noFill/>
          </a:ln>
        </p:spPr>
      </p:sp>
      <p:sp>
        <p:nvSpPr>
          <p:cNvPr id="455" name="Google Shape;455;p40"/>
          <p:cNvSpPr txBox="1">
            <a:spLocks noGrp="1"/>
          </p:cNvSpPr>
          <p:nvPr>
            <p:ph type="body" idx="1"/>
          </p:nvPr>
        </p:nvSpPr>
        <p:spPr>
          <a:xfrm>
            <a:off x="787133" y="1495633"/>
            <a:ext cx="70929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56" name="Google Shape;456;p40"/>
          <p:cNvSpPr txBox="1">
            <a:spLocks noGrp="1"/>
          </p:cNvSpPr>
          <p:nvPr>
            <p:ph type="title"/>
          </p:nvPr>
        </p:nvSpPr>
        <p:spPr>
          <a:xfrm>
            <a:off x="-2783" y="169867"/>
            <a:ext cx="78849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7" name="Google Shape;457;p40"/>
          <p:cNvSpPr txBox="1">
            <a:spLocks noGrp="1"/>
          </p:cNvSpPr>
          <p:nvPr>
            <p:ph type="title" idx="3"/>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458"/>
        <p:cNvGrpSpPr/>
        <p:nvPr/>
      </p:nvGrpSpPr>
      <p:grpSpPr>
        <a:xfrm>
          <a:off x="0" y="0"/>
          <a:ext cx="0" cy="0"/>
          <a:chOff x="0" y="0"/>
          <a:chExt cx="0" cy="0"/>
        </a:xfrm>
      </p:grpSpPr>
      <p:sp>
        <p:nvSpPr>
          <p:cNvPr id="459" name="Google Shape;459;p41"/>
          <p:cNvSpPr>
            <a:spLocks noGrp="1"/>
          </p:cNvSpPr>
          <p:nvPr>
            <p:ph type="pic" idx="2"/>
          </p:nvPr>
        </p:nvSpPr>
        <p:spPr>
          <a:xfrm>
            <a:off x="0" y="200"/>
            <a:ext cx="4293900" cy="6858000"/>
          </a:xfrm>
          <a:prstGeom prst="rect">
            <a:avLst/>
          </a:prstGeom>
          <a:noFill/>
          <a:ln>
            <a:noFill/>
          </a:ln>
        </p:spPr>
      </p:sp>
      <p:sp>
        <p:nvSpPr>
          <p:cNvPr id="460" name="Google Shape;460;p41"/>
          <p:cNvSpPr txBox="1">
            <a:spLocks noGrp="1"/>
          </p:cNvSpPr>
          <p:nvPr>
            <p:ph type="title"/>
          </p:nvPr>
        </p:nvSpPr>
        <p:spPr>
          <a:xfrm>
            <a:off x="4294000" y="169867"/>
            <a:ext cx="74763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1" name="Google Shape;461;p41"/>
          <p:cNvSpPr txBox="1">
            <a:spLocks noGrp="1"/>
          </p:cNvSpPr>
          <p:nvPr>
            <p:ph type="body" idx="1"/>
          </p:nvPr>
        </p:nvSpPr>
        <p:spPr>
          <a:xfrm>
            <a:off x="5070500" y="1495633"/>
            <a:ext cx="68028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62" name="Google Shape;462;p41"/>
          <p:cNvSpPr txBox="1">
            <a:spLocks noGrp="1"/>
          </p:cNvSpPr>
          <p:nvPr>
            <p:ph type="title" idx="3"/>
          </p:nvPr>
        </p:nvSpPr>
        <p:spPr>
          <a:xfrm>
            <a:off x="4294000" y="687033"/>
            <a:ext cx="7922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7" name="Google Shape;37;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463"/>
        <p:cNvGrpSpPr/>
        <p:nvPr/>
      </p:nvGrpSpPr>
      <p:grpSpPr>
        <a:xfrm>
          <a:off x="0" y="0"/>
          <a:ext cx="0" cy="0"/>
          <a:chOff x="0" y="0"/>
          <a:chExt cx="0" cy="0"/>
        </a:xfrm>
      </p:grpSpPr>
      <p:cxnSp>
        <p:nvCxnSpPr>
          <p:cNvPr id="464" name="Google Shape;464;p42"/>
          <p:cNvCxnSpPr/>
          <p:nvPr/>
        </p:nvCxnSpPr>
        <p:spPr>
          <a:xfrm rot="10800000">
            <a:off x="3892467" y="3168581"/>
            <a:ext cx="780300" cy="0"/>
          </a:xfrm>
          <a:prstGeom prst="straightConnector1">
            <a:avLst/>
          </a:prstGeom>
          <a:noFill/>
          <a:ln w="9525" cap="rnd" cmpd="sng">
            <a:solidFill>
              <a:srgbClr val="2E5E73"/>
            </a:solidFill>
            <a:prstDash val="solid"/>
            <a:round/>
            <a:headEnd type="none" w="med" len="med"/>
            <a:tailEnd type="oval" w="med" len="med"/>
          </a:ln>
        </p:spPr>
      </p:cxnSp>
      <p:cxnSp>
        <p:nvCxnSpPr>
          <p:cNvPr id="465" name="Google Shape;465;p42"/>
          <p:cNvCxnSpPr/>
          <p:nvPr/>
        </p:nvCxnSpPr>
        <p:spPr>
          <a:xfrm rot="10800000">
            <a:off x="3892467" y="5087800"/>
            <a:ext cx="780300" cy="0"/>
          </a:xfrm>
          <a:prstGeom prst="straightConnector1">
            <a:avLst/>
          </a:prstGeom>
          <a:noFill/>
          <a:ln w="9525" cap="rnd" cmpd="sng">
            <a:solidFill>
              <a:srgbClr val="2E5E73"/>
            </a:solidFill>
            <a:prstDash val="solid"/>
            <a:round/>
            <a:headEnd type="none" w="med" len="med"/>
            <a:tailEnd type="oval" w="med" len="med"/>
          </a:ln>
        </p:spPr>
      </p:cxnSp>
      <p:sp>
        <p:nvSpPr>
          <p:cNvPr id="466" name="Google Shape;466;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50000"/>
              </a:srgbClr>
            </a:outerShdw>
          </a:effectLst>
        </p:spPr>
      </p:sp>
      <p:sp>
        <p:nvSpPr>
          <p:cNvPr id="467" name="Google Shape;467;p42"/>
          <p:cNvSpPr txBox="1">
            <a:spLocks noGrp="1"/>
          </p:cNvSpPr>
          <p:nvPr>
            <p:ph type="title"/>
          </p:nvPr>
        </p:nvSpPr>
        <p:spPr>
          <a:xfrm>
            <a:off x="965767" y="2839267"/>
            <a:ext cx="2817900" cy="14109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8" name="Google Shape;468;p42"/>
          <p:cNvSpPr txBox="1">
            <a:spLocks noGrp="1"/>
          </p:cNvSpPr>
          <p:nvPr>
            <p:ph type="title" idx="3"/>
          </p:nvPr>
        </p:nvSpPr>
        <p:spPr>
          <a:xfrm>
            <a:off x="965767" y="4778500"/>
            <a:ext cx="2817900" cy="1150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9" name="Google Shape;469;p42"/>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0" name="Google Shape;470;p4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71"/>
        <p:cNvGrpSpPr/>
        <p:nvPr/>
      </p:nvGrpSpPr>
      <p:grpSpPr>
        <a:xfrm>
          <a:off x="0" y="0"/>
          <a:ext cx="0" cy="0"/>
          <a:chOff x="0" y="0"/>
          <a:chExt cx="0" cy="0"/>
        </a:xfrm>
      </p:grpSpPr>
      <p:cxnSp>
        <p:nvCxnSpPr>
          <p:cNvPr id="472" name="Google Shape;472;p43"/>
          <p:cNvCxnSpPr/>
          <p:nvPr/>
        </p:nvCxnSpPr>
        <p:spPr>
          <a:xfrm rot="10800000">
            <a:off x="2276100" y="3168567"/>
            <a:ext cx="628500" cy="0"/>
          </a:xfrm>
          <a:prstGeom prst="straightConnector1">
            <a:avLst/>
          </a:prstGeom>
          <a:noFill/>
          <a:ln w="9525" cap="rnd" cmpd="sng">
            <a:solidFill>
              <a:srgbClr val="2E5E73"/>
            </a:solidFill>
            <a:prstDash val="solid"/>
            <a:round/>
            <a:headEnd type="none" w="med" len="med"/>
            <a:tailEnd type="oval" w="med" len="med"/>
          </a:ln>
        </p:spPr>
      </p:cxnSp>
      <p:cxnSp>
        <p:nvCxnSpPr>
          <p:cNvPr id="473" name="Google Shape;473;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med" len="med"/>
          </a:ln>
        </p:spPr>
      </p:cxnSp>
      <p:sp>
        <p:nvSpPr>
          <p:cNvPr id="474" name="Google Shape;474;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50000"/>
              </a:srgbClr>
            </a:outerShdw>
          </a:effectLst>
        </p:spPr>
      </p:sp>
      <p:sp>
        <p:nvSpPr>
          <p:cNvPr id="475" name="Google Shape;475;p43"/>
          <p:cNvSpPr txBox="1">
            <a:spLocks noGrp="1"/>
          </p:cNvSpPr>
          <p:nvPr>
            <p:ph type="title"/>
          </p:nvPr>
        </p:nvSpPr>
        <p:spPr>
          <a:xfrm>
            <a:off x="578700" y="2874700"/>
            <a:ext cx="1740000" cy="18207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6" name="Google Shape;476;p43"/>
          <p:cNvSpPr txBox="1">
            <a:spLocks noGrp="1"/>
          </p:cNvSpPr>
          <p:nvPr>
            <p:ph type="title" idx="3"/>
          </p:nvPr>
        </p:nvSpPr>
        <p:spPr>
          <a:xfrm>
            <a:off x="9970700" y="2951367"/>
            <a:ext cx="1740000" cy="2400900"/>
          </a:xfrm>
          <a:prstGeom prst="rect">
            <a:avLst/>
          </a:prstGeom>
        </p:spPr>
        <p:txBody>
          <a:bodyPr spcFirstLastPara="1" wrap="square" lIns="487675" tIns="121900" rIns="121900" bIns="121900" anchor="b"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7" name="Google Shape;477;p43"/>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8" name="Google Shape;478;p43"/>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0" y="4686167"/>
            <a:ext cx="12192000" cy="755700"/>
          </a:xfrm>
          <a:prstGeom prst="rect">
            <a:avLst/>
          </a:prstGeom>
        </p:spPr>
        <p:txBody>
          <a:bodyPr spcFirstLastPara="1" wrap="square" lIns="487675" tIns="121900" rIns="121900" bIns="121900" anchor="t" anchorCtr="0">
            <a:noAutofit/>
          </a:bodyPr>
          <a:lstStyle>
            <a:lvl1pPr lvl="0" algn="ctr" rtl="0">
              <a:spcBef>
                <a:spcPts val="0"/>
              </a:spcBef>
              <a:spcAft>
                <a:spcPts val="0"/>
              </a:spcAft>
              <a:buSzPts val="2700"/>
              <a:buNone/>
              <a:defRPr sz="2700">
                <a:latin typeface="Roboto Light"/>
                <a:ea typeface="Roboto Light"/>
                <a:cs typeface="Roboto Light"/>
                <a:sym typeface="Roboto Light"/>
              </a:defRPr>
            </a:lvl1pPr>
            <a:lvl2pPr lvl="1" algn="ctr" rtl="0">
              <a:spcBef>
                <a:spcPts val="0"/>
              </a:spcBef>
              <a:spcAft>
                <a:spcPts val="0"/>
              </a:spcAft>
              <a:buSzPts val="3700"/>
              <a:buNone/>
              <a:defRPr>
                <a:latin typeface="Roboto Light"/>
                <a:ea typeface="Roboto Light"/>
                <a:cs typeface="Roboto Light"/>
                <a:sym typeface="Roboto Light"/>
              </a:defRPr>
            </a:lvl2pPr>
            <a:lvl3pPr lvl="2" algn="ctr" rtl="0">
              <a:spcBef>
                <a:spcPts val="0"/>
              </a:spcBef>
              <a:spcAft>
                <a:spcPts val="0"/>
              </a:spcAft>
              <a:buSzPts val="3700"/>
              <a:buNone/>
              <a:defRPr>
                <a:latin typeface="Roboto Light"/>
                <a:ea typeface="Roboto Light"/>
                <a:cs typeface="Roboto Light"/>
                <a:sym typeface="Roboto Light"/>
              </a:defRPr>
            </a:lvl3pPr>
            <a:lvl4pPr lvl="3" algn="ctr" rtl="0">
              <a:spcBef>
                <a:spcPts val="0"/>
              </a:spcBef>
              <a:spcAft>
                <a:spcPts val="0"/>
              </a:spcAft>
              <a:buSzPts val="3700"/>
              <a:buNone/>
              <a:defRPr>
                <a:latin typeface="Roboto Light"/>
                <a:ea typeface="Roboto Light"/>
                <a:cs typeface="Roboto Light"/>
                <a:sym typeface="Roboto Light"/>
              </a:defRPr>
            </a:lvl4pPr>
            <a:lvl5pPr lvl="4" algn="ctr" rtl="0">
              <a:spcBef>
                <a:spcPts val="0"/>
              </a:spcBef>
              <a:spcAft>
                <a:spcPts val="0"/>
              </a:spcAft>
              <a:buSzPts val="3700"/>
              <a:buNone/>
              <a:defRPr>
                <a:latin typeface="Roboto Light"/>
                <a:ea typeface="Roboto Light"/>
                <a:cs typeface="Roboto Light"/>
                <a:sym typeface="Roboto Light"/>
              </a:defRPr>
            </a:lvl5pPr>
            <a:lvl6pPr lvl="5" algn="ctr" rtl="0">
              <a:spcBef>
                <a:spcPts val="0"/>
              </a:spcBef>
              <a:spcAft>
                <a:spcPts val="0"/>
              </a:spcAft>
              <a:buSzPts val="3700"/>
              <a:buNone/>
              <a:defRPr>
                <a:latin typeface="Roboto Light"/>
                <a:ea typeface="Roboto Light"/>
                <a:cs typeface="Roboto Light"/>
                <a:sym typeface="Roboto Light"/>
              </a:defRPr>
            </a:lvl6pPr>
            <a:lvl7pPr lvl="6" algn="ctr" rtl="0">
              <a:spcBef>
                <a:spcPts val="0"/>
              </a:spcBef>
              <a:spcAft>
                <a:spcPts val="0"/>
              </a:spcAft>
              <a:buSzPts val="3700"/>
              <a:buNone/>
              <a:defRPr>
                <a:latin typeface="Roboto Light"/>
                <a:ea typeface="Roboto Light"/>
                <a:cs typeface="Roboto Light"/>
                <a:sym typeface="Roboto Light"/>
              </a:defRPr>
            </a:lvl7pPr>
            <a:lvl8pPr lvl="7" algn="ctr" rtl="0">
              <a:spcBef>
                <a:spcPts val="0"/>
              </a:spcBef>
              <a:spcAft>
                <a:spcPts val="0"/>
              </a:spcAft>
              <a:buSzPts val="3700"/>
              <a:buNone/>
              <a:defRPr>
                <a:latin typeface="Roboto Light"/>
                <a:ea typeface="Roboto Light"/>
                <a:cs typeface="Roboto Light"/>
                <a:sym typeface="Roboto Light"/>
              </a:defRPr>
            </a:lvl8pPr>
            <a:lvl9pPr lvl="8" algn="ctr"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81" name="Google Shape;481;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482" name="Google Shape;482;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Instructor</a:t>
            </a:r>
            <a:r>
              <a:rPr lang="en-US" sz="5300" b="1">
                <a:solidFill>
                  <a:srgbClr val="2E5E73"/>
                </a:solidFill>
                <a:latin typeface="Roboto"/>
                <a:ea typeface="Roboto"/>
                <a:cs typeface="Roboto"/>
                <a:sym typeface="Roboto"/>
              </a:rPr>
              <a:t> Demonstration</a:t>
            </a:r>
            <a:endParaRPr sz="3200">
              <a:solidFill>
                <a:srgbClr val="2E5E73"/>
              </a:solidFill>
              <a:latin typeface="Roboto Light"/>
              <a:ea typeface="Roboto Light"/>
              <a:cs typeface="Roboto Light"/>
              <a:sym typeface="Roboto Light"/>
            </a:endParaRPr>
          </a:p>
        </p:txBody>
      </p:sp>
      <p:pic>
        <p:nvPicPr>
          <p:cNvPr id="483" name="Google Shape;483;p44"/>
          <p:cNvPicPr preferRelativeResize="0"/>
          <p:nvPr/>
        </p:nvPicPr>
        <p:blipFill>
          <a:blip r:embed="rId2">
            <a:alphaModFix/>
          </a:blip>
          <a:stretch>
            <a:fillRect/>
          </a:stretch>
        </p:blipFill>
        <p:spPr>
          <a:xfrm>
            <a:off x="5314375" y="2111667"/>
            <a:ext cx="1563117"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84"/>
        <p:cNvGrpSpPr/>
        <p:nvPr/>
      </p:nvGrpSpPr>
      <p:grpSpPr>
        <a:xfrm>
          <a:off x="0" y="0"/>
          <a:ext cx="0" cy="0"/>
          <a:chOff x="0" y="0"/>
          <a:chExt cx="0" cy="0"/>
        </a:xfrm>
      </p:grpSpPr>
      <p:sp>
        <p:nvSpPr>
          <p:cNvPr id="485" name="Google Shape;485;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Time’s up!</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Let’s review</a:t>
            </a:r>
            <a:endParaRPr sz="5300">
              <a:solidFill>
                <a:srgbClr val="2E5E73"/>
              </a:solidFill>
              <a:latin typeface="Roboto Light"/>
              <a:ea typeface="Roboto Light"/>
              <a:cs typeface="Roboto Light"/>
              <a:sym typeface="Roboto Light"/>
            </a:endParaRPr>
          </a:p>
        </p:txBody>
      </p:sp>
      <p:pic>
        <p:nvPicPr>
          <p:cNvPr id="486" name="Google Shape;486;p45"/>
          <p:cNvPicPr preferRelativeResize="0"/>
          <p:nvPr/>
        </p:nvPicPr>
        <p:blipFill>
          <a:blip r:embed="rId2">
            <a:alphaModFix/>
          </a:blip>
          <a:stretch>
            <a:fillRect/>
          </a:stretch>
        </p:blipFill>
        <p:spPr>
          <a:xfrm>
            <a:off x="5300000" y="2049267"/>
            <a:ext cx="1592000" cy="153208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87"/>
        <p:cNvGrpSpPr/>
        <p:nvPr/>
      </p:nvGrpSpPr>
      <p:grpSpPr>
        <a:xfrm>
          <a:off x="0" y="0"/>
          <a:ext cx="0" cy="0"/>
          <a:chOff x="0" y="0"/>
          <a:chExt cx="0" cy="0"/>
        </a:xfrm>
      </p:grpSpPr>
      <p:sp>
        <p:nvSpPr>
          <p:cNvPr id="488" name="Google Shape;488;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89" name="Google Shape;489;p46"/>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90"/>
        <p:cNvGrpSpPr/>
        <p:nvPr/>
      </p:nvGrpSpPr>
      <p:grpSpPr>
        <a:xfrm>
          <a:off x="0" y="0"/>
          <a:ext cx="0" cy="0"/>
          <a:chOff x="0" y="0"/>
          <a:chExt cx="0" cy="0"/>
        </a:xfrm>
      </p:grpSpPr>
      <p:sp>
        <p:nvSpPr>
          <p:cNvPr id="491" name="Google Shape;491;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92" name="Google Shape;492;p47"/>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93"/>
        <p:cNvGrpSpPr/>
        <p:nvPr/>
      </p:nvGrpSpPr>
      <p:grpSpPr>
        <a:xfrm>
          <a:off x="0" y="0"/>
          <a:ext cx="0" cy="0"/>
          <a:chOff x="0" y="0"/>
          <a:chExt cx="0" cy="0"/>
        </a:xfrm>
      </p:grpSpPr>
      <p:sp>
        <p:nvSpPr>
          <p:cNvPr id="494" name="Google Shape;494;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for a quick </a:t>
            </a:r>
            <a:r>
              <a:rPr lang="en-US" sz="5300" b="1">
                <a:solidFill>
                  <a:srgbClr val="2E5E73"/>
                </a:solidFill>
                <a:latin typeface="Roboto"/>
                <a:ea typeface="Roboto"/>
                <a:cs typeface="Roboto"/>
                <a:sym typeface="Roboto"/>
              </a:rPr>
              <a:t>video</a:t>
            </a:r>
            <a:endParaRPr sz="5300">
              <a:solidFill>
                <a:srgbClr val="2E5E73"/>
              </a:solidFill>
              <a:latin typeface="Roboto Light"/>
              <a:ea typeface="Roboto Light"/>
              <a:cs typeface="Roboto Light"/>
              <a:sym typeface="Roboto Light"/>
            </a:endParaRPr>
          </a:p>
        </p:txBody>
      </p:sp>
      <p:pic>
        <p:nvPicPr>
          <p:cNvPr id="495" name="Google Shape;495;p48"/>
          <p:cNvPicPr preferRelativeResize="0"/>
          <p:nvPr/>
        </p:nvPicPr>
        <p:blipFill>
          <a:blip r:embed="rId2">
            <a:alphaModFix/>
          </a:blip>
          <a:stretch>
            <a:fillRect/>
          </a:stretch>
        </p:blipFill>
        <p:spPr>
          <a:xfrm>
            <a:off x="5221133" y="2212233"/>
            <a:ext cx="1749733" cy="1260934"/>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96"/>
        <p:cNvGrpSpPr/>
        <p:nvPr/>
      </p:nvGrpSpPr>
      <p:grpSpPr>
        <a:xfrm>
          <a:off x="0" y="0"/>
          <a:ext cx="0" cy="0"/>
          <a:chOff x="0" y="0"/>
          <a:chExt cx="0" cy="0"/>
        </a:xfrm>
      </p:grpSpPr>
      <p:sp>
        <p:nvSpPr>
          <p:cNvPr id="497" name="Google Shape;497;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Peer </a:t>
            </a:r>
            <a:r>
              <a:rPr lang="en-US" sz="5300">
                <a:solidFill>
                  <a:srgbClr val="2E5E73"/>
                </a:solidFill>
                <a:latin typeface="Roboto Light"/>
                <a:ea typeface="Roboto Light"/>
                <a:cs typeface="Roboto Light"/>
                <a:sym typeface="Roboto Light"/>
              </a:rPr>
              <a:t>review</a:t>
            </a:r>
            <a:endParaRPr sz="5300">
              <a:solidFill>
                <a:srgbClr val="2E5E73"/>
              </a:solidFill>
              <a:latin typeface="Roboto Light"/>
              <a:ea typeface="Roboto Light"/>
              <a:cs typeface="Roboto Light"/>
              <a:sym typeface="Roboto Light"/>
            </a:endParaRPr>
          </a:p>
        </p:txBody>
      </p:sp>
      <p:pic>
        <p:nvPicPr>
          <p:cNvPr id="498" name="Google Shape;498;p49"/>
          <p:cNvPicPr preferRelativeResize="0"/>
          <p:nvPr/>
        </p:nvPicPr>
        <p:blipFill>
          <a:blip r:embed="rId2">
            <a:alphaModFix/>
          </a:blip>
          <a:stretch>
            <a:fillRect/>
          </a:stretch>
        </p:blipFill>
        <p:spPr>
          <a:xfrm>
            <a:off x="5234967" y="1937333"/>
            <a:ext cx="1722067" cy="172206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99"/>
        <p:cNvGrpSpPr/>
        <p:nvPr/>
      </p:nvGrpSpPr>
      <p:grpSpPr>
        <a:xfrm>
          <a:off x="0" y="0"/>
          <a:ext cx="0" cy="0"/>
          <a:chOff x="0" y="0"/>
          <a:chExt cx="0" cy="0"/>
        </a:xfrm>
      </p:grpSpPr>
      <p:sp>
        <p:nvSpPr>
          <p:cNvPr id="500" name="Google Shape;500;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a:ea typeface="Roboto"/>
                <a:cs typeface="Roboto"/>
                <a:sym typeface="Roboto"/>
              </a:rPr>
              <a:t>Let’s </a:t>
            </a:r>
            <a:r>
              <a:rPr lang="en-US" sz="5300" b="1">
                <a:solidFill>
                  <a:srgbClr val="2E5E73"/>
                </a:solidFill>
                <a:latin typeface="Roboto"/>
                <a:ea typeface="Roboto"/>
                <a:cs typeface="Roboto"/>
                <a:sym typeface="Roboto"/>
              </a:rPr>
              <a:t>recap</a:t>
            </a:r>
            <a:endParaRPr sz="5300" b="1">
              <a:solidFill>
                <a:srgbClr val="2E5E73"/>
              </a:solidFill>
              <a:latin typeface="Roboto"/>
              <a:ea typeface="Roboto"/>
              <a:cs typeface="Roboto"/>
              <a:sym typeface="Roboto"/>
            </a:endParaRPr>
          </a:p>
        </p:txBody>
      </p:sp>
      <p:pic>
        <p:nvPicPr>
          <p:cNvPr id="501" name="Google Shape;501;p50"/>
          <p:cNvPicPr preferRelativeResize="0"/>
          <p:nvPr/>
        </p:nvPicPr>
        <p:blipFill>
          <a:blip r:embed="rId2">
            <a:alphaModFix/>
          </a:blip>
          <a:stretch>
            <a:fillRect/>
          </a:stretch>
        </p:blipFill>
        <p:spPr>
          <a:xfrm>
            <a:off x="5234967" y="1913812"/>
            <a:ext cx="1722067" cy="176911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502"/>
        <p:cNvGrpSpPr/>
        <p:nvPr/>
      </p:nvGrpSpPr>
      <p:grpSpPr>
        <a:xfrm>
          <a:off x="0" y="0"/>
          <a:ext cx="0" cy="0"/>
          <a:chOff x="0" y="0"/>
          <a:chExt cx="0" cy="0"/>
        </a:xfrm>
      </p:grpSpPr>
      <p:sp>
        <p:nvSpPr>
          <p:cNvPr id="503" name="Google Shape;503;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Office Hours</a:t>
            </a:r>
            <a:endParaRPr sz="5300" b="1">
              <a:solidFill>
                <a:srgbClr val="2E5E73"/>
              </a:solidFill>
              <a:latin typeface="Roboto"/>
              <a:ea typeface="Roboto"/>
              <a:cs typeface="Roboto"/>
              <a:sym typeface="Roboto"/>
            </a:endParaRPr>
          </a:p>
        </p:txBody>
      </p:sp>
      <p:pic>
        <p:nvPicPr>
          <p:cNvPr id="504" name="Google Shape;504;p51"/>
          <p:cNvPicPr preferRelativeResize="0"/>
          <p:nvPr/>
        </p:nvPicPr>
        <p:blipFill>
          <a:blip r:embed="rId2">
            <a:alphaModFix/>
          </a:blip>
          <a:stretch>
            <a:fillRect/>
          </a:stretch>
        </p:blipFill>
        <p:spPr>
          <a:xfrm>
            <a:off x="4657133" y="2111800"/>
            <a:ext cx="2877733" cy="1518300"/>
          </a:xfrm>
          <a:prstGeom prst="rect">
            <a:avLst/>
          </a:prstGeom>
          <a:noFill/>
          <a:ln>
            <a:noFill/>
          </a:ln>
        </p:spPr>
      </p:pic>
      <p:sp>
        <p:nvSpPr>
          <p:cNvPr id="505" name="Google Shape;505;p51"/>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506"/>
        <p:cNvGrpSpPr/>
        <p:nvPr/>
      </p:nvGrpSpPr>
      <p:grpSpPr>
        <a:xfrm>
          <a:off x="0" y="0"/>
          <a:ext cx="0" cy="0"/>
          <a:chOff x="0" y="0"/>
          <a:chExt cx="0" cy="0"/>
        </a:xfrm>
      </p:grpSpPr>
      <p:sp>
        <p:nvSpPr>
          <p:cNvPr id="507" name="Google Shape;507;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Class Slack Channel:</a:t>
            </a:r>
            <a:endParaRPr sz="5300" b="1">
              <a:solidFill>
                <a:srgbClr val="2E5E73"/>
              </a:solidFill>
              <a:latin typeface="Roboto"/>
              <a:ea typeface="Roboto"/>
              <a:cs typeface="Roboto"/>
              <a:sym typeface="Roboto"/>
            </a:endParaRPr>
          </a:p>
        </p:txBody>
      </p:sp>
      <p:sp>
        <p:nvSpPr>
          <p:cNvPr id="508" name="Google Shape;508;p52"/>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509" name="Google Shape;509;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510"/>
        <p:cNvGrpSpPr/>
        <p:nvPr/>
      </p:nvGrpSpPr>
      <p:grpSpPr>
        <a:xfrm>
          <a:off x="0" y="0"/>
          <a:ext cx="0" cy="0"/>
          <a:chOff x="0" y="0"/>
          <a:chExt cx="0" cy="0"/>
        </a:xfrm>
      </p:grpSpPr>
      <p:sp>
        <p:nvSpPr>
          <p:cNvPr id="511" name="Google Shape;511;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Next class</a:t>
            </a:r>
            <a:endParaRPr sz="5300" b="1">
              <a:solidFill>
                <a:srgbClr val="2E5E73"/>
              </a:solidFill>
              <a:latin typeface="Roboto"/>
              <a:ea typeface="Roboto"/>
              <a:cs typeface="Roboto"/>
              <a:sym typeface="Roboto"/>
            </a:endParaRPr>
          </a:p>
        </p:txBody>
      </p:sp>
      <p:sp>
        <p:nvSpPr>
          <p:cNvPr id="512" name="Google Shape;512;p53"/>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13" name="Google Shape;513;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514" name="Google Shape;514;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28363B"/>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515"/>
        <p:cNvGrpSpPr/>
        <p:nvPr/>
      </p:nvGrpSpPr>
      <p:grpSpPr>
        <a:xfrm>
          <a:off x="0" y="0"/>
          <a:ext cx="0" cy="0"/>
          <a:chOff x="0" y="0"/>
          <a:chExt cx="0" cy="0"/>
        </a:xfrm>
      </p:grpSpPr>
      <p:sp>
        <p:nvSpPr>
          <p:cNvPr id="516" name="Google Shape;516;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1600"/>
              </a:spcAft>
              <a:buNone/>
            </a:pPr>
            <a:r>
              <a:rPr lang="en-US" sz="1900">
                <a:solidFill>
                  <a:srgbClr val="2E5E73"/>
                </a:solidFill>
                <a:latin typeface="Roboto Light"/>
                <a:ea typeface="Roboto Light"/>
                <a:cs typeface="Roboto Light"/>
                <a:sym typeface="Roboto Light"/>
              </a:rPr>
              <a:t>20 Minutes</a:t>
            </a:r>
            <a:endParaRPr sz="1900">
              <a:solidFill>
                <a:srgbClr val="2E5E73"/>
              </a:solidFill>
              <a:latin typeface="Roboto Light"/>
              <a:ea typeface="Roboto Light"/>
              <a:cs typeface="Roboto Light"/>
              <a:sym typeface="Roboto Light"/>
            </a:endParaRPr>
          </a:p>
        </p:txBody>
      </p:sp>
      <p:sp>
        <p:nvSpPr>
          <p:cNvPr id="517" name="Google Shape;517;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518" name="Google Shape;518;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519" name="Google Shape;519;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to</a:t>
            </a:r>
            <a:r>
              <a:rPr lang="en-US" sz="5300" b="1">
                <a:solidFill>
                  <a:srgbClr val="2E5E73"/>
                </a:solidFill>
                <a:latin typeface="Roboto"/>
                <a:ea typeface="Roboto"/>
                <a:cs typeface="Roboto"/>
                <a:sym typeface="Roboto"/>
              </a:rPr>
              <a:t> Code</a:t>
            </a:r>
            <a:endParaRPr sz="5300" b="1">
              <a:solidFill>
                <a:srgbClr val="2E5E73"/>
              </a:solidFill>
              <a:latin typeface="Roboto"/>
              <a:ea typeface="Roboto"/>
              <a:cs typeface="Roboto"/>
              <a:sym typeface="Roboto"/>
            </a:endParaRPr>
          </a:p>
        </p:txBody>
      </p:sp>
      <p:sp>
        <p:nvSpPr>
          <p:cNvPr id="520" name="Google Shape;520;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1" name="Google Shape;521;p54"/>
          <p:cNvPicPr preferRelativeResize="0"/>
          <p:nvPr/>
        </p:nvPicPr>
        <p:blipFill>
          <a:blip r:embed="rId3">
            <a:alphaModFix/>
          </a:blip>
          <a:stretch>
            <a:fillRect/>
          </a:stretch>
        </p:blipFill>
        <p:spPr>
          <a:xfrm>
            <a:off x="5387581" y="2111667"/>
            <a:ext cx="1416705" cy="10032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522"/>
        <p:cNvGrpSpPr/>
        <p:nvPr/>
      </p:nvGrpSpPr>
      <p:grpSpPr>
        <a:xfrm>
          <a:off x="0" y="0"/>
          <a:ext cx="0" cy="0"/>
          <a:chOff x="0" y="0"/>
          <a:chExt cx="0" cy="0"/>
        </a:xfrm>
      </p:grpSpPr>
      <p:sp>
        <p:nvSpPr>
          <p:cNvPr id="523" name="Google Shape;523;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The</a:t>
            </a:r>
            <a:r>
              <a:rPr lang="en-US" sz="5300">
                <a:solidFill>
                  <a:srgbClr val="2E5E73"/>
                </a:solidFill>
                <a:latin typeface="Roboto"/>
                <a:ea typeface="Roboto"/>
                <a:cs typeface="Roboto"/>
                <a:sym typeface="Roboto"/>
              </a:rPr>
              <a:t> </a:t>
            </a:r>
            <a:r>
              <a:rPr lang="en-US" sz="5300" b="1">
                <a:solidFill>
                  <a:srgbClr val="2E5E73"/>
                </a:solidFill>
                <a:latin typeface="Roboto"/>
                <a:ea typeface="Roboto"/>
                <a:cs typeface="Roboto"/>
                <a:sym typeface="Roboto"/>
              </a:rPr>
              <a:t>End</a:t>
            </a:r>
            <a:endParaRPr sz="5300" b="1">
              <a:solidFill>
                <a:srgbClr val="2E5E73"/>
              </a:solidFill>
              <a:latin typeface="Roboto"/>
              <a:ea typeface="Roboto"/>
              <a:cs typeface="Roboto"/>
              <a:sym typeface="Roboto"/>
            </a:endParaRPr>
          </a:p>
        </p:txBody>
      </p:sp>
      <p:sp>
        <p:nvSpPr>
          <p:cNvPr id="524" name="Google Shape;524;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5" name="Google Shape;525;p55"/>
          <p:cNvPicPr preferRelativeResize="0"/>
          <p:nvPr/>
        </p:nvPicPr>
        <p:blipFill>
          <a:blip r:embed="rId2">
            <a:alphaModFix/>
          </a:blip>
          <a:stretch>
            <a:fillRect/>
          </a:stretch>
        </p:blipFill>
        <p:spPr>
          <a:xfrm>
            <a:off x="5466500" y="1995600"/>
            <a:ext cx="1402066" cy="140206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526"/>
        <p:cNvGrpSpPr/>
        <p:nvPr/>
      </p:nvGrpSpPr>
      <p:grpSpPr>
        <a:xfrm>
          <a:off x="0" y="0"/>
          <a:ext cx="0" cy="0"/>
          <a:chOff x="0" y="0"/>
          <a:chExt cx="0" cy="0"/>
        </a:xfrm>
      </p:grpSpPr>
      <p:sp>
        <p:nvSpPr>
          <p:cNvPr id="527" name="Google Shape;527;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Challenge</a:t>
            </a:r>
            <a:endParaRPr sz="5300" b="1">
              <a:solidFill>
                <a:srgbClr val="2E5E73"/>
              </a:solidFill>
              <a:latin typeface="Roboto"/>
              <a:ea typeface="Roboto"/>
              <a:cs typeface="Roboto"/>
              <a:sym typeface="Roboto"/>
            </a:endParaRPr>
          </a:p>
        </p:txBody>
      </p:sp>
      <p:sp>
        <p:nvSpPr>
          <p:cNvPr id="528" name="Google Shape;528;p56"/>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29" name="Google Shape;529;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30" name="Google Shape;530;p56"/>
          <p:cNvPicPr preferRelativeResize="0"/>
          <p:nvPr/>
        </p:nvPicPr>
        <p:blipFill>
          <a:blip r:embed="rId2">
            <a:alphaModFix/>
          </a:blip>
          <a:stretch>
            <a:fillRect/>
          </a:stretch>
        </p:blipFill>
        <p:spPr>
          <a:xfrm>
            <a:off x="5267283" y="1697583"/>
            <a:ext cx="1713033" cy="1493365"/>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531"/>
        <p:cNvGrpSpPr/>
        <p:nvPr/>
      </p:nvGrpSpPr>
      <p:grpSpPr>
        <a:xfrm>
          <a:off x="0" y="0"/>
          <a:ext cx="0" cy="0"/>
          <a:chOff x="0" y="0"/>
          <a:chExt cx="0" cy="0"/>
        </a:xfrm>
      </p:grpSpPr>
      <p:sp>
        <p:nvSpPr>
          <p:cNvPr id="532" name="Google Shape;532;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Questions?</a:t>
            </a:r>
            <a:endParaRPr sz="5300">
              <a:solidFill>
                <a:srgbClr val="2E5E73"/>
              </a:solidFill>
              <a:latin typeface="Roboto Light"/>
              <a:ea typeface="Roboto Light"/>
              <a:cs typeface="Roboto Light"/>
              <a:sym typeface="Roboto Light"/>
            </a:endParaRPr>
          </a:p>
        </p:txBody>
      </p:sp>
      <p:pic>
        <p:nvPicPr>
          <p:cNvPr id="533" name="Google Shape;533;p57"/>
          <p:cNvPicPr preferRelativeResize="0"/>
          <p:nvPr/>
        </p:nvPicPr>
        <p:blipFill>
          <a:blip r:embed="rId2">
            <a:alphaModFix/>
          </a:blip>
          <a:stretch>
            <a:fillRect/>
          </a:stretch>
        </p:blipFill>
        <p:spPr>
          <a:xfrm>
            <a:off x="5016867" y="1924833"/>
            <a:ext cx="1794066" cy="1406160"/>
          </a:xfrm>
          <a:prstGeom prst="rect">
            <a:avLst/>
          </a:prstGeom>
          <a:noFill/>
          <a:ln>
            <a:noFill/>
          </a:ln>
        </p:spPr>
      </p:pic>
      <p:pic>
        <p:nvPicPr>
          <p:cNvPr id="534" name="Google Shape;534;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535" name="Google Shape;535;p57"/>
          <p:cNvPicPr preferRelativeResize="0"/>
          <p:nvPr/>
        </p:nvPicPr>
        <p:blipFill rotWithShape="1">
          <a:blip r:embed="rId3">
            <a:alphaModFix/>
          </a:blip>
          <a:srcRect b="19665"/>
          <a:stretch/>
        </p:blipFill>
        <p:spPr>
          <a:xfrm flipH="1">
            <a:off x="2201800" y="5615467"/>
            <a:ext cx="1044100" cy="1276167"/>
          </a:xfrm>
          <a:prstGeom prst="rect">
            <a:avLst/>
          </a:prstGeom>
          <a:noFill/>
          <a:ln>
            <a:noFill/>
          </a:ln>
        </p:spPr>
      </p:pic>
      <p:pic>
        <p:nvPicPr>
          <p:cNvPr id="536" name="Google Shape;536;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537" name="Google Shape;537;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538" name="Google Shape;538;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539" name="Google Shape;539;p57"/>
          <p:cNvPicPr preferRelativeResize="0"/>
          <p:nvPr/>
        </p:nvPicPr>
        <p:blipFill rotWithShape="1">
          <a:blip r:embed="rId3">
            <a:alphaModFix/>
          </a:blip>
          <a:srcRect b="5687"/>
          <a:stretch/>
        </p:blipFill>
        <p:spPr>
          <a:xfrm flipH="1">
            <a:off x="7972234" y="5355003"/>
            <a:ext cx="1044100" cy="1498233"/>
          </a:xfrm>
          <a:prstGeom prst="rect">
            <a:avLst/>
          </a:prstGeom>
          <a:noFill/>
          <a:ln>
            <a:noFill/>
          </a:ln>
        </p:spPr>
      </p:pic>
      <p:pic>
        <p:nvPicPr>
          <p:cNvPr id="540" name="Google Shape;540;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541"/>
        <p:cNvGrpSpPr/>
        <p:nvPr/>
      </p:nvGrpSpPr>
      <p:grpSpPr>
        <a:xfrm>
          <a:off x="0" y="0"/>
          <a:ext cx="0" cy="0"/>
          <a:chOff x="0" y="0"/>
          <a:chExt cx="0" cy="0"/>
        </a:xfrm>
      </p:grpSpPr>
      <p:sp>
        <p:nvSpPr>
          <p:cNvPr id="542" name="Google Shape;542;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4" name="Google Shape;544;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5" name="Google Shape;545;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Share</a:t>
            </a:r>
            <a:endParaRPr sz="5300" b="1">
              <a:solidFill>
                <a:srgbClr val="FFFFFF"/>
              </a:solidFill>
              <a:latin typeface="Roboto"/>
              <a:ea typeface="Roboto"/>
              <a:cs typeface="Roboto"/>
              <a:sym typeface="Roboto"/>
            </a:endParaRPr>
          </a:p>
        </p:txBody>
      </p:sp>
      <p:sp>
        <p:nvSpPr>
          <p:cNvPr id="546" name="Google Shape;546;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Your</a:t>
            </a:r>
            <a:endParaRPr sz="5300" b="1">
              <a:solidFill>
                <a:srgbClr val="FFFFFF"/>
              </a:solidFill>
              <a:latin typeface="Roboto"/>
              <a:ea typeface="Roboto"/>
              <a:cs typeface="Roboto"/>
              <a:sym typeface="Roboto"/>
            </a:endParaRPr>
          </a:p>
        </p:txBody>
      </p:sp>
      <p:sp>
        <p:nvSpPr>
          <p:cNvPr id="547" name="Google Shape;547;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Answers</a:t>
            </a:r>
            <a:endParaRPr sz="5300" b="1">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548"/>
        <p:cNvGrpSpPr/>
        <p:nvPr/>
      </p:nvGrpSpPr>
      <p:grpSpPr>
        <a:xfrm>
          <a:off x="0" y="0"/>
          <a:ext cx="0" cy="0"/>
          <a:chOff x="0" y="0"/>
          <a:chExt cx="0" cy="0"/>
        </a:xfrm>
      </p:grpSpPr>
      <p:sp>
        <p:nvSpPr>
          <p:cNvPr id="549" name="Google Shape;549;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550" name="Google Shape;550;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551" name="Google Shape;551;p59"/>
          <p:cNvGrpSpPr/>
          <p:nvPr/>
        </p:nvGrpSpPr>
        <p:grpSpPr>
          <a:xfrm>
            <a:off x="5296424" y="1608167"/>
            <a:ext cx="1401713" cy="1227163"/>
            <a:chOff x="587700" y="-13400"/>
            <a:chExt cx="5735325" cy="5021125"/>
          </a:xfrm>
        </p:grpSpPr>
        <p:sp>
          <p:nvSpPr>
            <p:cNvPr id="552" name="Google Shape;552;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57" name="Google Shape;557;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lvl="0" indent="0" algn="l" rtl="0">
              <a:spcBef>
                <a:spcPts val="0"/>
              </a:spcBef>
              <a:spcAft>
                <a:spcPts val="0"/>
              </a:spcAft>
              <a:buNone/>
            </a:pPr>
            <a:endParaRPr sz="2400">
              <a:solidFill>
                <a:srgbClr val="2E5E73"/>
              </a:solidFill>
              <a:latin typeface="Roboto"/>
              <a:ea typeface="Roboto"/>
              <a:cs typeface="Roboto"/>
              <a:sym typeface="Roboto"/>
            </a:endParaRPr>
          </a:p>
        </p:txBody>
      </p:sp>
      <p:pic>
        <p:nvPicPr>
          <p:cNvPr id="558" name="Google Shape;558;p5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559"/>
        <p:cNvGrpSpPr/>
        <p:nvPr/>
      </p:nvGrpSpPr>
      <p:grpSpPr>
        <a:xfrm>
          <a:off x="0" y="0"/>
          <a:ext cx="0" cy="0"/>
          <a:chOff x="0" y="0"/>
          <a:chExt cx="0" cy="0"/>
        </a:xfrm>
      </p:grpSpPr>
      <p:sp>
        <p:nvSpPr>
          <p:cNvPr id="560" name="Google Shape;560;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1" name="Google Shape;561;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2" name="Google Shape;562;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3" name="Google Shape;563;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4" name="Google Shape;564;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5" name="Google Shape;565;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6" name="Google Shape;566;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67" name="Google Shape;567;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68" name="Google Shape;568;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69" name="Google Shape;569;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70" name="Google Shape;570;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71" name="Google Shape;571;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572" name="Google Shape;572;p60"/>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3" name="Google Shape;573;p60"/>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4" name="Google Shape;574;p60"/>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5" name="Google Shape;575;p60"/>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6" name="Google Shape;576;p60"/>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7" name="Google Shape;577;p60"/>
          <p:cNvSpPr txBox="1">
            <a:spLocks noGrp="1"/>
          </p:cNvSpPr>
          <p:nvPr>
            <p:ph type="subTitle" idx="6"/>
          </p:nvPr>
        </p:nvSpPr>
        <p:spPr>
          <a:xfrm>
            <a:off x="1805867" y="57969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8" name="Google Shape;578;p6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9" name="Google Shape;579;p60"/>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80"/>
        <p:cNvGrpSpPr/>
        <p:nvPr/>
      </p:nvGrpSpPr>
      <p:grpSpPr>
        <a:xfrm>
          <a:off x="0" y="0"/>
          <a:ext cx="0" cy="0"/>
          <a:chOff x="0" y="0"/>
          <a:chExt cx="0" cy="0"/>
        </a:xfrm>
      </p:grpSpPr>
      <p:sp>
        <p:nvSpPr>
          <p:cNvPr id="581" name="Google Shape;581;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2" name="Google Shape;582;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3" name="Google Shape;583;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4" name="Google Shape;584;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5" name="Google Shape;585;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6" name="Google Shape;586;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87" name="Google Shape;587;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88" name="Google Shape;588;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89" name="Google Shape;589;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90" name="Google Shape;590;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91" name="Google Shape;591;p61"/>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2" name="Google Shape;592;p61"/>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3" name="Google Shape;593;p61"/>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4" name="Google Shape;594;p61"/>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5" name="Google Shape;595;p61"/>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6" name="Google Shape;596;p6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97" name="Google Shape;597;p61"/>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98"/>
        <p:cNvGrpSpPr/>
        <p:nvPr/>
      </p:nvGrpSpPr>
      <p:grpSpPr>
        <a:xfrm>
          <a:off x="0" y="0"/>
          <a:ext cx="0" cy="0"/>
          <a:chOff x="0" y="0"/>
          <a:chExt cx="0" cy="0"/>
        </a:xfrm>
      </p:grpSpPr>
      <p:sp>
        <p:nvSpPr>
          <p:cNvPr id="599" name="Google Shape;599;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0" name="Google Shape;600;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2" name="Google Shape;602;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3" name="Google Shape;603;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604" name="Google Shape;604;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605" name="Google Shape;605;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606" name="Google Shape;606;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607" name="Google Shape;607;p62"/>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8" name="Google Shape;608;p62"/>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9" name="Google Shape;609;p62"/>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0" name="Google Shape;610;p62"/>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1" name="Google Shape;611;p6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12" name="Google Shape;612;p6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613"/>
        <p:cNvGrpSpPr/>
        <p:nvPr/>
      </p:nvGrpSpPr>
      <p:grpSpPr>
        <a:xfrm>
          <a:off x="0" y="0"/>
          <a:ext cx="0" cy="0"/>
          <a:chOff x="0" y="0"/>
          <a:chExt cx="0" cy="0"/>
        </a:xfrm>
      </p:grpSpPr>
      <p:grpSp>
        <p:nvGrpSpPr>
          <p:cNvPr id="614" name="Google Shape;614;p63"/>
          <p:cNvGrpSpPr/>
          <p:nvPr/>
        </p:nvGrpSpPr>
        <p:grpSpPr>
          <a:xfrm>
            <a:off x="586818" y="1515784"/>
            <a:ext cx="1035841" cy="648384"/>
            <a:chOff x="457200" y="1466425"/>
            <a:chExt cx="776900" cy="486300"/>
          </a:xfrm>
        </p:grpSpPr>
        <p:sp>
          <p:nvSpPr>
            <p:cNvPr id="615" name="Google Shape;615;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616" name="Google Shape;616;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17" name="Google Shape;617;p63"/>
          <p:cNvGrpSpPr/>
          <p:nvPr/>
        </p:nvGrpSpPr>
        <p:grpSpPr>
          <a:xfrm>
            <a:off x="586818" y="2388924"/>
            <a:ext cx="1035841" cy="648384"/>
            <a:chOff x="457200" y="1466425"/>
            <a:chExt cx="776900" cy="486300"/>
          </a:xfrm>
        </p:grpSpPr>
        <p:sp>
          <p:nvSpPr>
            <p:cNvPr id="618" name="Google Shape;618;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19" name="Google Shape;619;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0" name="Google Shape;620;p63"/>
          <p:cNvGrpSpPr/>
          <p:nvPr/>
        </p:nvGrpSpPr>
        <p:grpSpPr>
          <a:xfrm>
            <a:off x="586818" y="3262064"/>
            <a:ext cx="1035841" cy="648384"/>
            <a:chOff x="457200" y="1466425"/>
            <a:chExt cx="776900" cy="486300"/>
          </a:xfrm>
        </p:grpSpPr>
        <p:sp>
          <p:nvSpPr>
            <p:cNvPr id="621" name="Google Shape;621;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22" name="Google Shape;622;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3" name="Google Shape;623;p63"/>
          <p:cNvGrpSpPr/>
          <p:nvPr/>
        </p:nvGrpSpPr>
        <p:grpSpPr>
          <a:xfrm>
            <a:off x="586818" y="4135204"/>
            <a:ext cx="1035841" cy="648384"/>
            <a:chOff x="457200" y="1466425"/>
            <a:chExt cx="776900" cy="486300"/>
          </a:xfrm>
        </p:grpSpPr>
        <p:sp>
          <p:nvSpPr>
            <p:cNvPr id="624" name="Google Shape;624;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625" name="Google Shape;625;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6" name="Google Shape;626;p63"/>
          <p:cNvGrpSpPr/>
          <p:nvPr/>
        </p:nvGrpSpPr>
        <p:grpSpPr>
          <a:xfrm>
            <a:off x="586818" y="5008344"/>
            <a:ext cx="1035841" cy="648384"/>
            <a:chOff x="457200" y="1466425"/>
            <a:chExt cx="776900" cy="486300"/>
          </a:xfrm>
        </p:grpSpPr>
        <p:sp>
          <p:nvSpPr>
            <p:cNvPr id="627" name="Google Shape;627;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628" name="Google Shape;628;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29" name="Google Shape;629;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30" name="Google Shape;630;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1" name="Google Shape;631;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2" name="Google Shape;632;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3" name="Google Shape;633;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4" name="Google Shape;634;p6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35" name="Google Shape;635;p63"/>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6" name="Google Shape;636;p63"/>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7" name="Google Shape;637;p63"/>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8" name="Google Shape;638;p63"/>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9" name="Google Shape;639;p63"/>
          <p:cNvSpPr txBox="1">
            <a:spLocks noGrp="1"/>
          </p:cNvSpPr>
          <p:nvPr>
            <p:ph type="subTitle" idx="5"/>
          </p:nvPr>
        </p:nvSpPr>
        <p:spPr>
          <a:xfrm>
            <a:off x="1805867" y="5013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40" name="Google Shape;640;p63"/>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641"/>
        <p:cNvGrpSpPr/>
        <p:nvPr/>
      </p:nvGrpSpPr>
      <p:grpSpPr>
        <a:xfrm>
          <a:off x="0" y="0"/>
          <a:ext cx="0" cy="0"/>
          <a:chOff x="0" y="0"/>
          <a:chExt cx="0" cy="0"/>
        </a:xfrm>
      </p:grpSpPr>
      <p:grpSp>
        <p:nvGrpSpPr>
          <p:cNvPr id="642" name="Google Shape;642;p64"/>
          <p:cNvGrpSpPr/>
          <p:nvPr/>
        </p:nvGrpSpPr>
        <p:grpSpPr>
          <a:xfrm>
            <a:off x="586818" y="1515784"/>
            <a:ext cx="1035841" cy="648384"/>
            <a:chOff x="457200" y="1466425"/>
            <a:chExt cx="776900" cy="486300"/>
          </a:xfrm>
        </p:grpSpPr>
        <p:sp>
          <p:nvSpPr>
            <p:cNvPr id="643" name="Google Shape;643;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644" name="Google Shape;644;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5" name="Google Shape;645;p64"/>
          <p:cNvGrpSpPr/>
          <p:nvPr/>
        </p:nvGrpSpPr>
        <p:grpSpPr>
          <a:xfrm>
            <a:off x="586818" y="2388924"/>
            <a:ext cx="1035841" cy="648384"/>
            <a:chOff x="457200" y="1466425"/>
            <a:chExt cx="776900" cy="486300"/>
          </a:xfrm>
        </p:grpSpPr>
        <p:sp>
          <p:nvSpPr>
            <p:cNvPr id="646" name="Google Shape;646;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47" name="Google Shape;647;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8" name="Google Shape;648;p64"/>
          <p:cNvGrpSpPr/>
          <p:nvPr/>
        </p:nvGrpSpPr>
        <p:grpSpPr>
          <a:xfrm>
            <a:off x="586818" y="3262064"/>
            <a:ext cx="1035841" cy="648384"/>
            <a:chOff x="457200" y="1466425"/>
            <a:chExt cx="776900" cy="486300"/>
          </a:xfrm>
        </p:grpSpPr>
        <p:sp>
          <p:nvSpPr>
            <p:cNvPr id="649" name="Google Shape;649;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50" name="Google Shape;650;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51" name="Google Shape;651;p64"/>
          <p:cNvGrpSpPr/>
          <p:nvPr/>
        </p:nvGrpSpPr>
        <p:grpSpPr>
          <a:xfrm>
            <a:off x="586818" y="4135204"/>
            <a:ext cx="1035841" cy="648384"/>
            <a:chOff x="457200" y="1466425"/>
            <a:chExt cx="776900" cy="486300"/>
          </a:xfrm>
        </p:grpSpPr>
        <p:sp>
          <p:nvSpPr>
            <p:cNvPr id="652" name="Google Shape;652;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653" name="Google Shape;653;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54" name="Google Shape;654;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55" name="Google Shape;655;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6" name="Google Shape;656;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7" name="Google Shape;657;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8" name="Google Shape;658;p6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59" name="Google Shape;659;p64"/>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0" name="Google Shape;660;p64"/>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1" name="Google Shape;661;p64"/>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2" name="Google Shape;662;p64"/>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3" name="Google Shape;663;p64"/>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664"/>
        <p:cNvGrpSpPr/>
        <p:nvPr/>
      </p:nvGrpSpPr>
      <p:grpSpPr>
        <a:xfrm>
          <a:off x="0" y="0"/>
          <a:ext cx="0" cy="0"/>
          <a:chOff x="0" y="0"/>
          <a:chExt cx="0" cy="0"/>
        </a:xfrm>
      </p:grpSpPr>
      <p:sp>
        <p:nvSpPr>
          <p:cNvPr id="665" name="Google Shape;665;p6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6" name="Google Shape;666;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667" name="Google Shape;667;p65"/>
          <p:cNvGrpSpPr/>
          <p:nvPr/>
        </p:nvGrpSpPr>
        <p:grpSpPr>
          <a:xfrm>
            <a:off x="609585" y="1515771"/>
            <a:ext cx="1035826" cy="828379"/>
            <a:chOff x="457200" y="1378813"/>
            <a:chExt cx="776889" cy="621300"/>
          </a:xfrm>
        </p:grpSpPr>
        <p:sp>
          <p:nvSpPr>
            <p:cNvPr id="668" name="Google Shape;668;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chemeClr val="dk2"/>
                  </a:solidFill>
                  <a:latin typeface="Roboto Light"/>
                  <a:ea typeface="Roboto Light"/>
                  <a:cs typeface="Roboto Light"/>
                  <a:sym typeface="Roboto Light"/>
                </a:rPr>
                <a:t>01</a:t>
              </a:r>
              <a:endParaRPr sz="4000" i="0" u="none" strike="noStrike" cap="none">
                <a:solidFill>
                  <a:schemeClr val="dk2"/>
                </a:solidFill>
                <a:latin typeface="Roboto Light"/>
                <a:ea typeface="Roboto Light"/>
                <a:cs typeface="Roboto Light"/>
                <a:sym typeface="Roboto Light"/>
              </a:endParaRPr>
            </a:p>
          </p:txBody>
        </p:sp>
        <p:sp>
          <p:nvSpPr>
            <p:cNvPr id="669" name="Google Shape;669;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0" name="Google Shape;670;p65"/>
          <p:cNvGrpSpPr/>
          <p:nvPr/>
        </p:nvGrpSpPr>
        <p:grpSpPr>
          <a:xfrm>
            <a:off x="609585" y="2648987"/>
            <a:ext cx="1035826" cy="828379"/>
            <a:chOff x="457200" y="1378813"/>
            <a:chExt cx="776889" cy="621300"/>
          </a:xfrm>
        </p:grpSpPr>
        <p:sp>
          <p:nvSpPr>
            <p:cNvPr id="671" name="Google Shape;671;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02</a:t>
              </a:r>
              <a:endParaRPr sz="4000" i="0" u="none" strike="noStrike" cap="none">
                <a:solidFill>
                  <a:srgbClr val="FFFFFF"/>
                </a:solidFill>
                <a:latin typeface="Roboto Light"/>
                <a:ea typeface="Roboto Light"/>
                <a:cs typeface="Roboto Light"/>
                <a:sym typeface="Roboto Light"/>
              </a:endParaRPr>
            </a:p>
          </p:txBody>
        </p:sp>
        <p:sp>
          <p:nvSpPr>
            <p:cNvPr id="672" name="Google Shape;672;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3" name="Google Shape;673;p65"/>
          <p:cNvGrpSpPr/>
          <p:nvPr/>
        </p:nvGrpSpPr>
        <p:grpSpPr>
          <a:xfrm>
            <a:off x="609585" y="3775821"/>
            <a:ext cx="1035826" cy="828379"/>
            <a:chOff x="457200" y="1378813"/>
            <a:chExt cx="776889" cy="621300"/>
          </a:xfrm>
        </p:grpSpPr>
        <p:sp>
          <p:nvSpPr>
            <p:cNvPr id="674" name="Google Shape;674;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03</a:t>
              </a:r>
              <a:endParaRPr sz="4000" i="0" u="none" strike="noStrike" cap="none">
                <a:solidFill>
                  <a:srgbClr val="FFFFFF"/>
                </a:solidFill>
                <a:latin typeface="Roboto Light"/>
                <a:ea typeface="Roboto Light"/>
                <a:cs typeface="Roboto Light"/>
                <a:sym typeface="Roboto Light"/>
              </a:endParaRPr>
            </a:p>
          </p:txBody>
        </p:sp>
        <p:sp>
          <p:nvSpPr>
            <p:cNvPr id="675" name="Google Shape;675;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sp>
        <p:nvSpPr>
          <p:cNvPr id="676" name="Google Shape;676;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7" name="Google Shape;677;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8" name="Google Shape;678;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79" name="Google Shape;679;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0" name="Google Shape;680;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1" name="Google Shape;681;p6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82"/>
        <p:cNvGrpSpPr/>
        <p:nvPr/>
      </p:nvGrpSpPr>
      <p:grpSpPr>
        <a:xfrm>
          <a:off x="0" y="0"/>
          <a:ext cx="0" cy="0"/>
          <a:chOff x="0" y="0"/>
          <a:chExt cx="0" cy="0"/>
        </a:xfrm>
      </p:grpSpPr>
      <p:cxnSp>
        <p:nvCxnSpPr>
          <p:cNvPr id="683" name="Google Shape;683;p66"/>
          <p:cNvCxnSpPr/>
          <p:nvPr/>
        </p:nvCxnSpPr>
        <p:spPr>
          <a:xfrm>
            <a:off x="41267" y="2638367"/>
            <a:ext cx="1352400" cy="0"/>
          </a:xfrm>
          <a:prstGeom prst="straightConnector1">
            <a:avLst/>
          </a:prstGeom>
          <a:noFill/>
          <a:ln w="19050" cap="flat" cmpd="sng">
            <a:solidFill>
              <a:schemeClr val="accent6"/>
            </a:solidFill>
            <a:prstDash val="solid"/>
            <a:round/>
            <a:headEnd type="none" w="med" len="med"/>
            <a:tailEnd type="oval" w="med" len="med"/>
          </a:ln>
        </p:spPr>
      </p:cxnSp>
      <p:cxnSp>
        <p:nvCxnSpPr>
          <p:cNvPr id="684" name="Google Shape;684;p66"/>
          <p:cNvCxnSpPr/>
          <p:nvPr/>
        </p:nvCxnSpPr>
        <p:spPr>
          <a:xfrm>
            <a:off x="-8000" y="1732733"/>
            <a:ext cx="1401600" cy="0"/>
          </a:xfrm>
          <a:prstGeom prst="straightConnector1">
            <a:avLst/>
          </a:prstGeom>
          <a:noFill/>
          <a:ln w="19050" cap="flat" cmpd="sng">
            <a:solidFill>
              <a:schemeClr val="accent6"/>
            </a:solidFill>
            <a:prstDash val="solid"/>
            <a:round/>
            <a:headEnd type="none" w="med" len="med"/>
            <a:tailEnd type="oval" w="med" len="med"/>
          </a:ln>
        </p:spPr>
      </p:cxnSp>
      <p:cxnSp>
        <p:nvCxnSpPr>
          <p:cNvPr id="685" name="Google Shape;685;p66"/>
          <p:cNvCxnSpPr/>
          <p:nvPr/>
        </p:nvCxnSpPr>
        <p:spPr>
          <a:xfrm>
            <a:off x="19724" y="2639400"/>
            <a:ext cx="1374000" cy="0"/>
          </a:xfrm>
          <a:prstGeom prst="straightConnector1">
            <a:avLst/>
          </a:prstGeom>
          <a:noFill/>
          <a:ln w="19050" cap="flat" cmpd="sng">
            <a:solidFill>
              <a:schemeClr val="accent6"/>
            </a:solidFill>
            <a:prstDash val="solid"/>
            <a:round/>
            <a:headEnd type="none" w="med" len="med"/>
            <a:tailEnd type="oval" w="med" len="med"/>
          </a:ln>
        </p:spPr>
      </p:cxnSp>
      <p:cxnSp>
        <p:nvCxnSpPr>
          <p:cNvPr id="686" name="Google Shape;686;p66"/>
          <p:cNvCxnSpPr/>
          <p:nvPr/>
        </p:nvCxnSpPr>
        <p:spPr>
          <a:xfrm>
            <a:off x="33587" y="3490033"/>
            <a:ext cx="1360500" cy="0"/>
          </a:xfrm>
          <a:prstGeom prst="straightConnector1">
            <a:avLst/>
          </a:prstGeom>
          <a:noFill/>
          <a:ln w="19050" cap="flat" cmpd="sng">
            <a:solidFill>
              <a:schemeClr val="accent6"/>
            </a:solidFill>
            <a:prstDash val="solid"/>
            <a:round/>
            <a:headEnd type="none" w="med" len="med"/>
            <a:tailEnd type="oval" w="med" len="med"/>
          </a:ln>
        </p:spPr>
      </p:cxnSp>
      <p:cxnSp>
        <p:nvCxnSpPr>
          <p:cNvPr id="687" name="Google Shape;687;p66"/>
          <p:cNvCxnSpPr/>
          <p:nvPr/>
        </p:nvCxnSpPr>
        <p:spPr>
          <a:xfrm>
            <a:off x="-8000" y="4341833"/>
            <a:ext cx="1401600" cy="0"/>
          </a:xfrm>
          <a:prstGeom prst="straightConnector1">
            <a:avLst/>
          </a:prstGeom>
          <a:noFill/>
          <a:ln w="19050" cap="flat" cmpd="sng">
            <a:solidFill>
              <a:schemeClr val="accent6"/>
            </a:solidFill>
            <a:prstDash val="solid"/>
            <a:round/>
            <a:headEnd type="none" w="med" len="med"/>
            <a:tailEnd type="oval" w="med" len="med"/>
          </a:ln>
        </p:spPr>
      </p:cxnSp>
      <p:sp>
        <p:nvSpPr>
          <p:cNvPr id="688" name="Google Shape;688;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1" name="Google Shape;691;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3" name="Google Shape;693;p66"/>
          <p:cNvSpPr txBox="1">
            <a:spLocks noGrp="1"/>
          </p:cNvSpPr>
          <p:nvPr>
            <p:ph type="subTitle" idx="1"/>
          </p:nvPr>
        </p:nvSpPr>
        <p:spPr>
          <a:xfrm>
            <a:off x="1591867" y="1505567"/>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4" name="Google Shape;694;p66"/>
          <p:cNvSpPr txBox="1">
            <a:spLocks noGrp="1"/>
          </p:cNvSpPr>
          <p:nvPr>
            <p:ph type="subTitle" idx="2"/>
          </p:nvPr>
        </p:nvSpPr>
        <p:spPr>
          <a:xfrm>
            <a:off x="1591867" y="23622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5" name="Google Shape;695;p66"/>
          <p:cNvSpPr txBox="1">
            <a:spLocks noGrp="1"/>
          </p:cNvSpPr>
          <p:nvPr>
            <p:ph type="subTitle" idx="3"/>
          </p:nvPr>
        </p:nvSpPr>
        <p:spPr>
          <a:xfrm>
            <a:off x="1591867" y="3223233"/>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6" name="Google Shape;696;p66"/>
          <p:cNvSpPr txBox="1">
            <a:spLocks noGrp="1"/>
          </p:cNvSpPr>
          <p:nvPr>
            <p:ph type="subTitle" idx="4"/>
          </p:nvPr>
        </p:nvSpPr>
        <p:spPr>
          <a:xfrm>
            <a:off x="1591867" y="40843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7" name="Google Shape;697;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8" name="Google Shape;698;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9" name="Google Shape;699;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700" name="Google Shape;700;p6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01" name="Google Shape;701;p66"/>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702"/>
        <p:cNvGrpSpPr/>
        <p:nvPr/>
      </p:nvGrpSpPr>
      <p:grpSpPr>
        <a:xfrm>
          <a:off x="0" y="0"/>
          <a:ext cx="0" cy="0"/>
          <a:chOff x="0" y="0"/>
          <a:chExt cx="0" cy="0"/>
        </a:xfrm>
      </p:grpSpPr>
      <p:sp>
        <p:nvSpPr>
          <p:cNvPr id="703" name="Google Shape;703;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01.</a:t>
            </a:r>
            <a:endParaRPr sz="5300" b="1">
              <a:solidFill>
                <a:srgbClr val="2E5E73"/>
              </a:solidFill>
              <a:latin typeface="Roboto"/>
              <a:ea typeface="Roboto"/>
              <a:cs typeface="Roboto"/>
              <a:sym typeface="Roboto"/>
            </a:endParaRPr>
          </a:p>
        </p:txBody>
      </p:sp>
      <p:sp>
        <p:nvSpPr>
          <p:cNvPr id="704" name="Google Shape;704;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02.</a:t>
            </a:r>
            <a:endParaRPr sz="5300" b="1">
              <a:solidFill>
                <a:srgbClr val="2E5E73"/>
              </a:solidFill>
              <a:latin typeface="Roboto"/>
              <a:ea typeface="Roboto"/>
              <a:cs typeface="Roboto"/>
              <a:sym typeface="Roboto"/>
            </a:endParaRPr>
          </a:p>
        </p:txBody>
      </p:sp>
      <p:sp>
        <p:nvSpPr>
          <p:cNvPr id="705" name="Google Shape;705;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03.</a:t>
            </a:r>
            <a:endParaRPr sz="5300" b="1">
              <a:solidFill>
                <a:srgbClr val="2E5E73"/>
              </a:solidFill>
              <a:latin typeface="Roboto"/>
              <a:ea typeface="Roboto"/>
              <a:cs typeface="Roboto"/>
              <a:sym typeface="Roboto"/>
            </a:endParaRPr>
          </a:p>
        </p:txBody>
      </p:sp>
      <p:cxnSp>
        <p:nvCxnSpPr>
          <p:cNvPr id="706" name="Google Shape;706;p67"/>
          <p:cNvCxnSpPr/>
          <p:nvPr/>
        </p:nvCxnSpPr>
        <p:spPr>
          <a:xfrm>
            <a:off x="1094089"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7" name="Google Shape;707;p67"/>
          <p:cNvCxnSpPr/>
          <p:nvPr/>
        </p:nvCxnSpPr>
        <p:spPr>
          <a:xfrm>
            <a:off x="5193222"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8" name="Google Shape;708;p67"/>
          <p:cNvCxnSpPr/>
          <p:nvPr/>
        </p:nvCxnSpPr>
        <p:spPr>
          <a:xfrm>
            <a:off x="9272210" y="3086567"/>
            <a:ext cx="2413200" cy="0"/>
          </a:xfrm>
          <a:prstGeom prst="straightConnector1">
            <a:avLst/>
          </a:prstGeom>
          <a:noFill/>
          <a:ln w="19050" cap="flat" cmpd="sng">
            <a:solidFill>
              <a:srgbClr val="2E5E73"/>
            </a:solidFill>
            <a:prstDash val="solid"/>
            <a:round/>
            <a:headEnd type="none" w="med" len="med"/>
            <a:tailEnd type="none" w="med" len="med"/>
          </a:ln>
        </p:spPr>
      </p:cxnSp>
      <p:sp>
        <p:nvSpPr>
          <p:cNvPr id="709" name="Google Shape;709;p67"/>
          <p:cNvSpPr txBox="1">
            <a:spLocks noGrp="1"/>
          </p:cNvSpPr>
          <p:nvPr>
            <p:ph type="subTitle" idx="1"/>
          </p:nvPr>
        </p:nvSpPr>
        <p:spPr>
          <a:xfrm>
            <a:off x="9406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0" name="Google Shape;710;p67"/>
          <p:cNvSpPr txBox="1">
            <a:spLocks noGrp="1"/>
          </p:cNvSpPr>
          <p:nvPr>
            <p:ph type="subTitle" idx="2"/>
          </p:nvPr>
        </p:nvSpPr>
        <p:spPr>
          <a:xfrm>
            <a:off x="50404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1" name="Google Shape;711;p67"/>
          <p:cNvSpPr txBox="1">
            <a:spLocks noGrp="1"/>
          </p:cNvSpPr>
          <p:nvPr>
            <p:ph type="subTitle" idx="3"/>
          </p:nvPr>
        </p:nvSpPr>
        <p:spPr>
          <a:xfrm>
            <a:off x="9140233" y="40586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2" name="Google Shape;712;p67"/>
          <p:cNvSpPr txBox="1">
            <a:spLocks noGrp="1"/>
          </p:cNvSpPr>
          <p:nvPr>
            <p:ph type="title"/>
          </p:nvPr>
        </p:nvSpPr>
        <p:spPr>
          <a:xfrm>
            <a:off x="940667"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3" name="Google Shape;713;p67"/>
          <p:cNvSpPr txBox="1">
            <a:spLocks noGrp="1"/>
          </p:cNvSpPr>
          <p:nvPr>
            <p:ph type="title" idx="4"/>
          </p:nvPr>
        </p:nvSpPr>
        <p:spPr>
          <a:xfrm>
            <a:off x="5040456"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4" name="Google Shape;714;p67"/>
          <p:cNvSpPr txBox="1">
            <a:spLocks noGrp="1"/>
          </p:cNvSpPr>
          <p:nvPr>
            <p:ph type="title" idx="5"/>
          </p:nvPr>
        </p:nvSpPr>
        <p:spPr>
          <a:xfrm>
            <a:off x="9140229"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5" name="Google Shape;715;p67"/>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16" name="Google Shape;716;p67"/>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717"/>
        <p:cNvGrpSpPr/>
        <p:nvPr/>
      </p:nvGrpSpPr>
      <p:grpSpPr>
        <a:xfrm>
          <a:off x="0" y="0"/>
          <a:ext cx="0" cy="0"/>
          <a:chOff x="0" y="0"/>
          <a:chExt cx="0" cy="0"/>
        </a:xfrm>
      </p:grpSpPr>
      <p:sp>
        <p:nvSpPr>
          <p:cNvPr id="718" name="Google Shape;718;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19" name="Google Shape;719;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0" name="Google Shape;720;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1" name="Google Shape;721;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01</a:t>
            </a:r>
            <a:endParaRPr sz="4000">
              <a:solidFill>
                <a:srgbClr val="FFFFFF"/>
              </a:solidFill>
              <a:latin typeface="Roboto"/>
              <a:ea typeface="Roboto"/>
              <a:cs typeface="Roboto"/>
              <a:sym typeface="Roboto"/>
            </a:endParaRPr>
          </a:p>
        </p:txBody>
      </p:sp>
      <p:sp>
        <p:nvSpPr>
          <p:cNvPr id="722" name="Google Shape;722;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02</a:t>
            </a:r>
            <a:endParaRPr sz="4000">
              <a:solidFill>
                <a:srgbClr val="FFFFFF"/>
              </a:solidFill>
              <a:latin typeface="Roboto"/>
              <a:ea typeface="Roboto"/>
              <a:cs typeface="Roboto"/>
              <a:sym typeface="Roboto"/>
            </a:endParaRPr>
          </a:p>
        </p:txBody>
      </p:sp>
      <p:sp>
        <p:nvSpPr>
          <p:cNvPr id="723" name="Google Shape;723;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03</a:t>
            </a:r>
            <a:endParaRPr sz="4000">
              <a:solidFill>
                <a:srgbClr val="FFFFFF"/>
              </a:solidFill>
              <a:latin typeface="Roboto"/>
              <a:ea typeface="Roboto"/>
              <a:cs typeface="Roboto"/>
              <a:sym typeface="Roboto"/>
            </a:endParaRPr>
          </a:p>
        </p:txBody>
      </p:sp>
      <p:sp>
        <p:nvSpPr>
          <p:cNvPr id="724" name="Google Shape;724;p68"/>
          <p:cNvSpPr txBox="1">
            <a:spLocks noGrp="1"/>
          </p:cNvSpPr>
          <p:nvPr>
            <p:ph type="subTitle" idx="1"/>
          </p:nvPr>
        </p:nvSpPr>
        <p:spPr>
          <a:xfrm>
            <a:off x="1195267"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5" name="Google Shape;725;p68"/>
          <p:cNvSpPr txBox="1">
            <a:spLocks noGrp="1"/>
          </p:cNvSpPr>
          <p:nvPr>
            <p:ph type="title"/>
          </p:nvPr>
        </p:nvSpPr>
        <p:spPr>
          <a:xfrm>
            <a:off x="1195267"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6" name="Google Shape;726;p68"/>
          <p:cNvSpPr txBox="1">
            <a:spLocks noGrp="1"/>
          </p:cNvSpPr>
          <p:nvPr>
            <p:ph type="subTitle" idx="2"/>
          </p:nvPr>
        </p:nvSpPr>
        <p:spPr>
          <a:xfrm>
            <a:off x="5072933"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7" name="Google Shape;727;p68"/>
          <p:cNvSpPr txBox="1">
            <a:spLocks noGrp="1"/>
          </p:cNvSpPr>
          <p:nvPr>
            <p:ph type="title" idx="3"/>
          </p:nvPr>
        </p:nvSpPr>
        <p:spPr>
          <a:xfrm>
            <a:off x="5072923"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8" name="Google Shape;728;p68"/>
          <p:cNvSpPr txBox="1">
            <a:spLocks noGrp="1"/>
          </p:cNvSpPr>
          <p:nvPr>
            <p:ph type="subTitle" idx="4"/>
          </p:nvPr>
        </p:nvSpPr>
        <p:spPr>
          <a:xfrm>
            <a:off x="8976800" y="39570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9" name="Google Shape;729;p68"/>
          <p:cNvSpPr txBox="1">
            <a:spLocks noGrp="1"/>
          </p:cNvSpPr>
          <p:nvPr>
            <p:ph type="title" idx="5"/>
          </p:nvPr>
        </p:nvSpPr>
        <p:spPr>
          <a:xfrm>
            <a:off x="8976796"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30" name="Google Shape;730;p68"/>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1" name="Google Shape;731;p68"/>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732"/>
        <p:cNvGrpSpPr/>
        <p:nvPr/>
      </p:nvGrpSpPr>
      <p:grpSpPr>
        <a:xfrm>
          <a:off x="0" y="0"/>
          <a:ext cx="0" cy="0"/>
          <a:chOff x="0" y="0"/>
          <a:chExt cx="0" cy="0"/>
        </a:xfrm>
      </p:grpSpPr>
      <p:sp>
        <p:nvSpPr>
          <p:cNvPr id="733" name="Google Shape;733;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4" name="Google Shape;734;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735" name="Google Shape;735;p69"/>
          <p:cNvCxnSpPr>
            <a:stCxn id="736" idx="2"/>
          </p:cNvCxnSpPr>
          <p:nvPr/>
        </p:nvCxnSpPr>
        <p:spPr>
          <a:xfrm>
            <a:off x="1370043" y="2407359"/>
            <a:ext cx="9153600" cy="0"/>
          </a:xfrm>
          <a:prstGeom prst="straightConnector1">
            <a:avLst/>
          </a:prstGeom>
          <a:noFill/>
          <a:ln w="19050" cap="flat" cmpd="sng">
            <a:solidFill>
              <a:srgbClr val="2E5E73"/>
            </a:solidFill>
            <a:prstDash val="solid"/>
            <a:round/>
            <a:headEnd type="none" w="med" len="med"/>
            <a:tailEnd type="none" w="med" len="med"/>
          </a:ln>
        </p:spPr>
      </p:cxnSp>
      <p:sp>
        <p:nvSpPr>
          <p:cNvPr id="736" name="Google Shape;736;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1</a:t>
            </a:r>
            <a:endParaRPr sz="1200" b="1">
              <a:solidFill>
                <a:srgbClr val="082D49"/>
              </a:solidFill>
              <a:latin typeface="Roboto"/>
              <a:ea typeface="Roboto"/>
              <a:cs typeface="Roboto"/>
              <a:sym typeface="Roboto"/>
            </a:endParaRPr>
          </a:p>
        </p:txBody>
      </p:sp>
      <p:sp>
        <p:nvSpPr>
          <p:cNvPr id="737" name="Google Shape;737;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2</a:t>
            </a:r>
            <a:endParaRPr sz="1200" b="1">
              <a:solidFill>
                <a:srgbClr val="082D49"/>
              </a:solidFill>
              <a:latin typeface="Roboto"/>
              <a:ea typeface="Roboto"/>
              <a:cs typeface="Roboto"/>
              <a:sym typeface="Roboto"/>
            </a:endParaRPr>
          </a:p>
        </p:txBody>
      </p:sp>
      <p:sp>
        <p:nvSpPr>
          <p:cNvPr id="738" name="Google Shape;738;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3</a:t>
            </a:r>
            <a:endParaRPr sz="1200" b="1">
              <a:solidFill>
                <a:srgbClr val="082D49"/>
              </a:solidFill>
              <a:latin typeface="Roboto"/>
              <a:ea typeface="Roboto"/>
              <a:cs typeface="Roboto"/>
              <a:sym typeface="Roboto"/>
            </a:endParaRPr>
          </a:p>
        </p:txBody>
      </p:sp>
      <p:sp>
        <p:nvSpPr>
          <p:cNvPr id="739" name="Google Shape;739;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4</a:t>
            </a:r>
            <a:endParaRPr sz="1200" b="1">
              <a:solidFill>
                <a:srgbClr val="082D49"/>
              </a:solidFill>
              <a:latin typeface="Roboto"/>
              <a:ea typeface="Roboto"/>
              <a:cs typeface="Roboto"/>
              <a:sym typeface="Roboto"/>
            </a:endParaRPr>
          </a:p>
        </p:txBody>
      </p:sp>
      <p:cxnSp>
        <p:nvCxnSpPr>
          <p:cNvPr id="740" name="Google Shape;740;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med" len="med"/>
          </a:ln>
        </p:spPr>
      </p:cxnSp>
      <p:sp>
        <p:nvSpPr>
          <p:cNvPr id="741" name="Google Shape;741;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8</a:t>
            </a:r>
            <a:endParaRPr sz="1200" b="1">
              <a:solidFill>
                <a:srgbClr val="082D49"/>
              </a:solidFill>
              <a:latin typeface="Roboto"/>
              <a:ea typeface="Roboto"/>
              <a:cs typeface="Roboto"/>
              <a:sym typeface="Roboto"/>
            </a:endParaRPr>
          </a:p>
        </p:txBody>
      </p:sp>
      <p:sp>
        <p:nvSpPr>
          <p:cNvPr id="742" name="Google Shape;742;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7</a:t>
            </a:r>
            <a:endParaRPr sz="1200" b="1">
              <a:solidFill>
                <a:srgbClr val="082D49"/>
              </a:solidFill>
              <a:latin typeface="Roboto"/>
              <a:ea typeface="Roboto"/>
              <a:cs typeface="Roboto"/>
              <a:sym typeface="Roboto"/>
            </a:endParaRPr>
          </a:p>
        </p:txBody>
      </p:sp>
      <p:sp>
        <p:nvSpPr>
          <p:cNvPr id="743" name="Google Shape;743;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6</a:t>
            </a:r>
            <a:endParaRPr sz="1200" b="1">
              <a:solidFill>
                <a:srgbClr val="082D49"/>
              </a:solidFill>
              <a:latin typeface="Roboto"/>
              <a:ea typeface="Roboto"/>
              <a:cs typeface="Roboto"/>
              <a:sym typeface="Roboto"/>
            </a:endParaRPr>
          </a:p>
        </p:txBody>
      </p:sp>
      <p:sp>
        <p:nvSpPr>
          <p:cNvPr id="744" name="Google Shape;744;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5</a:t>
            </a:r>
            <a:endParaRPr sz="1200" b="1">
              <a:solidFill>
                <a:srgbClr val="082D49"/>
              </a:solidFill>
              <a:latin typeface="Roboto"/>
              <a:ea typeface="Roboto"/>
              <a:cs typeface="Roboto"/>
              <a:sym typeface="Roboto"/>
            </a:endParaRPr>
          </a:p>
        </p:txBody>
      </p:sp>
      <p:sp>
        <p:nvSpPr>
          <p:cNvPr id="745" name="Google Shape;745;p69"/>
          <p:cNvSpPr txBox="1">
            <a:spLocks noGrp="1"/>
          </p:cNvSpPr>
          <p:nvPr>
            <p:ph type="subTitle" idx="1"/>
          </p:nvPr>
        </p:nvSpPr>
        <p:spPr>
          <a:xfrm>
            <a:off x="69136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6" name="Google Shape;746;p69"/>
          <p:cNvSpPr txBox="1">
            <a:spLocks noGrp="1"/>
          </p:cNvSpPr>
          <p:nvPr>
            <p:ph type="title"/>
          </p:nvPr>
        </p:nvSpPr>
        <p:spPr>
          <a:xfrm>
            <a:off x="691367"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7" name="Google Shape;747;p69"/>
          <p:cNvSpPr txBox="1">
            <a:spLocks noGrp="1"/>
          </p:cNvSpPr>
          <p:nvPr>
            <p:ph type="subTitle" idx="2"/>
          </p:nvPr>
        </p:nvSpPr>
        <p:spPr>
          <a:xfrm>
            <a:off x="299131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8" name="Google Shape;748;p69"/>
          <p:cNvSpPr txBox="1">
            <a:spLocks noGrp="1"/>
          </p:cNvSpPr>
          <p:nvPr>
            <p:ph type="title" idx="3"/>
          </p:nvPr>
        </p:nvSpPr>
        <p:spPr>
          <a:xfrm>
            <a:off x="2991334"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9" name="Google Shape;749;p69"/>
          <p:cNvSpPr txBox="1">
            <a:spLocks noGrp="1"/>
          </p:cNvSpPr>
          <p:nvPr>
            <p:ph type="subTitle" idx="4"/>
          </p:nvPr>
        </p:nvSpPr>
        <p:spPr>
          <a:xfrm>
            <a:off x="563860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0" name="Google Shape;750;p69"/>
          <p:cNvSpPr txBox="1">
            <a:spLocks noGrp="1"/>
          </p:cNvSpPr>
          <p:nvPr>
            <p:ph type="title" idx="5"/>
          </p:nvPr>
        </p:nvSpPr>
        <p:spPr>
          <a:xfrm>
            <a:off x="5638600"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1" name="Google Shape;751;p69"/>
          <p:cNvSpPr txBox="1">
            <a:spLocks noGrp="1"/>
          </p:cNvSpPr>
          <p:nvPr>
            <p:ph type="subTitle" idx="6"/>
          </p:nvPr>
        </p:nvSpPr>
        <p:spPr>
          <a:xfrm>
            <a:off x="793855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2" name="Google Shape;752;p69"/>
          <p:cNvSpPr txBox="1">
            <a:spLocks noGrp="1"/>
          </p:cNvSpPr>
          <p:nvPr>
            <p:ph type="title" idx="7"/>
          </p:nvPr>
        </p:nvSpPr>
        <p:spPr>
          <a:xfrm>
            <a:off x="7938568"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3" name="Google Shape;753;p69"/>
          <p:cNvSpPr txBox="1">
            <a:spLocks noGrp="1"/>
          </p:cNvSpPr>
          <p:nvPr>
            <p:ph type="subTitle" idx="8"/>
          </p:nvPr>
        </p:nvSpPr>
        <p:spPr>
          <a:xfrm>
            <a:off x="205153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4" name="Google Shape;754;p69"/>
          <p:cNvSpPr txBox="1">
            <a:spLocks noGrp="1"/>
          </p:cNvSpPr>
          <p:nvPr>
            <p:ph type="title" idx="9"/>
          </p:nvPr>
        </p:nvSpPr>
        <p:spPr>
          <a:xfrm>
            <a:off x="2051533"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5" name="Google Shape;755;p69"/>
          <p:cNvSpPr txBox="1">
            <a:spLocks noGrp="1"/>
          </p:cNvSpPr>
          <p:nvPr>
            <p:ph type="subTitle" idx="13"/>
          </p:nvPr>
        </p:nvSpPr>
        <p:spPr>
          <a:xfrm>
            <a:off x="435148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6" name="Google Shape;756;p69"/>
          <p:cNvSpPr txBox="1">
            <a:spLocks noGrp="1"/>
          </p:cNvSpPr>
          <p:nvPr>
            <p:ph type="title" idx="14"/>
          </p:nvPr>
        </p:nvSpPr>
        <p:spPr>
          <a:xfrm>
            <a:off x="4351501"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7" name="Google Shape;757;p69"/>
          <p:cNvSpPr txBox="1">
            <a:spLocks noGrp="1"/>
          </p:cNvSpPr>
          <p:nvPr>
            <p:ph type="subTitle" idx="15"/>
          </p:nvPr>
        </p:nvSpPr>
        <p:spPr>
          <a:xfrm>
            <a:off x="685800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8" name="Google Shape;758;p69"/>
          <p:cNvSpPr txBox="1">
            <a:spLocks noGrp="1"/>
          </p:cNvSpPr>
          <p:nvPr>
            <p:ph type="title" idx="16"/>
          </p:nvPr>
        </p:nvSpPr>
        <p:spPr>
          <a:xfrm>
            <a:off x="6858000"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9" name="Google Shape;759;p69"/>
          <p:cNvSpPr txBox="1">
            <a:spLocks noGrp="1"/>
          </p:cNvSpPr>
          <p:nvPr>
            <p:ph type="subTitle" idx="17"/>
          </p:nvPr>
        </p:nvSpPr>
        <p:spPr>
          <a:xfrm>
            <a:off x="915795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0" name="Google Shape;760;p69"/>
          <p:cNvSpPr txBox="1">
            <a:spLocks noGrp="1"/>
          </p:cNvSpPr>
          <p:nvPr>
            <p:ph type="title" idx="18"/>
          </p:nvPr>
        </p:nvSpPr>
        <p:spPr>
          <a:xfrm>
            <a:off x="9157968"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1" name="Google Shape;761;p69"/>
          <p:cNvSpPr txBox="1">
            <a:spLocks noGrp="1"/>
          </p:cNvSpPr>
          <p:nvPr>
            <p:ph type="title" idx="19"/>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2" name="Google Shape;762;p69"/>
          <p:cNvSpPr txBox="1">
            <a:spLocks noGrp="1"/>
          </p:cNvSpPr>
          <p:nvPr>
            <p:ph type="title" idx="20"/>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763"/>
        <p:cNvGrpSpPr/>
        <p:nvPr/>
      </p:nvGrpSpPr>
      <p:grpSpPr>
        <a:xfrm>
          <a:off x="0" y="0"/>
          <a:ext cx="0" cy="0"/>
          <a:chOff x="0" y="0"/>
          <a:chExt cx="0" cy="0"/>
        </a:xfrm>
      </p:grpSpPr>
      <p:sp>
        <p:nvSpPr>
          <p:cNvPr id="764" name="Google Shape;764;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B</a:t>
            </a:r>
            <a:endParaRPr sz="1900" b="1">
              <a:solidFill>
                <a:srgbClr val="FFFFFF"/>
              </a:solidFill>
            </a:endParaRPr>
          </a:p>
        </p:txBody>
      </p:sp>
      <p:sp>
        <p:nvSpPr>
          <p:cNvPr id="765" name="Google Shape;765;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C</a:t>
            </a:r>
            <a:endParaRPr sz="1900">
              <a:solidFill>
                <a:srgbClr val="FFFFFF"/>
              </a:solidFill>
            </a:endParaRPr>
          </a:p>
        </p:txBody>
      </p:sp>
      <p:sp>
        <p:nvSpPr>
          <p:cNvPr id="766" name="Google Shape;766;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700" b="1">
                <a:solidFill>
                  <a:srgbClr val="28363B"/>
                </a:solidFill>
                <a:latin typeface="Roboto"/>
                <a:ea typeface="Roboto"/>
                <a:cs typeface="Roboto"/>
                <a:sym typeface="Roboto"/>
              </a:rPr>
              <a:t>A</a:t>
            </a:r>
            <a:endParaRPr sz="2700" b="1">
              <a:solidFill>
                <a:srgbClr val="28363B"/>
              </a:solidFill>
              <a:latin typeface="Roboto"/>
              <a:ea typeface="Roboto"/>
              <a:cs typeface="Roboto"/>
              <a:sym typeface="Roboto"/>
            </a:endParaRPr>
          </a:p>
        </p:txBody>
      </p:sp>
      <p:sp>
        <p:nvSpPr>
          <p:cNvPr id="767" name="Google Shape;767;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D</a:t>
            </a:r>
            <a:endParaRPr sz="1900">
              <a:solidFill>
                <a:srgbClr val="FFFFFF"/>
              </a:solidFill>
            </a:endParaRPr>
          </a:p>
        </p:txBody>
      </p:sp>
      <p:cxnSp>
        <p:nvCxnSpPr>
          <p:cNvPr id="768" name="Google Shape;768;p70"/>
          <p:cNvCxnSpPr/>
          <p:nvPr/>
        </p:nvCxnSpPr>
        <p:spPr>
          <a:xfrm rot="10800000">
            <a:off x="6300100" y="2465333"/>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69" name="Google Shape;769;p70"/>
          <p:cNvCxnSpPr/>
          <p:nvPr/>
        </p:nvCxnSpPr>
        <p:spPr>
          <a:xfrm rot="10800000">
            <a:off x="7379200" y="4596500"/>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70" name="Google Shape;770;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med" len="med"/>
          </a:ln>
        </p:spPr>
      </p:cxnSp>
      <p:cxnSp>
        <p:nvCxnSpPr>
          <p:cNvPr id="771" name="Google Shape;771;p70"/>
          <p:cNvCxnSpPr>
            <a:endCxn id="767"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med" len="med"/>
          </a:ln>
        </p:spPr>
      </p:cxnSp>
      <p:cxnSp>
        <p:nvCxnSpPr>
          <p:cNvPr id="772" name="Google Shape;772;p70"/>
          <p:cNvCxnSpPr>
            <a:stCxn id="767" idx="1"/>
          </p:cNvCxnSpPr>
          <p:nvPr/>
        </p:nvCxnSpPr>
        <p:spPr>
          <a:xfrm rot="10800000">
            <a:off x="1737646" y="5713510"/>
            <a:ext cx="1557300" cy="0"/>
          </a:xfrm>
          <a:prstGeom prst="straightConnector1">
            <a:avLst/>
          </a:prstGeom>
          <a:noFill/>
          <a:ln w="9525" cap="rnd" cmpd="sng">
            <a:solidFill>
              <a:srgbClr val="2E5E73"/>
            </a:solidFill>
            <a:prstDash val="solid"/>
            <a:round/>
            <a:headEnd type="none" w="med" len="med"/>
            <a:tailEnd type="none" w="med" len="med"/>
          </a:ln>
        </p:spPr>
      </p:cxnSp>
      <p:sp>
        <p:nvSpPr>
          <p:cNvPr id="773" name="Google Shape;773;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4" name="Google Shape;774;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5" name="Google Shape;775;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pic>
        <p:nvPicPr>
          <p:cNvPr id="776" name="Google Shape;776;p70"/>
          <p:cNvPicPr preferRelativeResize="0"/>
          <p:nvPr/>
        </p:nvPicPr>
        <p:blipFill>
          <a:blip r:embed="rId2">
            <a:alphaModFix/>
          </a:blip>
          <a:stretch>
            <a:fillRect/>
          </a:stretch>
        </p:blipFill>
        <p:spPr>
          <a:xfrm>
            <a:off x="714727" y="5269232"/>
            <a:ext cx="798773" cy="763600"/>
          </a:xfrm>
          <a:prstGeom prst="rect">
            <a:avLst/>
          </a:prstGeom>
          <a:noFill/>
          <a:ln>
            <a:noFill/>
          </a:ln>
        </p:spPr>
      </p:pic>
      <p:pic>
        <p:nvPicPr>
          <p:cNvPr id="777" name="Google Shape;777;p70"/>
          <p:cNvPicPr preferRelativeResize="0"/>
          <p:nvPr/>
        </p:nvPicPr>
        <p:blipFill>
          <a:blip r:embed="rId3">
            <a:alphaModFix/>
          </a:blip>
          <a:stretch>
            <a:fillRect/>
          </a:stretch>
        </p:blipFill>
        <p:spPr>
          <a:xfrm>
            <a:off x="1619705" y="2851432"/>
            <a:ext cx="929597" cy="763600"/>
          </a:xfrm>
          <a:prstGeom prst="rect">
            <a:avLst/>
          </a:prstGeom>
          <a:noFill/>
          <a:ln>
            <a:noFill/>
          </a:ln>
        </p:spPr>
      </p:pic>
      <p:pic>
        <p:nvPicPr>
          <p:cNvPr id="778" name="Google Shape;778;p70"/>
          <p:cNvPicPr preferRelativeResize="0"/>
          <p:nvPr/>
        </p:nvPicPr>
        <p:blipFill>
          <a:blip r:embed="rId4">
            <a:alphaModFix/>
          </a:blip>
          <a:stretch>
            <a:fillRect/>
          </a:stretch>
        </p:blipFill>
        <p:spPr>
          <a:xfrm>
            <a:off x="8704762" y="2002200"/>
            <a:ext cx="753210" cy="763600"/>
          </a:xfrm>
          <a:prstGeom prst="rect">
            <a:avLst/>
          </a:prstGeom>
          <a:noFill/>
          <a:ln>
            <a:noFill/>
          </a:ln>
        </p:spPr>
      </p:pic>
      <p:pic>
        <p:nvPicPr>
          <p:cNvPr id="779" name="Google Shape;779;p70"/>
          <p:cNvPicPr preferRelativeResize="0"/>
          <p:nvPr/>
        </p:nvPicPr>
        <p:blipFill>
          <a:blip r:embed="rId5">
            <a:alphaModFix/>
          </a:blip>
          <a:stretch>
            <a:fillRect/>
          </a:stretch>
        </p:blipFill>
        <p:spPr>
          <a:xfrm>
            <a:off x="9765265" y="4083731"/>
            <a:ext cx="798767" cy="1025540"/>
          </a:xfrm>
          <a:prstGeom prst="rect">
            <a:avLst/>
          </a:prstGeom>
          <a:noFill/>
          <a:ln>
            <a:noFill/>
          </a:ln>
        </p:spPr>
      </p:pic>
      <p:cxnSp>
        <p:nvCxnSpPr>
          <p:cNvPr id="780" name="Google Shape;780;p70"/>
          <p:cNvCxnSpPr>
            <a:endCxn id="764"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med" len="med"/>
          </a:ln>
        </p:spPr>
      </p:cxnSp>
      <p:cxnSp>
        <p:nvCxnSpPr>
          <p:cNvPr id="781" name="Google Shape;781;p70"/>
          <p:cNvCxnSpPr>
            <a:stCxn id="765" idx="3"/>
          </p:cNvCxnSpPr>
          <p:nvPr/>
        </p:nvCxnSpPr>
        <p:spPr>
          <a:xfrm rot="10800000">
            <a:off x="7379119" y="4596458"/>
            <a:ext cx="552900" cy="0"/>
          </a:xfrm>
          <a:prstGeom prst="straightConnector1">
            <a:avLst/>
          </a:prstGeom>
          <a:noFill/>
          <a:ln w="9525" cap="rnd" cmpd="sng">
            <a:solidFill>
              <a:srgbClr val="FFFFFF"/>
            </a:solidFill>
            <a:prstDash val="solid"/>
            <a:round/>
            <a:headEnd type="none" w="med" len="med"/>
            <a:tailEnd type="oval" w="med" len="med"/>
          </a:ln>
        </p:spPr>
      </p:cxnSp>
      <p:sp>
        <p:nvSpPr>
          <p:cNvPr id="782" name="Google Shape;782;p7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3" name="Google Shape;783;p70"/>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4" name="Google Shape;784;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85"/>
        <p:cNvGrpSpPr/>
        <p:nvPr/>
      </p:nvGrpSpPr>
      <p:grpSpPr>
        <a:xfrm>
          <a:off x="0" y="0"/>
          <a:ext cx="0" cy="0"/>
          <a:chOff x="0" y="0"/>
          <a:chExt cx="0" cy="0"/>
        </a:xfrm>
      </p:grpSpPr>
      <p:cxnSp>
        <p:nvCxnSpPr>
          <p:cNvPr id="786" name="Google Shape;786;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87" name="Google Shape;787;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88" name="Google Shape;788;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89" name="Google Shape;789;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90" name="Google Shape;790;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91" name="Google Shape;791;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2" name="Google Shape;792;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7" name="Google Shape;797;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1" name="Google Shape;801;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2" name="Google Shape;802;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4" name="Google Shape;804;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5" name="Google Shape;805;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6" name="Google Shape;806;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5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7" name="Google Shape;807;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4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8" name="Google Shape;808;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082D49"/>
                </a:solidFill>
                <a:latin typeface="Roboto"/>
                <a:ea typeface="Roboto"/>
                <a:cs typeface="Roboto"/>
                <a:sym typeface="Roboto"/>
              </a:rPr>
              <a:t>Step 1 Goes Here: </a:t>
            </a:r>
            <a:br>
              <a:rPr lang="en-US" sz="1300" b="1">
                <a:solidFill>
                  <a:srgbClr val="082D49"/>
                </a:solidFill>
                <a:latin typeface="Roboto"/>
                <a:ea typeface="Roboto"/>
                <a:cs typeface="Roboto"/>
                <a:sym typeface="Roboto"/>
              </a:rPr>
            </a:br>
            <a:r>
              <a:rPr lang="en-US" sz="1300">
                <a:solidFill>
                  <a:srgbClr val="082D49"/>
                </a:solidFill>
                <a:latin typeface="Roboto"/>
                <a:ea typeface="Roboto"/>
                <a:cs typeface="Roboto"/>
                <a:sym typeface="Roboto"/>
              </a:rPr>
              <a:t>Gray out the steps that you are not explaining. Make the text gray color a9b7c0ff. Completed steps are black. </a:t>
            </a:r>
            <a:endParaRPr sz="1300">
              <a:solidFill>
                <a:srgbClr val="082D49"/>
              </a:solidFill>
              <a:latin typeface="Roboto"/>
              <a:ea typeface="Roboto"/>
              <a:cs typeface="Roboto"/>
              <a:sym typeface="Roboto"/>
            </a:endParaRPr>
          </a:p>
        </p:txBody>
      </p:sp>
      <p:sp>
        <p:nvSpPr>
          <p:cNvPr id="809" name="Google Shape;809;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2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0" name="Google Shape;810;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3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1" name="Google Shape;811;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28363B"/>
                </a:solidFill>
                <a:latin typeface="Roboto"/>
                <a:ea typeface="Roboto"/>
                <a:cs typeface="Roboto"/>
                <a:sym typeface="Roboto"/>
              </a:rPr>
              <a:t>01</a:t>
            </a:r>
            <a:endParaRPr sz="2100" b="1">
              <a:solidFill>
                <a:srgbClr val="28363B"/>
              </a:solidFill>
              <a:latin typeface="Roboto"/>
              <a:ea typeface="Roboto"/>
              <a:cs typeface="Roboto"/>
              <a:sym typeface="Roboto"/>
            </a:endParaRPr>
          </a:p>
        </p:txBody>
      </p:sp>
      <p:sp>
        <p:nvSpPr>
          <p:cNvPr id="812" name="Google Shape;812;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813" name="Google Shape;813;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14" name="Google Shape;814;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02</a:t>
            </a:r>
            <a:endParaRPr sz="2100" b="1">
              <a:solidFill>
                <a:srgbClr val="9E9E9E"/>
              </a:solidFill>
              <a:latin typeface="Roboto"/>
              <a:ea typeface="Roboto"/>
              <a:cs typeface="Roboto"/>
              <a:sym typeface="Roboto"/>
            </a:endParaRPr>
          </a:p>
        </p:txBody>
      </p:sp>
      <p:sp>
        <p:nvSpPr>
          <p:cNvPr id="815" name="Google Shape;815;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04</a:t>
            </a:r>
            <a:endParaRPr sz="2100" b="1">
              <a:solidFill>
                <a:srgbClr val="9E9E9E"/>
              </a:solidFill>
              <a:latin typeface="Roboto"/>
              <a:ea typeface="Roboto"/>
              <a:cs typeface="Roboto"/>
              <a:sym typeface="Roboto"/>
            </a:endParaRPr>
          </a:p>
        </p:txBody>
      </p:sp>
      <p:sp>
        <p:nvSpPr>
          <p:cNvPr id="816" name="Google Shape;816;p7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7" name="Google Shape;817;p71"/>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818"/>
        <p:cNvGrpSpPr/>
        <p:nvPr/>
      </p:nvGrpSpPr>
      <p:grpSpPr>
        <a:xfrm>
          <a:off x="0" y="0"/>
          <a:ext cx="0" cy="0"/>
          <a:chOff x="0" y="0"/>
          <a:chExt cx="0" cy="0"/>
        </a:xfrm>
      </p:grpSpPr>
      <p:cxnSp>
        <p:nvCxnSpPr>
          <p:cNvPr id="819" name="Google Shape;819;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820" name="Google Shape;820;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821" name="Google Shape;821;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822" name="Google Shape;822;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823" name="Google Shape;823;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824" name="Google Shape;824;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2" name="Google Shape;832;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4" name="Google Shape;834;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5" name="Google Shape;835;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5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0" name="Google Shape;840;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2E5E73"/>
                </a:solidFill>
                <a:latin typeface="Roboto"/>
                <a:ea typeface="Roboto"/>
                <a:cs typeface="Roboto"/>
                <a:sym typeface="Roboto"/>
              </a:rPr>
              <a:t>Step 1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p:txBody>
      </p:sp>
      <p:sp>
        <p:nvSpPr>
          <p:cNvPr id="841" name="Google Shape;841;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2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2" name="Google Shape;842;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3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3" name="Google Shape;843;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01</a:t>
            </a:r>
            <a:endParaRPr sz="2100" b="1">
              <a:solidFill>
                <a:schemeClr val="dk2"/>
              </a:solidFill>
              <a:latin typeface="Roboto"/>
              <a:ea typeface="Roboto"/>
              <a:cs typeface="Roboto"/>
              <a:sym typeface="Roboto"/>
            </a:endParaRPr>
          </a:p>
        </p:txBody>
      </p:sp>
      <p:sp>
        <p:nvSpPr>
          <p:cNvPr id="844" name="Google Shape;844;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845" name="Google Shape;845;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46" name="Google Shape;846;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sp>
        <p:nvSpPr>
          <p:cNvPr id="847" name="Google Shape;847;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05</a:t>
            </a:r>
            <a:endParaRPr sz="2100" b="1">
              <a:solidFill>
                <a:schemeClr val="dk2"/>
              </a:solidFill>
              <a:latin typeface="Roboto"/>
              <a:ea typeface="Roboto"/>
              <a:cs typeface="Roboto"/>
              <a:sym typeface="Roboto"/>
            </a:endParaRPr>
          </a:p>
        </p:txBody>
      </p:sp>
      <p:sp>
        <p:nvSpPr>
          <p:cNvPr id="848" name="Google Shape;848;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4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9" name="Google Shape;849;p7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50" name="Google Shape;850;p72"/>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851"/>
        <p:cNvGrpSpPr/>
        <p:nvPr/>
      </p:nvGrpSpPr>
      <p:grpSpPr>
        <a:xfrm>
          <a:off x="0" y="0"/>
          <a:ext cx="0" cy="0"/>
          <a:chOff x="0" y="0"/>
          <a:chExt cx="0" cy="0"/>
        </a:xfrm>
      </p:grpSpPr>
      <p:sp>
        <p:nvSpPr>
          <p:cNvPr id="852" name="Google Shape;852;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second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rgbClr val="A9B7C0"/>
              </a:solidFill>
            </a:endParaRPr>
          </a:p>
        </p:txBody>
      </p:sp>
      <p:sp>
        <p:nvSpPr>
          <p:cNvPr id="853" name="Google Shape;853;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fourth</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9E9E9E"/>
                </a:solidFill>
              </a:rPr>
              <a:t> </a:t>
            </a:r>
            <a:endParaRPr sz="1300">
              <a:solidFill>
                <a:srgbClr val="9E9E9E"/>
              </a:solidFill>
            </a:endParaRPr>
          </a:p>
        </p:txBody>
      </p:sp>
      <p:sp>
        <p:nvSpPr>
          <p:cNvPr id="854" name="Google Shape;854;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third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rgbClr val="9E9E9E"/>
              </a:solidFill>
              <a:latin typeface="Roboto"/>
              <a:ea typeface="Roboto"/>
              <a:cs typeface="Roboto"/>
              <a:sym typeface="Roboto"/>
            </a:endParaRPr>
          </a:p>
        </p:txBody>
      </p:sp>
      <p:sp>
        <p:nvSpPr>
          <p:cNvPr id="855" name="Google Shape;855;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56" name="Google Shape;856;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57" name="Google Shape;857;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02</a:t>
            </a:r>
            <a:endParaRPr sz="3200" b="1">
              <a:solidFill>
                <a:srgbClr val="FFFFFF"/>
              </a:solidFill>
              <a:latin typeface="Roboto"/>
              <a:ea typeface="Roboto"/>
              <a:cs typeface="Roboto"/>
              <a:sym typeface="Roboto"/>
            </a:endParaRPr>
          </a:p>
        </p:txBody>
      </p:sp>
      <p:sp>
        <p:nvSpPr>
          <p:cNvPr id="858" name="Google Shape;858;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59" name="Google Shape;859;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03</a:t>
            </a:r>
            <a:endParaRPr sz="3200" b="1">
              <a:solidFill>
                <a:srgbClr val="FFFFFF"/>
              </a:solidFill>
              <a:latin typeface="Roboto"/>
              <a:ea typeface="Roboto"/>
              <a:cs typeface="Roboto"/>
              <a:sym typeface="Roboto"/>
            </a:endParaRPr>
          </a:p>
        </p:txBody>
      </p:sp>
      <p:sp>
        <p:nvSpPr>
          <p:cNvPr id="860" name="Google Shape;860;p7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61" name="Google Shape;861;p73"/>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862"/>
        <p:cNvGrpSpPr/>
        <p:nvPr/>
      </p:nvGrpSpPr>
      <p:grpSpPr>
        <a:xfrm>
          <a:off x="0" y="0"/>
          <a:ext cx="0" cy="0"/>
          <a:chOff x="0" y="0"/>
          <a:chExt cx="0" cy="0"/>
        </a:xfrm>
      </p:grpSpPr>
      <p:sp>
        <p:nvSpPr>
          <p:cNvPr id="863" name="Google Shape;863;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second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chemeClr val="dk2"/>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chemeClr val="dk2"/>
              </a:solidFill>
            </a:endParaRPr>
          </a:p>
        </p:txBody>
      </p:sp>
      <p:sp>
        <p:nvSpPr>
          <p:cNvPr id="864" name="Google Shape;864;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FFFFFF"/>
                </a:solidFill>
                <a:latin typeface="Roboto"/>
                <a:ea typeface="Roboto"/>
                <a:cs typeface="Roboto"/>
                <a:sym typeface="Roboto"/>
              </a:rPr>
              <a:t>This slide has 4 parts. Explain the </a:t>
            </a:r>
            <a:r>
              <a:rPr lang="en-US" sz="1500" b="1">
                <a:solidFill>
                  <a:srgbClr val="FFFFFF"/>
                </a:solidFill>
                <a:latin typeface="Roboto"/>
                <a:ea typeface="Roboto"/>
                <a:cs typeface="Roboto"/>
                <a:sym typeface="Roboto"/>
              </a:rPr>
              <a:t>fourth</a:t>
            </a:r>
            <a:r>
              <a:rPr lang="en-US" sz="15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FFFFFF"/>
                </a:solidFill>
              </a:rPr>
              <a:t> </a:t>
            </a:r>
            <a:endParaRPr sz="1300">
              <a:solidFill>
                <a:srgbClr val="FFFFFF"/>
              </a:solidFill>
            </a:endParaRPr>
          </a:p>
        </p:txBody>
      </p:sp>
      <p:sp>
        <p:nvSpPr>
          <p:cNvPr id="865" name="Google Shape;865;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third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6" name="Google Shape;866;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7" name="Google Shape;867;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68" name="Google Shape;868;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02</a:t>
            </a:r>
            <a:endParaRPr sz="3200" b="1">
              <a:solidFill>
                <a:schemeClr val="dk2"/>
              </a:solidFill>
              <a:latin typeface="Roboto"/>
              <a:ea typeface="Roboto"/>
              <a:cs typeface="Roboto"/>
              <a:sym typeface="Roboto"/>
            </a:endParaRPr>
          </a:p>
        </p:txBody>
      </p:sp>
      <p:sp>
        <p:nvSpPr>
          <p:cNvPr id="869" name="Google Shape;869;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70" name="Google Shape;870;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03</a:t>
            </a:r>
            <a:endParaRPr sz="3200" b="1">
              <a:solidFill>
                <a:schemeClr val="dk2"/>
              </a:solidFill>
              <a:latin typeface="Roboto"/>
              <a:ea typeface="Roboto"/>
              <a:cs typeface="Roboto"/>
              <a:sym typeface="Roboto"/>
            </a:endParaRPr>
          </a:p>
        </p:txBody>
      </p:sp>
      <p:sp>
        <p:nvSpPr>
          <p:cNvPr id="871" name="Google Shape;871;p7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72" name="Google Shape;872;p74"/>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73"/>
        <p:cNvGrpSpPr/>
        <p:nvPr/>
      </p:nvGrpSpPr>
      <p:grpSpPr>
        <a:xfrm>
          <a:off x="0" y="0"/>
          <a:ext cx="0" cy="0"/>
          <a:chOff x="0" y="0"/>
          <a:chExt cx="0" cy="0"/>
        </a:xfrm>
      </p:grpSpPr>
      <p:sp>
        <p:nvSpPr>
          <p:cNvPr id="874" name="Google Shape;874;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6" name="Google Shape;876;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77" name="Google Shape;877;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78" name="Google Shape;878;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79" name="Google Shape;879;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80" name="Google Shape;880;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81" name="Google Shape;881;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82" name="Google Shape;882;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3" name="Google Shape;883;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84" name="Google Shape;884;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5" name="Google Shape;885;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86" name="Google Shape;886;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7" name="Google Shape;887;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88" name="Google Shape;888;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sp>
        <p:nvSpPr>
          <p:cNvPr id="889" name="Google Shape;889;p7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0" name="Google Shape;890;p7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1"/>
        <p:cNvGrpSpPr/>
        <p:nvPr/>
      </p:nvGrpSpPr>
      <p:grpSpPr>
        <a:xfrm>
          <a:off x="0" y="0"/>
          <a:ext cx="0" cy="0"/>
          <a:chOff x="0" y="0"/>
          <a:chExt cx="0" cy="0"/>
        </a:xfrm>
      </p:grpSpPr>
      <p:sp>
        <p:nvSpPr>
          <p:cNvPr id="892" name="Google Shape;892;p76"/>
          <p:cNvSpPr txBox="1">
            <a:spLocks noGrp="1"/>
          </p:cNvSpPr>
          <p:nvPr>
            <p:ph type="body" idx="1"/>
          </p:nvPr>
        </p:nvSpPr>
        <p:spPr>
          <a:xfrm>
            <a:off x="923067" y="1497267"/>
            <a:ext cx="10853100" cy="4594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3" name="Google Shape;893;p7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4" name="Google Shape;894;p76"/>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95"/>
        <p:cNvGrpSpPr/>
        <p:nvPr/>
      </p:nvGrpSpPr>
      <p:grpSpPr>
        <a:xfrm>
          <a:off x="0" y="0"/>
          <a:ext cx="0" cy="0"/>
          <a:chOff x="0" y="0"/>
          <a:chExt cx="0" cy="0"/>
        </a:xfrm>
      </p:grpSpPr>
      <p:sp>
        <p:nvSpPr>
          <p:cNvPr id="896" name="Google Shape;896;p77"/>
          <p:cNvSpPr txBox="1">
            <a:spLocks noGrp="1"/>
          </p:cNvSpPr>
          <p:nvPr>
            <p:ph type="ctrTitle"/>
          </p:nvPr>
        </p:nvSpPr>
        <p:spPr>
          <a:xfrm>
            <a:off x="0" y="992767"/>
            <a:ext cx="12192000" cy="2736900"/>
          </a:xfrm>
          <a:prstGeom prst="rect">
            <a:avLst/>
          </a:prstGeom>
        </p:spPr>
        <p:txBody>
          <a:bodyPr spcFirstLastPara="1" wrap="square" lIns="487675"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97" name="Google Shape;897;p7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898" name="Google Shape;898;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99"/>
        <p:cNvGrpSpPr/>
        <p:nvPr/>
      </p:nvGrpSpPr>
      <p:grpSpPr>
        <a:xfrm>
          <a:off x="0" y="0"/>
          <a:ext cx="0" cy="0"/>
          <a:chOff x="0" y="0"/>
          <a:chExt cx="0" cy="0"/>
        </a:xfrm>
      </p:grpSpPr>
      <p:sp>
        <p:nvSpPr>
          <p:cNvPr id="900" name="Google Shape;900;p78"/>
          <p:cNvSpPr txBox="1">
            <a:spLocks noGrp="1"/>
          </p:cNvSpPr>
          <p:nvPr>
            <p:ph type="title"/>
          </p:nvPr>
        </p:nvSpPr>
        <p:spPr>
          <a:xfrm>
            <a:off x="415600" y="5933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1" name="Google Shape;901;p7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902" name="Google Shape;902;p7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lvl="0" rtl="0">
              <a:spcBef>
                <a:spcPts val="0"/>
              </a:spcBef>
              <a:spcAft>
                <a:spcPts val="0"/>
              </a:spcAft>
              <a:buClr>
                <a:srgbClr val="2E5E73"/>
              </a:buClr>
              <a:buSzPts val="3200"/>
              <a:buFont typeface="Roboto"/>
              <a:buNone/>
              <a:defRPr sz="3200" b="1">
                <a:solidFill>
                  <a:srgbClr val="2E5E73"/>
                </a:solidFill>
                <a:latin typeface="Roboto"/>
                <a:ea typeface="Roboto"/>
                <a:cs typeface="Roboto"/>
                <a:sym typeface="Roboto"/>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6" name="Google Shape;86;p13"/>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rgbClr val="2E5E73"/>
              </a:buClr>
              <a:buSzPts val="2400"/>
              <a:buFont typeface="Roboto Light"/>
              <a:buChar char="●"/>
              <a:defRPr sz="2400">
                <a:solidFill>
                  <a:srgbClr val="2E5E73"/>
                </a:solidFill>
                <a:latin typeface="Roboto Light"/>
                <a:ea typeface="Roboto Light"/>
                <a:cs typeface="Roboto Light"/>
                <a:sym typeface="Roboto Light"/>
              </a:defRPr>
            </a:lvl1pPr>
            <a:lvl2pPr marL="914400" lvl="1"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2pPr>
            <a:lvl3pPr marL="1371600" lvl="2"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3pPr>
            <a:lvl4pPr marL="1828800" lvl="3"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4pPr>
            <a:lvl5pPr marL="2286000" lvl="4"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5pPr>
            <a:lvl6pPr marL="2743200" lvl="5"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6pPr>
            <a:lvl7pPr marL="3200400" lvl="6"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7pPr>
            <a:lvl8pPr marL="3657600" lvl="7"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8pPr>
            <a:lvl9pPr marL="4114800" lvl="8"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76.xml"/><Relationship Id="rId4" Type="http://schemas.openxmlformats.org/officeDocument/2006/relationships/image" Target="../media/image3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906"/>
        <p:cNvGrpSpPr/>
        <p:nvPr/>
      </p:nvGrpSpPr>
      <p:grpSpPr>
        <a:xfrm>
          <a:off x="0" y="0"/>
          <a:ext cx="0" cy="0"/>
          <a:chOff x="0" y="0"/>
          <a:chExt cx="0" cy="0"/>
        </a:xfrm>
      </p:grpSpPr>
      <p:sp>
        <p:nvSpPr>
          <p:cNvPr id="907" name="Google Shape;907;p79"/>
          <p:cNvSpPr txBox="1"/>
          <p:nvPr/>
        </p:nvSpPr>
        <p:spPr>
          <a:xfrm>
            <a:off x="5695332" y="2142333"/>
            <a:ext cx="3158100" cy="4926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600" b="1">
                <a:solidFill>
                  <a:schemeClr val="lt1"/>
                </a:solidFill>
                <a:latin typeface="Roboto"/>
                <a:ea typeface="Roboto"/>
                <a:cs typeface="Roboto"/>
                <a:sym typeface="Roboto"/>
              </a:rPr>
              <a:t>AI Boot Camp </a:t>
            </a:r>
            <a:r>
              <a:rPr lang="en-US" sz="1600" b="1">
                <a:solidFill>
                  <a:srgbClr val="FCB912"/>
                </a:solidFill>
                <a:latin typeface="Roboto"/>
                <a:ea typeface="Roboto"/>
                <a:cs typeface="Roboto"/>
                <a:sym typeface="Roboto"/>
              </a:rPr>
              <a:t>Project 1</a:t>
            </a:r>
            <a:endParaRPr sz="1600" b="1">
              <a:solidFill>
                <a:srgbClr val="FCB912"/>
              </a:solidFill>
              <a:latin typeface="Roboto"/>
              <a:ea typeface="Roboto"/>
              <a:cs typeface="Roboto"/>
              <a:sym typeface="Roboto"/>
            </a:endParaRPr>
          </a:p>
        </p:txBody>
      </p:sp>
      <p:sp>
        <p:nvSpPr>
          <p:cNvPr id="908" name="Google Shape;908;p79"/>
          <p:cNvSpPr txBox="1">
            <a:spLocks noGrp="1"/>
          </p:cNvSpPr>
          <p:nvPr>
            <p:ph type="title"/>
          </p:nvPr>
        </p:nvSpPr>
        <p:spPr>
          <a:xfrm>
            <a:off x="5646277" y="2634725"/>
            <a:ext cx="6283800" cy="1733100"/>
          </a:xfrm>
          <a:prstGeom prst="rect">
            <a:avLst/>
          </a:prstGeom>
        </p:spPr>
        <p:txBody>
          <a:bodyPr spcFirstLastPara="1" wrap="square" lIns="487675" tIns="121900" rIns="121900" bIns="121900" anchor="t" anchorCtr="0">
            <a:noAutofit/>
          </a:bodyPr>
          <a:lstStyle/>
          <a:p>
            <a:pPr lvl="0">
              <a:buSzPts val="1300"/>
            </a:pPr>
            <a:r>
              <a:rPr lang="en-US" b="0" dirty="0">
                <a:solidFill>
                  <a:schemeClr val="bg1"/>
                </a:solidFill>
              </a:rPr>
              <a:t>The Turbulent Journey: How COVID-19 Reshaped the U.S. Domestic Airline Industry</a:t>
            </a:r>
            <a:endParaRPr lang="en-US" sz="5300" b="0">
              <a:solidFill>
                <a:schemeClr val="bg1"/>
              </a:solidFill>
              <a:latin typeface="Roboto Medium"/>
              <a:ea typeface="Roboto Medium"/>
              <a:cs typeface="Roboto Medium"/>
            </a:endParaRPr>
          </a:p>
        </p:txBody>
      </p:sp>
      <p:sp>
        <p:nvSpPr>
          <p:cNvPr id="909" name="Google Shape;909;p79"/>
          <p:cNvSpPr txBox="1"/>
          <p:nvPr/>
        </p:nvSpPr>
        <p:spPr>
          <a:xfrm>
            <a:off x="171468" y="3675819"/>
            <a:ext cx="5749360" cy="3185447"/>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Team Members:</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Silas Philips</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Christoph Guenther</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Ava Lee</a:t>
            </a:r>
          </a:p>
          <a:p>
            <a:pPr>
              <a:lnSpc>
                <a:spcPct val="114999"/>
              </a:lnSpc>
              <a:spcAft>
                <a:spcPts val="2100"/>
              </a:spcAft>
            </a:pPr>
            <a:r>
              <a:rPr lang="en-US" sz="1800" dirty="0">
                <a:solidFill>
                  <a:schemeClr val="lt1"/>
                </a:solidFill>
                <a:latin typeface="Roboto Medium"/>
                <a:ea typeface="Roboto Medium"/>
                <a:cs typeface="Roboto Medium"/>
              </a:rPr>
              <a:t>Jed Murphy</a:t>
            </a:r>
          </a:p>
        </p:txBody>
      </p:sp>
      <p:cxnSp>
        <p:nvCxnSpPr>
          <p:cNvPr id="910" name="Google Shape;910;p79"/>
          <p:cNvCxnSpPr/>
          <p:nvPr/>
        </p:nvCxnSpPr>
        <p:spPr>
          <a:xfrm>
            <a:off x="5797000" y="2634733"/>
            <a:ext cx="1291500" cy="0"/>
          </a:xfrm>
          <a:prstGeom prst="straightConnector1">
            <a:avLst/>
          </a:prstGeom>
          <a:noFill/>
          <a:ln w="19050" cap="flat" cmpd="sng">
            <a:solidFill>
              <a:schemeClr val="lt1"/>
            </a:solidFill>
            <a:prstDash val="solid"/>
            <a:round/>
            <a:headEnd type="none" w="med" len="med"/>
            <a:tailEnd type="none" w="med" len="med"/>
          </a:ln>
        </p:spPr>
      </p:cxnSp>
      <p:cxnSp>
        <p:nvCxnSpPr>
          <p:cNvPr id="911" name="Google Shape;911;p79"/>
          <p:cNvCxnSpPr/>
          <p:nvPr/>
        </p:nvCxnSpPr>
        <p:spPr>
          <a:xfrm flipV="1">
            <a:off x="5803535" y="2605008"/>
            <a:ext cx="5849071" cy="3699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10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09"/>
                                        </p:tgtEl>
                                        <p:attrNameLst>
                                          <p:attrName>style.visibility</p:attrName>
                                        </p:attrNameLst>
                                      </p:cBhvr>
                                      <p:to>
                                        <p:strVal val="visible"/>
                                      </p:to>
                                    </p:set>
                                    <p:animEffect transition="in" filter="fade">
                                      <p:cBhvr>
                                        <p:cTn id="13" dur="1000"/>
                                        <p:tgtEl>
                                          <p:spTgt spid="909"/>
                                        </p:tgtEl>
                                      </p:cBhvr>
                                    </p:animEffect>
                                  </p:childTnLst>
                                </p:cTn>
                              </p:par>
                              <p:par>
                                <p:cTn id="14" presetID="10" presetClass="entr" presetSubtype="0" fill="hold" nodeType="withEffect">
                                  <p:stCondLst>
                                    <p:cond delay="0"/>
                                  </p:stCondLst>
                                  <p:childTnLst>
                                    <p:set>
                                      <p:cBhvr>
                                        <p:cTn id="15" dur="1" fill="hold">
                                          <p:stCondLst>
                                            <p:cond delay="0"/>
                                          </p:stCondLst>
                                        </p:cTn>
                                        <p:tgtEl>
                                          <p:spTgt spid="910"/>
                                        </p:tgtEl>
                                        <p:attrNameLst>
                                          <p:attrName>style.visibility</p:attrName>
                                        </p:attrNameLst>
                                      </p:cBhvr>
                                      <p:to>
                                        <p:strVal val="visible"/>
                                      </p:to>
                                    </p:set>
                                    <p:animEffect transition="in" filter="fade">
                                      <p:cBhvr>
                                        <p:cTn id="16" dur="1000"/>
                                        <p:tgtEl>
                                          <p:spTgt spid="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88"/>
          <p:cNvSpPr/>
          <p:nvPr/>
        </p:nvSpPr>
        <p:spPr>
          <a:xfrm>
            <a:off x="3672612" y="1523683"/>
            <a:ext cx="8022807" cy="3464699"/>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9" name="Google Shape;999;p88"/>
          <p:cNvSpPr/>
          <p:nvPr/>
        </p:nvSpPr>
        <p:spPr>
          <a:xfrm>
            <a:off x="100488" y="741722"/>
            <a:ext cx="3383236" cy="216995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8"/>
          <p:cNvSpPr txBox="1"/>
          <p:nvPr/>
        </p:nvSpPr>
        <p:spPr>
          <a:xfrm>
            <a:off x="137757" y="942962"/>
            <a:ext cx="3370146" cy="1775096"/>
          </a:xfrm>
          <a:prstGeom prst="rect">
            <a:avLst/>
          </a:prstGeom>
          <a:noFill/>
          <a:ln>
            <a:noFill/>
          </a:ln>
        </p:spPr>
        <p:txBody>
          <a:bodyPr spcFirstLastPara="1" wrap="square" lIns="91425" tIns="91425" rIns="91425" bIns="91425" anchor="ctr" anchorCtr="0">
            <a:noAutofit/>
          </a:bodyPr>
          <a:lstStyle/>
          <a:p>
            <a:pPr algn="ctr"/>
            <a:r>
              <a:rPr lang="en-US" sz="3000" dirty="0">
                <a:solidFill>
                  <a:srgbClr val="082D49"/>
                </a:solidFill>
                <a:latin typeface="Roboto Light"/>
                <a:ea typeface="Roboto Light"/>
                <a:cs typeface="Roboto Light"/>
                <a:sym typeface="Roboto Light"/>
              </a:rPr>
              <a:t>What Problems Did We Encounter?</a:t>
            </a:r>
            <a:endParaRPr lang="en-US" sz="3000" dirty="0">
              <a:solidFill>
                <a:srgbClr val="082D49"/>
              </a:solidFill>
              <a:latin typeface="Roboto Light"/>
              <a:ea typeface="Roboto Light"/>
              <a:cs typeface="Roboto Light"/>
            </a:endParaRPr>
          </a:p>
        </p:txBody>
      </p:sp>
      <p:sp>
        <p:nvSpPr>
          <p:cNvPr id="1001" name="Google Shape;1001;p88"/>
          <p:cNvSpPr txBox="1"/>
          <p:nvPr/>
        </p:nvSpPr>
        <p:spPr>
          <a:xfrm>
            <a:off x="3665215" y="741722"/>
            <a:ext cx="5744529" cy="517034"/>
          </a:xfrm>
          <a:prstGeom prst="rect">
            <a:avLst/>
          </a:prstGeom>
          <a:noFill/>
          <a:ln>
            <a:solidFill>
              <a:schemeClr val="accent1"/>
            </a:solidFill>
          </a:ln>
        </p:spPr>
        <p:txBody>
          <a:bodyPr spcFirstLastPara="1" wrap="square" lIns="91425" tIns="91425" rIns="91425" bIns="91425" anchor="t" anchorCtr="0">
            <a:spAutoFit/>
          </a:bodyPr>
          <a:lstStyle/>
          <a:p>
            <a:pPr>
              <a:lnSpc>
                <a:spcPct val="90000"/>
              </a:lnSpc>
            </a:pPr>
            <a:r>
              <a:rPr lang="en-US" sz="2400" b="1" dirty="0">
                <a:solidFill>
                  <a:srgbClr val="082D49"/>
                </a:solidFill>
                <a:latin typeface="Roboto"/>
                <a:ea typeface="Roboto"/>
                <a:cs typeface="Roboto"/>
              </a:rPr>
              <a:t>Main Issues While Conducting Research</a:t>
            </a:r>
            <a:endParaRPr sz="2400" b="1" dirty="0">
              <a:solidFill>
                <a:srgbClr val="082D49"/>
              </a:solidFill>
              <a:latin typeface="Roboto"/>
              <a:ea typeface="Roboto"/>
              <a:cs typeface="Roboto"/>
              <a:sym typeface="Roboto"/>
            </a:endParaRPr>
          </a:p>
        </p:txBody>
      </p:sp>
      <p:sp>
        <p:nvSpPr>
          <p:cNvPr id="1002" name="Google Shape;1002;p88"/>
          <p:cNvSpPr txBox="1"/>
          <p:nvPr/>
        </p:nvSpPr>
        <p:spPr>
          <a:xfrm>
            <a:off x="3665215" y="1711050"/>
            <a:ext cx="7867771" cy="3231624"/>
          </a:xfrm>
          <a:prstGeom prst="rect">
            <a:avLst/>
          </a:prstGeom>
          <a:noFill/>
          <a:ln>
            <a:noFill/>
          </a:ln>
        </p:spPr>
        <p:txBody>
          <a:bodyPr spcFirstLastPara="1" wrap="square" lIns="91425" tIns="91425" rIns="91425" bIns="91425" anchor="t" anchorCtr="0">
            <a:spAutoFit/>
          </a:bodyPr>
          <a:lstStyle/>
          <a:p>
            <a:pPr marL="342900" indent="-342900">
              <a:lnSpc>
                <a:spcPct val="90000"/>
              </a:lnSpc>
              <a:buChar char="•"/>
            </a:pPr>
            <a:r>
              <a:rPr lang="en-US" sz="2000" dirty="0">
                <a:solidFill>
                  <a:srgbClr val="082D49"/>
                </a:solidFill>
                <a:latin typeface="Sabon Next LT"/>
                <a:ea typeface="Roboto"/>
                <a:cs typeface="Roboto"/>
                <a:sym typeface="Roboto"/>
              </a:rPr>
              <a:t>Storage issues with GitHub. GitHub has 1G storage limitation. Because the amount of data we are working with is well beyond that, we believed that the data was corrupted. This resulted in hours spent finding what turned out to be a simple solution.</a:t>
            </a:r>
            <a:endParaRPr lang="en-US" sz="2000">
              <a:solidFill>
                <a:srgbClr val="082D49"/>
              </a:solidFill>
              <a:latin typeface="Sabon Next LT"/>
              <a:ea typeface="Roboto"/>
              <a:cs typeface="Roboto"/>
            </a:endParaRPr>
          </a:p>
          <a:p>
            <a:pPr marL="342900" indent="-342900">
              <a:lnSpc>
                <a:spcPct val="90000"/>
              </a:lnSpc>
              <a:buChar char="•"/>
            </a:pPr>
            <a:r>
              <a:rPr lang="en-US" sz="2000" dirty="0">
                <a:solidFill>
                  <a:srgbClr val="082D49"/>
                </a:solidFill>
                <a:latin typeface="Sabon Next LT"/>
                <a:ea typeface="Roboto"/>
                <a:cs typeface="Roboto"/>
              </a:rPr>
              <a:t>The datasets were so large we had issues downloading them to our local machines.</a:t>
            </a:r>
          </a:p>
          <a:p>
            <a:pPr marL="285750" indent="-285750">
              <a:lnSpc>
                <a:spcPct val="90000"/>
              </a:lnSpc>
              <a:buChar char="•"/>
            </a:pPr>
            <a:r>
              <a:rPr lang="en-US" sz="2000" dirty="0">
                <a:solidFill>
                  <a:srgbClr val="082D49"/>
                </a:solidFill>
                <a:latin typeface="Sabon Next LT"/>
                <a:ea typeface="Roboto"/>
                <a:cs typeface="Roboto"/>
                <a:sym typeface="Roboto"/>
              </a:rPr>
              <a:t>Airline dataset specifics are not available unless we wanted to pay. Airfare information is only available by quarter. All additional information is available by month.</a:t>
            </a:r>
            <a:r>
              <a:rPr lang="en-US" sz="2000" dirty="0">
                <a:solidFill>
                  <a:srgbClr val="082D49"/>
                </a:solidFill>
                <a:latin typeface="Helvetica"/>
                <a:ea typeface="Roboto"/>
                <a:cs typeface="Roboto"/>
                <a:sym typeface="Roboto"/>
              </a:rPr>
              <a:t> </a:t>
            </a:r>
            <a:endParaRPr lang="en-US" sz="2000" dirty="0">
              <a:solidFill>
                <a:srgbClr val="082D49"/>
              </a:solidFill>
              <a:latin typeface="Helvetica"/>
              <a:ea typeface="Roboto"/>
              <a:cs typeface="Roboto"/>
            </a:endParaRPr>
          </a:p>
          <a:p>
            <a:pPr marL="285750" indent="-285750">
              <a:lnSpc>
                <a:spcPct val="90000"/>
              </a:lnSpc>
              <a:buChar char="•"/>
            </a:pPr>
            <a:endParaRPr lang="en-US" sz="2000" dirty="0">
              <a:solidFill>
                <a:srgbClr val="082D49"/>
              </a:solidFill>
              <a:latin typeface="Helvetica" pitchFamily="2" charset="0"/>
              <a:ea typeface="Roboto"/>
              <a:cs typeface="Roboto"/>
            </a:endParaRPr>
          </a:p>
          <a:p>
            <a:pPr lvl="8">
              <a:lnSpc>
                <a:spcPct val="90000"/>
              </a:lnSpc>
            </a:pPr>
            <a:endParaRPr lang="en-US" sz="2000" dirty="0">
              <a:solidFill>
                <a:srgbClr val="082D49"/>
              </a:solidFill>
              <a:latin typeface="Helvetica" pitchFamily="2" charset="0"/>
              <a:ea typeface="Roboto"/>
              <a:cs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9700" y="1501489"/>
            <a:ext cx="8496282" cy="3805008"/>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89"/>
          <p:cNvSpPr/>
          <p:nvPr/>
        </p:nvSpPr>
        <p:spPr>
          <a:xfrm>
            <a:off x="426002" y="445800"/>
            <a:ext cx="2761800" cy="27618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9"/>
          <p:cNvSpPr txBox="1"/>
          <p:nvPr/>
        </p:nvSpPr>
        <p:spPr>
          <a:xfrm>
            <a:off x="389300" y="1505204"/>
            <a:ext cx="2847300" cy="621000"/>
          </a:xfrm>
          <a:prstGeom prst="rect">
            <a:avLst/>
          </a:prstGeom>
          <a:noFill/>
          <a:ln>
            <a:noFill/>
          </a:ln>
        </p:spPr>
        <p:txBody>
          <a:bodyPr spcFirstLastPara="1" wrap="square" lIns="91425" tIns="91425" rIns="91425" bIns="91425" anchor="ctr" anchorCtr="0">
            <a:noAutofit/>
          </a:bodyPr>
          <a:lstStyle/>
          <a:p>
            <a:pPr algn="ctr"/>
            <a:r>
              <a:rPr lang="en-US" sz="2800" dirty="0">
                <a:solidFill>
                  <a:srgbClr val="082D49"/>
                </a:solidFill>
                <a:latin typeface="Roboto Light"/>
                <a:ea typeface="Roboto Light"/>
                <a:cs typeface="Roboto Light"/>
                <a:sym typeface="Roboto Light"/>
              </a:rPr>
              <a:t>Where Do We Go From Here?</a:t>
            </a:r>
            <a:endParaRPr lang="en-US" sz="2800" dirty="0">
              <a:solidFill>
                <a:srgbClr val="082D49"/>
              </a:solidFill>
              <a:latin typeface="Roboto Light"/>
              <a:ea typeface="Roboto Light"/>
              <a:cs typeface="Roboto Light"/>
            </a:endParaRPr>
          </a:p>
        </p:txBody>
      </p:sp>
      <p:sp>
        <p:nvSpPr>
          <p:cNvPr id="1012" name="Google Shape;1012;p89"/>
          <p:cNvSpPr txBox="1"/>
          <p:nvPr/>
        </p:nvSpPr>
        <p:spPr>
          <a:xfrm>
            <a:off x="3339700" y="1762837"/>
            <a:ext cx="8518800" cy="4111865"/>
          </a:xfrm>
          <a:prstGeom prst="rect">
            <a:avLst/>
          </a:prstGeom>
          <a:noFill/>
          <a:ln>
            <a:noFill/>
          </a:ln>
        </p:spPr>
        <p:txBody>
          <a:bodyPr spcFirstLastPara="1" wrap="square" lIns="91425" tIns="91425" rIns="91425" bIns="91425" anchor="t" anchorCtr="0">
            <a:spAutoFit/>
          </a:bodyPr>
          <a:lstStyle/>
          <a:p>
            <a:pPr marL="285750" indent="-285750">
              <a:lnSpc>
                <a:spcPct val="90000"/>
              </a:lnSpc>
              <a:spcBef>
                <a:spcPts val="1000"/>
              </a:spcBef>
              <a:buFont typeface="Arial" panose="020B0604020202020204" pitchFamily="34" charset="0"/>
              <a:buChar char="•"/>
            </a:pPr>
            <a:r>
              <a:rPr lang="en-US" sz="2400" dirty="0">
                <a:solidFill>
                  <a:srgbClr val="082D49"/>
                </a:solidFill>
                <a:latin typeface="Sabon Next LT"/>
                <a:ea typeface="Roboto"/>
                <a:cs typeface="Roboto"/>
                <a:sym typeface="Roboto"/>
              </a:rPr>
              <a:t>How were the industry adjustments made during Covid reflected in customer satisfaction?</a:t>
            </a:r>
            <a:endParaRPr lang="en-US" sz="2400" dirty="0">
              <a:solidFill>
                <a:srgbClr val="082D49"/>
              </a:solidFill>
              <a:latin typeface="Sabon Next LT"/>
              <a:ea typeface="Roboto"/>
              <a:cs typeface="Roboto"/>
            </a:endParaRPr>
          </a:p>
          <a:p>
            <a:pPr marL="285750" indent="-285750">
              <a:lnSpc>
                <a:spcPct val="90000"/>
              </a:lnSpc>
              <a:spcBef>
                <a:spcPts val="1000"/>
              </a:spcBef>
              <a:buFont typeface="Arial" panose="020B0604020202020204" pitchFamily="34" charset="0"/>
              <a:buChar char="•"/>
            </a:pPr>
            <a:r>
              <a:rPr lang="en-US" sz="2400" dirty="0">
                <a:solidFill>
                  <a:srgbClr val="082D49"/>
                </a:solidFill>
                <a:latin typeface="Sabon Next LT"/>
                <a:ea typeface="Roboto"/>
                <a:cs typeface="Roboto"/>
                <a:sym typeface="Roboto"/>
              </a:rPr>
              <a:t>Is there a correlation between how fast an airport recovered and how heavy the local Covid restrictions were?</a:t>
            </a:r>
            <a:endParaRPr lang="en-US" sz="2400" dirty="0">
              <a:solidFill>
                <a:srgbClr val="082D49"/>
              </a:solidFill>
              <a:latin typeface="Sabon Next LT"/>
              <a:ea typeface="Roboto"/>
              <a:cs typeface="Roboto"/>
            </a:endParaRPr>
          </a:p>
          <a:p>
            <a:pPr marL="285750" indent="-285750">
              <a:lnSpc>
                <a:spcPct val="90000"/>
              </a:lnSpc>
              <a:spcBef>
                <a:spcPts val="1000"/>
              </a:spcBef>
              <a:buFont typeface="Arial" panose="020B0604020202020204" pitchFamily="34" charset="0"/>
              <a:buChar char="•"/>
            </a:pPr>
            <a:r>
              <a:rPr lang="en-US" sz="2400" dirty="0">
                <a:solidFill>
                  <a:srgbClr val="082D49"/>
                </a:solidFill>
                <a:latin typeface="Sabon Next LT"/>
                <a:ea typeface="Roboto"/>
                <a:cs typeface="Roboto"/>
                <a:sym typeface="Roboto"/>
              </a:rPr>
              <a:t>How would this same analysis reflect being conducted internationally?</a:t>
            </a:r>
            <a:endParaRPr lang="en-US" sz="2400" dirty="0">
              <a:solidFill>
                <a:srgbClr val="082D49"/>
              </a:solidFill>
              <a:latin typeface="Sabon Next LT"/>
              <a:ea typeface="Roboto"/>
              <a:cs typeface="Roboto"/>
            </a:endParaRPr>
          </a:p>
          <a:p>
            <a:pPr marL="285750" indent="-285750">
              <a:lnSpc>
                <a:spcPct val="90000"/>
              </a:lnSpc>
              <a:spcBef>
                <a:spcPts val="1000"/>
              </a:spcBef>
              <a:buFont typeface="Arial" panose="020B0604020202020204" pitchFamily="34" charset="0"/>
              <a:buChar char="•"/>
            </a:pPr>
            <a:r>
              <a:rPr lang="en-US" sz="2400" dirty="0">
                <a:solidFill>
                  <a:srgbClr val="082D49"/>
                </a:solidFill>
                <a:latin typeface="Sabon Next LT"/>
                <a:ea typeface="Roboto"/>
                <a:cs typeface="Roboto"/>
              </a:rPr>
              <a:t>Of the profits lost during Covid, how much was recouped by the 2020 government bailout and subsequent PPP loans?</a:t>
            </a:r>
          </a:p>
          <a:p>
            <a:pPr marL="285750" lvl="0" indent="-285750" algn="l" rtl="0">
              <a:lnSpc>
                <a:spcPct val="90000"/>
              </a:lnSpc>
              <a:spcBef>
                <a:spcPts val="1000"/>
              </a:spcBef>
              <a:spcAft>
                <a:spcPts val="0"/>
              </a:spcAft>
              <a:buFont typeface="Arial" panose="020B0604020202020204" pitchFamily="34" charset="0"/>
              <a:buChar char="•"/>
            </a:pPr>
            <a:endParaRPr lang="en-US" sz="1800" dirty="0">
              <a:solidFill>
                <a:srgbClr val="082D49"/>
              </a:solidFill>
              <a:latin typeface="Roboto"/>
              <a:ea typeface="Roboto"/>
              <a:cs typeface="Roboto"/>
            </a:endParaRPr>
          </a:p>
          <a:p>
            <a:pPr marL="285750" indent="-285750">
              <a:lnSpc>
                <a:spcPct val="90000"/>
              </a:lnSpc>
              <a:spcBef>
                <a:spcPts val="1000"/>
              </a:spcBef>
              <a:buFont typeface="Arial" panose="020B0604020202020204" pitchFamily="34" charset="0"/>
              <a:buChar char="•"/>
            </a:pPr>
            <a:endParaRPr lang="en-US" sz="1800" dirty="0">
              <a:solidFill>
                <a:srgbClr val="082D49"/>
              </a:solidFill>
              <a:latin typeface="Roboto"/>
              <a:ea typeface="Roboto"/>
              <a:cs typeface="Roboto"/>
            </a:endParaRPr>
          </a:p>
        </p:txBody>
      </p:sp>
      <p:sp>
        <p:nvSpPr>
          <p:cNvPr id="1013" name="Google Shape;1013;p89"/>
          <p:cNvSpPr txBox="1"/>
          <p:nvPr/>
        </p:nvSpPr>
        <p:spPr>
          <a:xfrm>
            <a:off x="3339700" y="444078"/>
            <a:ext cx="6832044" cy="985071"/>
          </a:xfrm>
          <a:prstGeom prst="rect">
            <a:avLst/>
          </a:prstGeom>
          <a:noFill/>
          <a:ln>
            <a:solidFill>
              <a:schemeClr val="bg2">
                <a:lumMod val="25000"/>
                <a:lumOff val="75000"/>
              </a:schemeClr>
            </a:solidFill>
          </a:ln>
        </p:spPr>
        <p:txBody>
          <a:bodyPr spcFirstLastPara="1" wrap="square" lIns="91425" tIns="91425" rIns="91425" bIns="91425" anchor="t" anchorCtr="0">
            <a:spAutoFit/>
          </a:bodyPr>
          <a:lstStyle/>
          <a:p>
            <a:pPr>
              <a:lnSpc>
                <a:spcPct val="90000"/>
              </a:lnSpc>
              <a:spcBef>
                <a:spcPts val="1000"/>
              </a:spcBef>
            </a:pPr>
            <a:r>
              <a:rPr lang="en-US" sz="2400" b="1" dirty="0">
                <a:solidFill>
                  <a:srgbClr val="082D49"/>
                </a:solidFill>
                <a:latin typeface="Roboto"/>
                <a:ea typeface="Roboto"/>
                <a:cs typeface="Roboto"/>
                <a:sym typeface="Roboto"/>
              </a:rPr>
              <a:t>What Additional Questions Arose During Our Research? What Would We Do With More Time?</a:t>
            </a:r>
            <a:endParaRPr lang="en-US" sz="2400" b="1"/>
          </a:p>
        </p:txBody>
      </p:sp>
      <p:pic>
        <p:nvPicPr>
          <p:cNvPr id="4" name="Graphic 3" descr="Airplane with solid fill">
            <a:extLst>
              <a:ext uri="{FF2B5EF4-FFF2-40B4-BE49-F238E27FC236}">
                <a16:creationId xmlns:a16="http://schemas.microsoft.com/office/drawing/2014/main" id="{080EFD2E-2711-A3A2-781E-AD1C520EC7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7926" y="2305975"/>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0"/>
          <p:cNvSpPr/>
          <p:nvPr/>
        </p:nvSpPr>
        <p:spPr>
          <a:xfrm>
            <a:off x="3384088" y="1393315"/>
            <a:ext cx="8459292" cy="4595778"/>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18" name="Google Shape;918;p80"/>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0"/>
          <p:cNvSpPr txBox="1"/>
          <p:nvPr/>
        </p:nvSpPr>
        <p:spPr>
          <a:xfrm>
            <a:off x="589038" y="1135312"/>
            <a:ext cx="2437992" cy="1486572"/>
          </a:xfrm>
          <a:prstGeom prst="rect">
            <a:avLst/>
          </a:prstGeom>
          <a:noFill/>
          <a:ln>
            <a:noFill/>
          </a:ln>
        </p:spPr>
        <p:txBody>
          <a:bodyPr spcFirstLastPara="1" wrap="square" lIns="91425" tIns="91425" rIns="91425" bIns="91425" anchor="ctr" anchorCtr="0">
            <a:noAutofit/>
          </a:bodyPr>
          <a:lstStyle/>
          <a:p>
            <a:pPr algn="ctr"/>
            <a:r>
              <a:rPr lang="en-US" sz="3000" dirty="0">
                <a:solidFill>
                  <a:schemeClr val="bg1"/>
                </a:solidFill>
                <a:latin typeface="Roboto Light"/>
                <a:ea typeface="Roboto Light"/>
                <a:cs typeface="Roboto Light"/>
                <a:sym typeface="Roboto Light"/>
              </a:rPr>
              <a:t>Covid-19 and Domestic Air Travel</a:t>
            </a:r>
            <a:endParaRPr lang="en-US">
              <a:solidFill>
                <a:schemeClr val="bg1"/>
              </a:solidFill>
            </a:endParaRPr>
          </a:p>
        </p:txBody>
      </p:sp>
      <p:sp>
        <p:nvSpPr>
          <p:cNvPr id="920" name="Google Shape;920;p80"/>
          <p:cNvSpPr txBox="1"/>
          <p:nvPr/>
        </p:nvSpPr>
        <p:spPr>
          <a:xfrm>
            <a:off x="3680010" y="1566307"/>
            <a:ext cx="1616413" cy="5170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82D49"/>
                </a:solidFill>
                <a:latin typeface="Roboto"/>
                <a:ea typeface="Roboto"/>
                <a:cs typeface="Roboto"/>
                <a:sym typeface="Roboto"/>
              </a:rPr>
              <a:t>Purpose:</a:t>
            </a:r>
            <a:endParaRPr lang="en-US" sz="2400" b="1" dirty="0">
              <a:solidFill>
                <a:srgbClr val="082D49"/>
              </a:solidFill>
              <a:latin typeface="Roboto"/>
              <a:ea typeface="Roboto"/>
              <a:cs typeface="Roboto"/>
            </a:endParaRPr>
          </a:p>
        </p:txBody>
      </p:sp>
      <p:sp>
        <p:nvSpPr>
          <p:cNvPr id="921" name="Google Shape;921;p80"/>
          <p:cNvSpPr txBox="1"/>
          <p:nvPr/>
        </p:nvSpPr>
        <p:spPr>
          <a:xfrm>
            <a:off x="3569040" y="3427781"/>
            <a:ext cx="8052724" cy="2317527"/>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lang="en-US" sz="1600" i="0" dirty="0">
              <a:solidFill>
                <a:srgbClr val="1D1C1D"/>
              </a:solidFill>
              <a:effectLst/>
              <a:highlight>
                <a:srgbClr val="F8F8F8"/>
              </a:highlight>
              <a:latin typeface="+mn-lt"/>
            </a:endParaRPr>
          </a:p>
          <a:p>
            <a:pPr marL="0" lvl="0" indent="0" algn="l" rtl="0">
              <a:lnSpc>
                <a:spcPct val="90000"/>
              </a:lnSpc>
              <a:spcBef>
                <a:spcPts val="0"/>
              </a:spcBef>
              <a:spcAft>
                <a:spcPts val="0"/>
              </a:spcAft>
              <a:buNone/>
            </a:pPr>
            <a:endParaRPr lang="en-US" dirty="0">
              <a:solidFill>
                <a:srgbClr val="1D1C1D"/>
              </a:solidFill>
              <a:highlight>
                <a:srgbClr val="F8F8F8"/>
              </a:highlight>
              <a:latin typeface="+mn-lt"/>
              <a:ea typeface="Roboto"/>
              <a:cs typeface="Roboto"/>
              <a:sym typeface="Roboto"/>
            </a:endParaRPr>
          </a:p>
          <a:p>
            <a:pPr marL="0" lvl="0" indent="0" algn="l" rtl="0">
              <a:lnSpc>
                <a:spcPct val="90000"/>
              </a:lnSpc>
              <a:spcBef>
                <a:spcPts val="0"/>
              </a:spcBef>
              <a:spcAft>
                <a:spcPts val="0"/>
              </a:spcAft>
              <a:buNone/>
            </a:pPr>
            <a:endParaRPr lang="en-US" dirty="0">
              <a:solidFill>
                <a:srgbClr val="1D1C1D"/>
              </a:solidFill>
              <a:highlight>
                <a:srgbClr val="F8F8F8"/>
              </a:highlight>
              <a:latin typeface="+mn-lt"/>
              <a:ea typeface="Roboto"/>
              <a:cs typeface="Roboto"/>
              <a:sym typeface="Roboto"/>
            </a:endParaRPr>
          </a:p>
          <a:p>
            <a:pPr>
              <a:lnSpc>
                <a:spcPct val="90000"/>
              </a:lnSpc>
            </a:pPr>
            <a:r>
              <a:rPr lang="en-US" sz="1600" dirty="0">
                <a:solidFill>
                  <a:srgbClr val="161516"/>
                </a:solidFill>
                <a:effectLst/>
                <a:highlight>
                  <a:srgbClr val="F6F6F6"/>
                </a:highlight>
                <a:latin typeface="Sabon Next LT"/>
              </a:rPr>
              <a:t>As the virus spread globally in early 2020, travel restrictions and fear of infection led to a drastic decline in the number of flights and passengers. The data showcases that the enplaned passengers and</a:t>
            </a:r>
            <a:r>
              <a:rPr lang="en-US" sz="1600" dirty="0">
                <a:solidFill>
                  <a:srgbClr val="161516"/>
                </a:solidFill>
                <a:highlight>
                  <a:srgbClr val="F6F6F6"/>
                </a:highlight>
                <a:latin typeface="Sabon Next LT"/>
              </a:rPr>
              <a:t> number</a:t>
            </a:r>
            <a:r>
              <a:rPr lang="en-US" sz="1600" dirty="0">
                <a:solidFill>
                  <a:srgbClr val="161516"/>
                </a:solidFill>
                <a:effectLst/>
                <a:highlight>
                  <a:srgbClr val="F6F6F6"/>
                </a:highlight>
                <a:latin typeface="Sabon Next LT"/>
              </a:rPr>
              <a:t> </a:t>
            </a:r>
            <a:r>
              <a:rPr lang="en-US" sz="1600" dirty="0">
                <a:solidFill>
                  <a:srgbClr val="161516"/>
                </a:solidFill>
                <a:highlight>
                  <a:srgbClr val="F6F6F6"/>
                </a:highlight>
                <a:latin typeface="Sabon Next LT"/>
              </a:rPr>
              <a:t>of </a:t>
            </a:r>
            <a:r>
              <a:rPr lang="en-US" sz="1600" dirty="0">
                <a:solidFill>
                  <a:srgbClr val="161516"/>
                </a:solidFill>
                <a:effectLst/>
                <a:highlight>
                  <a:srgbClr val="F6F6F6"/>
                </a:highlight>
                <a:latin typeface="Sabon Next LT"/>
              </a:rPr>
              <a:t>flights reached record lows during the peak of the pandemic. We will also demonstrate the impact of canceled flights and the relationship between average delay and enplaned passengers. Additionally, we will provide insights into </a:t>
            </a:r>
            <a:r>
              <a:rPr lang="en-US" sz="1600" dirty="0">
                <a:solidFill>
                  <a:srgbClr val="161516"/>
                </a:solidFill>
                <a:highlight>
                  <a:srgbClr val="F6F6F6"/>
                </a:highlight>
                <a:latin typeface="Sabon Next LT"/>
              </a:rPr>
              <a:t>what passenger</a:t>
            </a:r>
            <a:r>
              <a:rPr lang="en-US" sz="1600" dirty="0">
                <a:solidFill>
                  <a:srgbClr val="161516"/>
                </a:solidFill>
                <a:effectLst/>
                <a:highlight>
                  <a:srgbClr val="F6F6F6"/>
                </a:highlight>
                <a:latin typeface="Sabon Next LT"/>
              </a:rPr>
              <a:t> traffic has been like post-pandemic.</a:t>
            </a: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sp>
        <p:nvSpPr>
          <p:cNvPr id="3" name="TextBox 2">
            <a:extLst>
              <a:ext uri="{FF2B5EF4-FFF2-40B4-BE49-F238E27FC236}">
                <a16:creationId xmlns:a16="http://schemas.microsoft.com/office/drawing/2014/main" id="{39DEC89E-2B1A-830C-CCE2-58E0E797AE97}"/>
              </a:ext>
            </a:extLst>
          </p:cNvPr>
          <p:cNvSpPr txBox="1"/>
          <p:nvPr/>
        </p:nvSpPr>
        <p:spPr>
          <a:xfrm>
            <a:off x="3565863" y="2204620"/>
            <a:ext cx="806388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aseline="0" dirty="0">
                <a:solidFill>
                  <a:srgbClr val="1D1C1D"/>
                </a:solidFill>
                <a:highlight>
                  <a:srgbClr val="F8F8F8"/>
                </a:highlight>
                <a:latin typeface="Sabon Next LT"/>
              </a:rPr>
              <a:t>The U.S. domestic airline industry experienced an unprecedented crisis </a:t>
            </a:r>
            <a:r>
              <a:rPr lang="en-US" sz="1600" dirty="0">
                <a:solidFill>
                  <a:srgbClr val="1D1C1D"/>
                </a:solidFill>
                <a:highlight>
                  <a:srgbClr val="F8F8F8"/>
                </a:highlight>
                <a:latin typeface="Sabon Next LT"/>
              </a:rPr>
              <a:t>during the</a:t>
            </a:r>
            <a:r>
              <a:rPr lang="en-US" sz="1600" baseline="0" dirty="0">
                <a:solidFill>
                  <a:srgbClr val="1D1C1D"/>
                </a:solidFill>
                <a:highlight>
                  <a:srgbClr val="F8F8F8"/>
                </a:highlight>
                <a:latin typeface="Sabon Next LT"/>
              </a:rPr>
              <a:t> COVID-19 pandemic. Our analysis of flight data from January 2018 to September 2023 reveals the profound impact of the pandemic on air travel.</a:t>
            </a:r>
            <a:endParaRPr lang="en-US">
              <a:latin typeface="Sabon Next LT"/>
            </a:endParaRPr>
          </a:p>
        </p:txBody>
      </p:sp>
      <p:sp>
        <p:nvSpPr>
          <p:cNvPr id="4" name="Google Shape;920;p80">
            <a:extLst>
              <a:ext uri="{FF2B5EF4-FFF2-40B4-BE49-F238E27FC236}">
                <a16:creationId xmlns:a16="http://schemas.microsoft.com/office/drawing/2014/main" id="{5C426995-694E-BC35-B86E-6F58825BF39C}"/>
              </a:ext>
            </a:extLst>
          </p:cNvPr>
          <p:cNvSpPr txBox="1"/>
          <p:nvPr/>
        </p:nvSpPr>
        <p:spPr>
          <a:xfrm>
            <a:off x="3569039" y="3423220"/>
            <a:ext cx="2178665" cy="5170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82D49"/>
                </a:solidFill>
                <a:latin typeface="Roboto"/>
                <a:ea typeface="Roboto"/>
                <a:cs typeface="Roboto"/>
                <a:sym typeface="Roboto"/>
              </a:rPr>
              <a:t>Background:</a:t>
            </a:r>
            <a:endParaRPr lang="en-US" sz="2400" b="1" dirty="0">
              <a:solidFill>
                <a:srgbClr val="082D49"/>
              </a:solidFill>
              <a:latin typeface="Roboto"/>
              <a:ea typeface="Roboto"/>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1"/>
          <p:cNvSpPr/>
          <p:nvPr/>
        </p:nvSpPr>
        <p:spPr>
          <a:xfrm>
            <a:off x="3362056" y="450661"/>
            <a:ext cx="8474088" cy="5697053"/>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28" name="Google Shape;928;p81"/>
          <p:cNvSpPr/>
          <p:nvPr/>
        </p:nvSpPr>
        <p:spPr>
          <a:xfrm>
            <a:off x="426002" y="445800"/>
            <a:ext cx="2761800" cy="2761800"/>
          </a:xfrm>
          <a:prstGeom prst="rect">
            <a:avLst/>
          </a:prstGeom>
          <a:solidFill>
            <a:schemeClr val="bg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1"/>
          <p:cNvSpPr txBox="1"/>
          <p:nvPr/>
        </p:nvSpPr>
        <p:spPr>
          <a:xfrm>
            <a:off x="3489602" y="746331"/>
            <a:ext cx="1816159" cy="517034"/>
          </a:xfrm>
          <a:prstGeom prst="rect">
            <a:avLst/>
          </a:prstGeom>
          <a:noFill/>
          <a:ln>
            <a:noFill/>
          </a:ln>
        </p:spPr>
        <p:txBody>
          <a:bodyPr spcFirstLastPara="1" wrap="square" lIns="91425" tIns="91425" rIns="91425" bIns="91425" anchor="t" anchorCtr="0">
            <a:spAutoFit/>
          </a:bodyPr>
          <a:lstStyle/>
          <a:p>
            <a:pPr>
              <a:lnSpc>
                <a:spcPct val="90000"/>
              </a:lnSpc>
            </a:pPr>
            <a:r>
              <a:rPr lang="en-US" sz="2400" b="1" dirty="0">
                <a:solidFill>
                  <a:srgbClr val="005E77"/>
                </a:solidFill>
                <a:latin typeface="Roboto"/>
                <a:ea typeface="Roboto"/>
                <a:cs typeface="Roboto"/>
                <a:sym typeface="Roboto"/>
              </a:rPr>
              <a:t>Our Goal:</a:t>
            </a:r>
            <a:endParaRPr sz="2400" b="1" dirty="0">
              <a:solidFill>
                <a:srgbClr val="005E77"/>
              </a:solidFill>
              <a:latin typeface="Roboto"/>
              <a:ea typeface="Roboto"/>
              <a:cs typeface="Roboto"/>
              <a:sym typeface="Roboto"/>
            </a:endParaRPr>
          </a:p>
        </p:txBody>
      </p:sp>
      <p:sp>
        <p:nvSpPr>
          <p:cNvPr id="930" name="Google Shape;930;p81"/>
          <p:cNvSpPr txBox="1"/>
          <p:nvPr/>
        </p:nvSpPr>
        <p:spPr>
          <a:xfrm>
            <a:off x="3361894" y="2534378"/>
            <a:ext cx="7712412" cy="3231624"/>
          </a:xfrm>
          <a:prstGeom prst="rect">
            <a:avLst/>
          </a:prstGeom>
          <a:noFill/>
          <a:ln>
            <a:noFill/>
          </a:ln>
        </p:spPr>
        <p:txBody>
          <a:bodyPr spcFirstLastPara="1" wrap="square" lIns="91425" tIns="91425" rIns="91425" bIns="91425" anchor="t" anchorCtr="0">
            <a:spAutoFit/>
          </a:bodyPr>
          <a:lstStyle/>
          <a:p>
            <a:endParaRPr lang="en-US" sz="1800" b="1" dirty="0">
              <a:solidFill>
                <a:srgbClr val="244084"/>
              </a:solidFill>
              <a:latin typeface="Helvetica"/>
            </a:endParaRPr>
          </a:p>
          <a:p>
            <a:pPr marL="285750" indent="-285750">
              <a:buFont typeface="Arial" panose="020B0604020202020204" pitchFamily="34" charset="0"/>
              <a:buChar char="•"/>
            </a:pPr>
            <a:r>
              <a:rPr lang="en-US" sz="1800" dirty="0">
                <a:solidFill>
                  <a:srgbClr val="244084"/>
                </a:solidFill>
                <a:effectLst/>
                <a:latin typeface="Sabon Next LT"/>
              </a:rPr>
              <a:t>How did Covid 19 impact </a:t>
            </a:r>
            <a:r>
              <a:rPr lang="en-US" sz="1800" dirty="0">
                <a:solidFill>
                  <a:srgbClr val="244084"/>
                </a:solidFill>
                <a:latin typeface="Sabon Next LT"/>
              </a:rPr>
              <a:t>the 10</a:t>
            </a:r>
            <a:r>
              <a:rPr lang="en-US" sz="1800" dirty="0">
                <a:solidFill>
                  <a:srgbClr val="244084"/>
                </a:solidFill>
                <a:effectLst/>
                <a:latin typeface="Sabon Next LT"/>
              </a:rPr>
              <a:t> largest US airports in terms of passenger volume?</a:t>
            </a:r>
          </a:p>
          <a:p>
            <a:pPr marL="285750" indent="-285750">
              <a:buFont typeface="Arial" panose="020B0604020202020204" pitchFamily="34" charset="0"/>
              <a:buChar char="•"/>
            </a:pPr>
            <a:r>
              <a:rPr lang="en-US" sz="1800" dirty="0">
                <a:solidFill>
                  <a:srgbClr val="244084"/>
                </a:solidFill>
                <a:effectLst/>
                <a:latin typeface="Sabon Next LT"/>
              </a:rPr>
              <a:t>How long did it take for passenger volume to normalize after Covid 19 at the 10 largest </a:t>
            </a:r>
            <a:r>
              <a:rPr lang="en-US" sz="1800" dirty="0">
                <a:solidFill>
                  <a:srgbClr val="244084"/>
                </a:solidFill>
                <a:latin typeface="Sabon Next LT"/>
              </a:rPr>
              <a:t>US airports</a:t>
            </a:r>
            <a:r>
              <a:rPr lang="en-US" sz="1800" dirty="0">
                <a:solidFill>
                  <a:srgbClr val="244084"/>
                </a:solidFill>
                <a:effectLst/>
                <a:latin typeface="Sabon Next LT"/>
              </a:rPr>
              <a:t>?</a:t>
            </a:r>
          </a:p>
          <a:p>
            <a:pPr marL="285750" indent="-285750">
              <a:buFont typeface="Arial" panose="020B0604020202020204" pitchFamily="34" charset="0"/>
              <a:buChar char="•"/>
            </a:pPr>
            <a:r>
              <a:rPr lang="en-US" sz="1800" dirty="0">
                <a:solidFill>
                  <a:srgbClr val="244084"/>
                </a:solidFill>
                <a:effectLst/>
                <a:latin typeface="Sabon Next LT"/>
              </a:rPr>
              <a:t>Did average airfare change at the 10 largest US airports during Covid?</a:t>
            </a:r>
          </a:p>
          <a:p>
            <a:pPr marL="285750" indent="-285750">
              <a:buFont typeface="Arial" panose="020B0604020202020204" pitchFamily="34" charset="0"/>
              <a:buChar char="•"/>
            </a:pPr>
            <a:r>
              <a:rPr lang="en-US" sz="1800" dirty="0">
                <a:solidFill>
                  <a:srgbClr val="244084"/>
                </a:solidFill>
                <a:effectLst/>
                <a:latin typeface="Sabon Next LT"/>
              </a:rPr>
              <a:t>If it changed, when did it change as compared to when passenger volume changed?</a:t>
            </a:r>
          </a:p>
          <a:p>
            <a:pPr marL="285750" indent="-285750">
              <a:buFont typeface="Arial" panose="020B0604020202020204" pitchFamily="34" charset="0"/>
              <a:buChar char="•"/>
            </a:pPr>
            <a:r>
              <a:rPr lang="en-US" sz="1800" dirty="0">
                <a:solidFill>
                  <a:srgbClr val="244084"/>
                </a:solidFill>
                <a:effectLst/>
                <a:latin typeface="Sabon Next LT"/>
              </a:rPr>
              <a:t>If it changed when did average airfare normalize?</a:t>
            </a:r>
          </a:p>
          <a:p>
            <a:pPr marL="285750" indent="-285750">
              <a:buFont typeface="Arial" panose="020B0604020202020204" pitchFamily="34" charset="0"/>
              <a:buChar char="•"/>
            </a:pPr>
            <a:r>
              <a:rPr lang="en-US" sz="1800" dirty="0">
                <a:solidFill>
                  <a:srgbClr val="244084"/>
                </a:solidFill>
                <a:latin typeface="Sabon Next LT"/>
              </a:rPr>
              <a:t>Can we define Covid19</a:t>
            </a:r>
            <a:r>
              <a:rPr lang="en-US" sz="1800" dirty="0">
                <a:solidFill>
                  <a:srgbClr val="244084"/>
                </a:solidFill>
                <a:effectLst/>
                <a:latin typeface="Sabon Next LT"/>
              </a:rPr>
              <a:t> by the drop off in passenger volume</a:t>
            </a:r>
            <a:r>
              <a:rPr lang="en-US" sz="1800" dirty="0">
                <a:solidFill>
                  <a:srgbClr val="244084"/>
                </a:solidFill>
                <a:latin typeface="Sabon Next LT"/>
              </a:rPr>
              <a:t>?</a:t>
            </a:r>
            <a:endParaRPr lang="en-US" sz="1800" dirty="0">
              <a:solidFill>
                <a:srgbClr val="244084"/>
              </a:solidFill>
              <a:effectLst/>
              <a:latin typeface="Sabon Next LT"/>
            </a:endParaRPr>
          </a:p>
          <a:p>
            <a:pPr marL="285750" indent="-285750">
              <a:buFont typeface="Arial" panose="020B0604020202020204" pitchFamily="34" charset="0"/>
              <a:buChar char="•"/>
            </a:pPr>
            <a:r>
              <a:rPr lang="en-US" sz="1800" dirty="0">
                <a:solidFill>
                  <a:srgbClr val="244084"/>
                </a:solidFill>
                <a:effectLst/>
                <a:latin typeface="Sabon Next LT"/>
              </a:rPr>
              <a:t>Is there a correlation between Covid19 and the number of flights?</a:t>
            </a:r>
          </a:p>
        </p:txBody>
      </p:sp>
      <p:sp>
        <p:nvSpPr>
          <p:cNvPr id="931" name="Google Shape;931;p81"/>
          <p:cNvSpPr txBox="1"/>
          <p:nvPr/>
        </p:nvSpPr>
        <p:spPr>
          <a:xfrm>
            <a:off x="581640" y="1253681"/>
            <a:ext cx="2437992" cy="1279427"/>
          </a:xfrm>
          <a:prstGeom prst="rect">
            <a:avLst/>
          </a:prstGeom>
          <a:noFill/>
          <a:ln>
            <a:noFill/>
          </a:ln>
        </p:spPr>
        <p:txBody>
          <a:bodyPr spcFirstLastPara="1" wrap="square" lIns="91425" tIns="91425" rIns="91425" bIns="91425" anchor="ctr" anchorCtr="0">
            <a:noAutofit/>
          </a:bodyPr>
          <a:lstStyle/>
          <a:p>
            <a:pPr algn="ctr"/>
            <a:r>
              <a:rPr lang="en-US" sz="3000" dirty="0">
                <a:solidFill>
                  <a:srgbClr val="FFFFFF"/>
                </a:solidFill>
                <a:latin typeface="Roboto Light"/>
                <a:ea typeface="Roboto Light"/>
                <a:cs typeface="Roboto Light"/>
                <a:sym typeface="Roboto Light"/>
              </a:rPr>
              <a:t>Can We Measure the Impact?</a:t>
            </a:r>
            <a:endParaRPr lang="en-US" dirty="0"/>
          </a:p>
        </p:txBody>
      </p:sp>
      <p:sp>
        <p:nvSpPr>
          <p:cNvPr id="2" name="TextBox 1">
            <a:extLst>
              <a:ext uri="{FF2B5EF4-FFF2-40B4-BE49-F238E27FC236}">
                <a16:creationId xmlns:a16="http://schemas.microsoft.com/office/drawing/2014/main" id="{DBEEDB21-832A-3698-1BFF-CC91FAFDDBDE}"/>
              </a:ext>
            </a:extLst>
          </p:cNvPr>
          <p:cNvSpPr txBox="1"/>
          <p:nvPr/>
        </p:nvSpPr>
        <p:spPr>
          <a:xfrm>
            <a:off x="3487823" y="1062815"/>
            <a:ext cx="7718748" cy="830997"/>
          </a:xfrm>
          <a:prstGeom prst="rect">
            <a:avLst/>
          </a:prstGeom>
          <a:noFill/>
        </p:spPr>
        <p:txBody>
          <a:bodyPr wrap="square" lIns="91440" tIns="45720" rIns="91440" bIns="45720" rtlCol="0" anchor="t">
            <a:spAutoFit/>
          </a:bodyPr>
          <a:lstStyle/>
          <a:p>
            <a:endParaRPr lang="en-US" sz="1600" b="1" dirty="0">
              <a:solidFill>
                <a:srgbClr val="002060"/>
              </a:solidFill>
              <a:latin typeface="Helvetica" pitchFamily="2" charset="0"/>
            </a:endParaRPr>
          </a:p>
          <a:p>
            <a:r>
              <a:rPr lang="en-US" sz="1800" dirty="0">
                <a:solidFill>
                  <a:srgbClr val="002060"/>
                </a:solidFill>
                <a:latin typeface="Sabon Next LT"/>
              </a:rPr>
              <a:t>Our goal</a:t>
            </a:r>
            <a:r>
              <a:rPr lang="en-US" sz="1800" dirty="0">
                <a:solidFill>
                  <a:srgbClr val="002060"/>
                </a:solidFill>
                <a:effectLst/>
                <a:latin typeface="Sabon Next LT"/>
              </a:rPr>
              <a:t> is to determine how Covid 19 impacted the domestic airline market.</a:t>
            </a:r>
          </a:p>
          <a:p>
            <a:endParaRPr lang="en-US" dirty="0"/>
          </a:p>
        </p:txBody>
      </p:sp>
      <p:sp>
        <p:nvSpPr>
          <p:cNvPr id="3" name="Google Shape;929;p81">
            <a:extLst>
              <a:ext uri="{FF2B5EF4-FFF2-40B4-BE49-F238E27FC236}">
                <a16:creationId xmlns:a16="http://schemas.microsoft.com/office/drawing/2014/main" id="{C48127BB-A157-A9D7-6646-722C113153A8}"/>
              </a:ext>
            </a:extLst>
          </p:cNvPr>
          <p:cNvSpPr txBox="1"/>
          <p:nvPr/>
        </p:nvSpPr>
        <p:spPr>
          <a:xfrm>
            <a:off x="3489602" y="2129768"/>
            <a:ext cx="7201945" cy="517200"/>
          </a:xfrm>
          <a:prstGeom prst="rect">
            <a:avLst/>
          </a:prstGeom>
          <a:noFill/>
          <a:ln>
            <a:noFill/>
          </a:ln>
        </p:spPr>
        <p:txBody>
          <a:bodyPr spcFirstLastPara="1" wrap="square" lIns="91425" tIns="91425" rIns="91425" bIns="91425" anchor="t" anchorCtr="0">
            <a:spAutoFit/>
          </a:bodyPr>
          <a:lstStyle/>
          <a:p>
            <a:pPr>
              <a:lnSpc>
                <a:spcPct val="90000"/>
              </a:lnSpc>
            </a:pPr>
            <a:r>
              <a:rPr lang="en-US" sz="2400" b="1" dirty="0">
                <a:solidFill>
                  <a:srgbClr val="005E77"/>
                </a:solidFill>
                <a:latin typeface="Roboto"/>
                <a:ea typeface="Roboto"/>
                <a:cs typeface="Roboto"/>
                <a:sym typeface="Roboto"/>
              </a:rPr>
              <a:t>Questions to be Addressed:</a:t>
            </a:r>
            <a:endParaRPr sz="2400" b="1" dirty="0">
              <a:solidFill>
                <a:srgbClr val="005E77"/>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428477" y="960535"/>
            <a:ext cx="8496282" cy="5753568"/>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38" name="Google Shape;938;p82"/>
          <p:cNvSpPr/>
          <p:nvPr/>
        </p:nvSpPr>
        <p:spPr>
          <a:xfrm>
            <a:off x="426002" y="445800"/>
            <a:ext cx="2761800" cy="2761800"/>
          </a:xfrm>
          <a:prstGeom prst="rect">
            <a:avLst/>
          </a:prstGeom>
          <a:solidFill>
            <a:schemeClr val="bg2">
              <a:lumMod val="90000"/>
              <a:lumOff val="10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2"/>
          <p:cNvSpPr txBox="1"/>
          <p:nvPr/>
        </p:nvSpPr>
        <p:spPr>
          <a:xfrm>
            <a:off x="3341253" y="447217"/>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FBE8D5"/>
              </a:buClr>
              <a:buSzPts val="3400"/>
              <a:buFont typeface="Calibri"/>
              <a:buNone/>
            </a:pPr>
            <a:r>
              <a:rPr lang="en-US" sz="2400" b="1" dirty="0">
                <a:solidFill>
                  <a:schemeClr val="tx1"/>
                </a:solidFill>
                <a:latin typeface="Roboto"/>
                <a:ea typeface="Roboto"/>
                <a:cs typeface="Roboto"/>
                <a:sym typeface="Roboto"/>
              </a:rPr>
              <a:t>Data Collection</a:t>
            </a:r>
            <a:endParaRPr lang="en-US" sz="2400" b="1" dirty="0">
              <a:solidFill>
                <a:schemeClr val="tx1"/>
              </a:solidFill>
              <a:latin typeface="Roboto"/>
              <a:ea typeface="Roboto"/>
              <a:cs typeface="Roboto"/>
            </a:endParaRPr>
          </a:p>
        </p:txBody>
      </p:sp>
      <p:sp>
        <p:nvSpPr>
          <p:cNvPr id="940" name="Google Shape;940;p82"/>
          <p:cNvSpPr txBox="1"/>
          <p:nvPr/>
        </p:nvSpPr>
        <p:spPr>
          <a:xfrm>
            <a:off x="3673200" y="696342"/>
            <a:ext cx="8237674" cy="6505853"/>
          </a:xfrm>
          <a:prstGeom prst="rect">
            <a:avLst/>
          </a:prstGeom>
          <a:noFill/>
          <a:ln>
            <a:noFill/>
          </a:ln>
        </p:spPr>
        <p:txBody>
          <a:bodyPr spcFirstLastPara="1" wrap="square" lIns="91425" tIns="91425" rIns="91425" bIns="91425" anchor="t" anchorCtr="0">
            <a:spAutoFit/>
          </a:bodyPr>
          <a:lstStyle/>
          <a:p>
            <a:endParaRPr lang="en-US" sz="1600" b="1" dirty="0">
              <a:solidFill>
                <a:schemeClr val="bg2"/>
              </a:solidFill>
              <a:effectLst/>
              <a:latin typeface="Helvetica" pitchFamily="2" charset="0"/>
            </a:endParaRPr>
          </a:p>
          <a:p>
            <a:r>
              <a:rPr lang="en-US" sz="1800" b="1" dirty="0">
                <a:solidFill>
                  <a:schemeClr val="bg2"/>
                </a:solidFill>
                <a:effectLst/>
                <a:latin typeface="Helvetica"/>
              </a:rPr>
              <a:t>Bureau of Transportation Statistics (BTS):</a:t>
            </a:r>
          </a:p>
          <a:p>
            <a:endParaRPr lang="en-US" b="1" dirty="0">
              <a:solidFill>
                <a:schemeClr val="bg2"/>
              </a:solidFill>
              <a:latin typeface="Verdana"/>
            </a:endParaRPr>
          </a:p>
          <a:p>
            <a:pPr marL="285750" indent="-285750">
              <a:buChar char="•"/>
            </a:pPr>
            <a:r>
              <a:rPr lang="en-US" sz="1600" dirty="0">
                <a:solidFill>
                  <a:schemeClr val="bg2"/>
                </a:solidFill>
                <a:effectLst/>
                <a:latin typeface="Sabon Next LT"/>
              </a:rPr>
              <a:t>Provides extensive data on US flights, including on-time</a:t>
            </a:r>
            <a:r>
              <a:rPr lang="en-US" sz="1600" dirty="0">
                <a:solidFill>
                  <a:schemeClr val="bg2"/>
                </a:solidFill>
                <a:latin typeface="Sabon Next LT"/>
              </a:rPr>
              <a:t> </a:t>
            </a:r>
            <a:r>
              <a:rPr lang="en-US" sz="1600" dirty="0">
                <a:solidFill>
                  <a:schemeClr val="bg2"/>
                </a:solidFill>
                <a:effectLst/>
                <a:latin typeface="Sabon Next LT"/>
              </a:rPr>
              <a:t>performance, delays, cancellations, and more.</a:t>
            </a:r>
          </a:p>
          <a:p>
            <a:endParaRPr lang="en-US" sz="1600" dirty="0">
              <a:solidFill>
                <a:schemeClr val="bg2"/>
              </a:solidFill>
              <a:latin typeface="Sabon Next LT"/>
            </a:endParaRPr>
          </a:p>
          <a:p>
            <a:r>
              <a:rPr lang="en-US" sz="1800" b="1" dirty="0">
                <a:solidFill>
                  <a:schemeClr val="bg2"/>
                </a:solidFill>
                <a:effectLst/>
                <a:latin typeface="Helvetica"/>
              </a:rPr>
              <a:t>Aviation Edge:</a:t>
            </a:r>
            <a:r>
              <a:rPr lang="en-US" sz="1800" b="1" dirty="0">
                <a:solidFill>
                  <a:schemeClr val="bg2"/>
                </a:solidFill>
                <a:latin typeface="Helvetica"/>
              </a:rPr>
              <a:t> </a:t>
            </a:r>
            <a:endParaRPr lang="en-US" sz="1800" b="1" dirty="0">
              <a:solidFill>
                <a:schemeClr val="bg2"/>
              </a:solidFill>
              <a:effectLst/>
              <a:latin typeface="Helvetica"/>
            </a:endParaRPr>
          </a:p>
          <a:p>
            <a:endParaRPr lang="en-US" b="1" dirty="0">
              <a:solidFill>
                <a:schemeClr val="bg2"/>
              </a:solidFill>
              <a:latin typeface="Verdana"/>
            </a:endParaRPr>
          </a:p>
          <a:p>
            <a:pPr marL="285750" indent="-285750">
              <a:buChar char="•"/>
            </a:pPr>
            <a:r>
              <a:rPr lang="en-US" sz="1600" dirty="0">
                <a:solidFill>
                  <a:schemeClr val="bg2"/>
                </a:solidFill>
                <a:effectLst/>
                <a:latin typeface="Sabon Next LT"/>
              </a:rPr>
              <a:t>Offers a suite of APIs providing access to various </a:t>
            </a:r>
            <a:r>
              <a:rPr lang="en-US" sz="1600" dirty="0">
                <a:solidFill>
                  <a:schemeClr val="bg2"/>
                </a:solidFill>
                <a:latin typeface="Sabon Next LT"/>
              </a:rPr>
              <a:t>aviation-related data</a:t>
            </a:r>
            <a:r>
              <a:rPr lang="en-US" sz="1600" dirty="0">
                <a:solidFill>
                  <a:schemeClr val="bg2"/>
                </a:solidFill>
                <a:effectLst/>
                <a:latin typeface="Sabon Next LT"/>
              </a:rPr>
              <a:t>, including flight schedules, tracking, airport, and </a:t>
            </a:r>
            <a:r>
              <a:rPr lang="en-US" sz="1600" dirty="0">
                <a:solidFill>
                  <a:schemeClr val="bg2"/>
                </a:solidFill>
                <a:latin typeface="Sabon Next LT"/>
              </a:rPr>
              <a:t>aircraft data</a:t>
            </a:r>
            <a:r>
              <a:rPr lang="en-US" sz="1600" dirty="0">
                <a:solidFill>
                  <a:schemeClr val="bg2"/>
                </a:solidFill>
                <a:effectLst/>
                <a:latin typeface="Sabon Next LT"/>
              </a:rPr>
              <a:t>.</a:t>
            </a:r>
          </a:p>
          <a:p>
            <a:endParaRPr lang="en-US" sz="1600" dirty="0">
              <a:solidFill>
                <a:schemeClr val="bg2"/>
              </a:solidFill>
              <a:effectLst/>
              <a:latin typeface="Sabon Next LT"/>
            </a:endParaRPr>
          </a:p>
          <a:p>
            <a:r>
              <a:rPr lang="en-US" sz="1800" b="1" err="1">
                <a:solidFill>
                  <a:schemeClr val="bg2"/>
                </a:solidFill>
                <a:effectLst/>
                <a:latin typeface="Helvetica"/>
              </a:rPr>
              <a:t>Aviationstack</a:t>
            </a:r>
            <a:r>
              <a:rPr lang="en-US" sz="1800" b="1" dirty="0">
                <a:solidFill>
                  <a:schemeClr val="bg2"/>
                </a:solidFill>
                <a:effectLst/>
                <a:latin typeface="Helvetica"/>
              </a:rPr>
              <a:t>:</a:t>
            </a:r>
            <a:r>
              <a:rPr lang="en-US" sz="1800" b="1" dirty="0">
                <a:solidFill>
                  <a:schemeClr val="bg2"/>
                </a:solidFill>
                <a:latin typeface="Helvetica"/>
              </a:rPr>
              <a:t> </a:t>
            </a:r>
            <a:endParaRPr lang="en-US" sz="1800" b="1" dirty="0">
              <a:solidFill>
                <a:schemeClr val="bg2"/>
              </a:solidFill>
              <a:effectLst/>
              <a:latin typeface="Helvetica"/>
            </a:endParaRPr>
          </a:p>
          <a:p>
            <a:endParaRPr lang="en-US" b="1" dirty="0">
              <a:solidFill>
                <a:schemeClr val="bg2"/>
              </a:solidFill>
              <a:latin typeface="Verdana"/>
            </a:endParaRPr>
          </a:p>
          <a:p>
            <a:pPr marL="285750" indent="-285750">
              <a:buChar char="•"/>
            </a:pPr>
            <a:r>
              <a:rPr lang="en-US" sz="1600" dirty="0">
                <a:solidFill>
                  <a:schemeClr val="bg2"/>
                </a:solidFill>
                <a:effectLst/>
                <a:latin typeface="Sabon Next LT"/>
              </a:rPr>
              <a:t>Provides a powerful flight data API offering real-time </a:t>
            </a:r>
            <a:r>
              <a:rPr lang="en-US" sz="1600" dirty="0">
                <a:solidFill>
                  <a:schemeClr val="bg2"/>
                </a:solidFill>
                <a:latin typeface="Sabon Next LT"/>
              </a:rPr>
              <a:t>and historical</a:t>
            </a:r>
            <a:r>
              <a:rPr lang="en-US" sz="1600" dirty="0">
                <a:solidFill>
                  <a:schemeClr val="bg2"/>
                </a:solidFill>
                <a:effectLst/>
                <a:latin typeface="Sabon Next LT"/>
              </a:rPr>
              <a:t> flight information, including tracking, status, routes,</a:t>
            </a:r>
            <a:r>
              <a:rPr lang="en-US" sz="1600" dirty="0">
                <a:solidFill>
                  <a:schemeClr val="bg2"/>
                </a:solidFill>
                <a:latin typeface="Sabon Next LT"/>
              </a:rPr>
              <a:t> </a:t>
            </a:r>
            <a:r>
              <a:rPr lang="en-US" sz="1600" dirty="0">
                <a:solidFill>
                  <a:schemeClr val="bg2"/>
                </a:solidFill>
                <a:effectLst/>
                <a:latin typeface="Sabon Next LT"/>
              </a:rPr>
              <a:t>and airline details.</a:t>
            </a:r>
          </a:p>
          <a:p>
            <a:endParaRPr lang="en-US" sz="1800" dirty="0">
              <a:solidFill>
                <a:schemeClr val="bg2"/>
              </a:solidFill>
              <a:latin typeface="Sabon Next LT"/>
            </a:endParaRPr>
          </a:p>
          <a:p>
            <a:r>
              <a:rPr lang="en-US" sz="1800" b="1" dirty="0">
                <a:solidFill>
                  <a:schemeClr val="bg2"/>
                </a:solidFill>
                <a:effectLst/>
                <a:latin typeface="Helvetica"/>
              </a:rPr>
              <a:t>FAA:</a:t>
            </a:r>
            <a:endParaRPr lang="en-US" sz="1800" b="1" i="1" dirty="0">
              <a:solidFill>
                <a:schemeClr val="bg2"/>
              </a:solidFill>
              <a:latin typeface="Helvetica"/>
            </a:endParaRPr>
          </a:p>
          <a:p>
            <a:endParaRPr lang="en-US" b="1" i="1" dirty="0">
              <a:solidFill>
                <a:schemeClr val="bg2"/>
              </a:solidFill>
              <a:effectLst/>
              <a:latin typeface="Verdana" panose="020B0604030504040204" pitchFamily="34" charset="0"/>
            </a:endParaRPr>
          </a:p>
          <a:p>
            <a:pPr marL="285750" indent="-285750">
              <a:buChar char="•"/>
            </a:pPr>
            <a:r>
              <a:rPr lang="en-US" sz="1600" dirty="0">
                <a:solidFill>
                  <a:schemeClr val="bg2"/>
                </a:solidFill>
                <a:effectLst/>
                <a:latin typeface="Sabon Next LT"/>
              </a:rPr>
              <a:t>Offers a comprehensive dataset of airline routes, airports, </a:t>
            </a:r>
            <a:r>
              <a:rPr lang="en-US" sz="1600" dirty="0">
                <a:solidFill>
                  <a:schemeClr val="bg2"/>
                </a:solidFill>
                <a:latin typeface="Sabon Next LT"/>
              </a:rPr>
              <a:t>and schedules</a:t>
            </a:r>
            <a:r>
              <a:rPr lang="en-US" sz="1600" dirty="0">
                <a:solidFill>
                  <a:schemeClr val="bg2"/>
                </a:solidFill>
                <a:effectLst/>
                <a:latin typeface="Sabon Next LT"/>
              </a:rPr>
              <a:t> freely available for download, useful for </a:t>
            </a:r>
            <a:r>
              <a:rPr lang="en-US" sz="1600" dirty="0">
                <a:solidFill>
                  <a:schemeClr val="bg2"/>
                </a:solidFill>
                <a:latin typeface="Sabon Next LT"/>
              </a:rPr>
              <a:t>researchers and</a:t>
            </a:r>
            <a:r>
              <a:rPr lang="en-US" sz="1600" dirty="0">
                <a:solidFill>
                  <a:schemeClr val="bg2"/>
                </a:solidFill>
                <a:effectLst/>
                <a:latin typeface="Sabon Next LT"/>
              </a:rPr>
              <a:t> developers.</a:t>
            </a:r>
          </a:p>
          <a:p>
            <a:endParaRPr lang="en-US" sz="1600" dirty="0">
              <a:solidFill>
                <a:schemeClr val="bg2"/>
              </a:solidFill>
              <a:effectLst/>
              <a:latin typeface="Verdana" panose="020B0604030504040204" pitchFamily="34" charset="0"/>
            </a:endParaRPr>
          </a:p>
          <a:p>
            <a:r>
              <a:rPr lang="en-US" sz="1800" b="1" dirty="0">
                <a:solidFill>
                  <a:schemeClr val="bg2"/>
                </a:solidFill>
                <a:effectLst/>
                <a:latin typeface="Helvetica"/>
              </a:rPr>
              <a:t>Transportation.gov:</a:t>
            </a:r>
            <a:r>
              <a:rPr lang="en-US" sz="1800" b="1" dirty="0">
                <a:solidFill>
                  <a:schemeClr val="bg2"/>
                </a:solidFill>
                <a:latin typeface="Helvetica"/>
              </a:rPr>
              <a:t> </a:t>
            </a:r>
            <a:endParaRPr lang="en-US" sz="1800" b="1" dirty="0">
              <a:solidFill>
                <a:schemeClr val="bg2"/>
              </a:solidFill>
              <a:effectLst/>
              <a:latin typeface="Helvetica"/>
            </a:endParaRPr>
          </a:p>
          <a:p>
            <a:endParaRPr lang="en-US" sz="1600" b="1" dirty="0">
              <a:solidFill>
                <a:schemeClr val="bg2"/>
              </a:solidFill>
              <a:latin typeface="Verdana"/>
            </a:endParaRPr>
          </a:p>
          <a:p>
            <a:pPr marL="285750" indent="-285750">
              <a:buChar char="•"/>
            </a:pPr>
            <a:r>
              <a:rPr lang="en-US" sz="1600" dirty="0">
                <a:solidFill>
                  <a:schemeClr val="bg2"/>
                </a:solidFill>
                <a:effectLst/>
                <a:latin typeface="Sabon Next LT"/>
              </a:rPr>
              <a:t>Offers multiple data sets.</a:t>
            </a:r>
          </a:p>
          <a:p>
            <a:pPr marL="0" lvl="0" indent="0" algn="l" rtl="0">
              <a:lnSpc>
                <a:spcPct val="115000"/>
              </a:lnSpc>
              <a:spcBef>
                <a:spcPts val="0"/>
              </a:spcBef>
              <a:spcAft>
                <a:spcPts val="800"/>
              </a:spcAft>
              <a:buNone/>
            </a:pPr>
            <a:endParaRPr dirty="0">
              <a:solidFill>
                <a:schemeClr val="bg2"/>
              </a:solidFill>
              <a:latin typeface="Roboto"/>
              <a:ea typeface="Roboto"/>
              <a:cs typeface="Roboto"/>
            </a:endParaRPr>
          </a:p>
        </p:txBody>
      </p:sp>
      <p:sp>
        <p:nvSpPr>
          <p:cNvPr id="941" name="Google Shape;941;p82"/>
          <p:cNvSpPr txBox="1"/>
          <p:nvPr/>
        </p:nvSpPr>
        <p:spPr>
          <a:xfrm>
            <a:off x="581640" y="802400"/>
            <a:ext cx="2452788" cy="2078416"/>
          </a:xfrm>
          <a:prstGeom prst="rect">
            <a:avLst/>
          </a:prstGeom>
          <a:noFill/>
          <a:ln>
            <a:noFill/>
          </a:ln>
        </p:spPr>
        <p:txBody>
          <a:bodyPr spcFirstLastPara="1" wrap="square" lIns="91425" tIns="91425" rIns="91425" bIns="91425" anchor="ctr" anchorCtr="0">
            <a:noAutofit/>
          </a:bodyPr>
          <a:lstStyle/>
          <a:p>
            <a:pPr algn="ctr"/>
            <a:r>
              <a:rPr lang="en-US" sz="3000" dirty="0">
                <a:solidFill>
                  <a:schemeClr val="bg1"/>
                </a:solidFill>
                <a:latin typeface="Roboto Light"/>
                <a:ea typeface="Roboto Light"/>
                <a:cs typeface="Roboto Light"/>
                <a:sym typeface="Roboto Light"/>
              </a:rPr>
              <a:t>Where Did We Source Our Data?</a:t>
            </a:r>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3336298" y="1652740"/>
            <a:ext cx="8429700" cy="4070339"/>
          </a:xfrm>
          <a:prstGeom prst="rect">
            <a:avLst/>
          </a:prstGeom>
          <a:solidFill>
            <a:srgbClr val="F2F2F2"/>
          </a:solidFill>
          <a:ln>
            <a:noFill/>
          </a:ln>
        </p:spPr>
        <p:txBody>
          <a:bodyPr spcFirstLastPara="1" wrap="square" lIns="121900" tIns="121900" rIns="121900" bIns="121900" anchor="ctr" anchorCtr="0">
            <a:noAutofit/>
          </a:bodyPr>
          <a:lstStyle/>
          <a:p>
            <a:endParaRPr lang="en-US" sz="2000" dirty="0">
              <a:solidFill>
                <a:srgbClr val="000000"/>
              </a:solidFill>
              <a:effectLst/>
              <a:latin typeface="Helvetica" pitchFamily="2" charset="0"/>
            </a:endParaRPr>
          </a:p>
          <a:p>
            <a:pPr marL="285750" indent="-285750">
              <a:buFont typeface="Arial" panose="020B0604020202020204" pitchFamily="34" charset="0"/>
              <a:buChar char="•"/>
            </a:pPr>
            <a:r>
              <a:rPr lang="en-US" sz="2000" dirty="0">
                <a:solidFill>
                  <a:srgbClr val="000000"/>
                </a:solidFill>
                <a:effectLst/>
                <a:latin typeface="Sabon Next LT"/>
              </a:rPr>
              <a:t>Clean up missing values, outliers, and duplicates data</a:t>
            </a:r>
            <a:r>
              <a:rPr lang="en-US" sz="2000" dirty="0">
                <a:latin typeface="Sabon Next LT"/>
              </a:rPr>
              <a:t>.</a:t>
            </a:r>
            <a:endParaRPr lang="en-US" sz="2000" dirty="0">
              <a:solidFill>
                <a:srgbClr val="000000"/>
              </a:solidFill>
              <a:effectLst/>
              <a:latin typeface="Sabon Next LT"/>
            </a:endParaRPr>
          </a:p>
          <a:p>
            <a:pPr marL="285750" indent="-285750">
              <a:buFont typeface="Arial" panose="020B0604020202020204" pitchFamily="34" charset="0"/>
              <a:buChar char="•"/>
            </a:pPr>
            <a:r>
              <a:rPr lang="en-US" sz="2000" dirty="0">
                <a:solidFill>
                  <a:srgbClr val="000000"/>
                </a:solidFill>
                <a:effectLst/>
                <a:latin typeface="Sabon Next LT"/>
              </a:rPr>
              <a:t>Normalize or scale numerical features for diagrams.</a:t>
            </a:r>
          </a:p>
          <a:p>
            <a:pPr marL="285750" indent="-285750">
              <a:buFont typeface="Arial" panose="020B0604020202020204" pitchFamily="34" charset="0"/>
              <a:buChar char="•"/>
            </a:pPr>
            <a:r>
              <a:rPr lang="en-US" sz="2000" dirty="0">
                <a:solidFill>
                  <a:srgbClr val="000000"/>
                </a:solidFill>
                <a:effectLst/>
                <a:latin typeface="Sabon Next LT"/>
              </a:rPr>
              <a:t>Calculate summary statistics for numerical features.</a:t>
            </a:r>
          </a:p>
          <a:p>
            <a:pPr marL="285750" indent="-285750">
              <a:buFont typeface="Arial" panose="020B0604020202020204" pitchFamily="34" charset="0"/>
              <a:buChar char="•"/>
            </a:pPr>
            <a:r>
              <a:rPr lang="en-US" sz="2000" dirty="0">
                <a:solidFill>
                  <a:srgbClr val="000000"/>
                </a:solidFill>
                <a:effectLst/>
                <a:latin typeface="Sabon Next LT"/>
              </a:rPr>
              <a:t>Explore the distribution of numerical features using histograms, box plots, or violin plots.</a:t>
            </a:r>
          </a:p>
          <a:p>
            <a:pPr marL="285750" indent="-285750">
              <a:buFont typeface="Arial" panose="020B0604020202020204" pitchFamily="34" charset="0"/>
              <a:buChar char="•"/>
            </a:pPr>
            <a:r>
              <a:rPr lang="en-US" sz="2000" dirty="0">
                <a:solidFill>
                  <a:srgbClr val="000000"/>
                </a:solidFill>
                <a:effectLst/>
                <a:latin typeface="Sabon Next LT"/>
              </a:rPr>
              <a:t>Examine the frequency distribution of categorical features using bar plots or count plots.</a:t>
            </a:r>
          </a:p>
          <a:p>
            <a:pPr marL="285750" indent="-285750">
              <a:buFont typeface="Arial" panose="020B0604020202020204" pitchFamily="34" charset="0"/>
              <a:buChar char="•"/>
            </a:pPr>
            <a:r>
              <a:rPr lang="en-US" sz="2000" dirty="0">
                <a:latin typeface="Sabon Next LT"/>
              </a:rPr>
              <a:t>C</a:t>
            </a:r>
            <a:r>
              <a:rPr lang="en-US" sz="2000" dirty="0">
                <a:solidFill>
                  <a:srgbClr val="000000"/>
                </a:solidFill>
                <a:effectLst/>
                <a:latin typeface="Sabon Next LT"/>
              </a:rPr>
              <a:t>orrelate analysis to detect patterns within time series data.</a:t>
            </a:r>
          </a:p>
          <a:p>
            <a:pPr marL="285750" indent="-285750">
              <a:buFont typeface="Arial" panose="020B0604020202020204" pitchFamily="34" charset="0"/>
              <a:buChar char="•"/>
            </a:pPr>
            <a:r>
              <a:rPr lang="en-US" sz="2000" dirty="0">
                <a:solidFill>
                  <a:srgbClr val="000000"/>
                </a:solidFill>
                <a:effectLst/>
                <a:latin typeface="Sabon Next LT"/>
              </a:rPr>
              <a:t>Create geographical visualizations using maps to analyze spatial data.</a:t>
            </a:r>
          </a:p>
          <a:p>
            <a:pPr marL="285750" indent="-285750">
              <a:buFont typeface="Arial" panose="020B0604020202020204" pitchFamily="34" charset="0"/>
              <a:buChar char="•"/>
            </a:pPr>
            <a:r>
              <a:rPr lang="en-US" sz="2000" dirty="0">
                <a:solidFill>
                  <a:srgbClr val="000000"/>
                </a:solidFill>
                <a:effectLst/>
                <a:latin typeface="Sabon Next LT"/>
              </a:rPr>
              <a:t>Use advanced plotting libraries like </a:t>
            </a:r>
            <a:r>
              <a:rPr lang="en-US" sz="2000" dirty="0" err="1">
                <a:solidFill>
                  <a:srgbClr val="000000"/>
                </a:solidFill>
                <a:effectLst/>
                <a:latin typeface="Sabon Next LT"/>
              </a:rPr>
              <a:t>Plotly</a:t>
            </a:r>
            <a:r>
              <a:rPr lang="en-US" sz="2000" dirty="0">
                <a:solidFill>
                  <a:srgbClr val="000000"/>
                </a:solidFill>
                <a:effectLst/>
                <a:latin typeface="Sabon Next LT"/>
              </a:rPr>
              <a:t> or Seaborn for more customized visualizations.</a:t>
            </a:r>
            <a:endParaRPr lang="en-US" sz="2000" dirty="0">
              <a:latin typeface="Sabon Next LT"/>
            </a:endParaRPr>
          </a:p>
        </p:txBody>
      </p:sp>
      <p:sp>
        <p:nvSpPr>
          <p:cNvPr id="948" name="Google Shape;948;p83"/>
          <p:cNvSpPr/>
          <p:nvPr/>
        </p:nvSpPr>
        <p:spPr>
          <a:xfrm>
            <a:off x="426002" y="445800"/>
            <a:ext cx="2761800" cy="27618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3"/>
          <p:cNvSpPr txBox="1"/>
          <p:nvPr/>
        </p:nvSpPr>
        <p:spPr>
          <a:xfrm>
            <a:off x="3335588" y="835767"/>
            <a:ext cx="7187150" cy="627834"/>
          </a:xfrm>
          <a:prstGeom prst="rect">
            <a:avLst/>
          </a:prstGeom>
          <a:noFill/>
          <a:ln>
            <a:noFill/>
          </a:ln>
        </p:spPr>
        <p:txBody>
          <a:bodyPr spcFirstLastPara="1" wrap="square" lIns="91425" tIns="91425" rIns="91425" bIns="91425" anchor="t" anchorCtr="0">
            <a:spAutoFit/>
          </a:bodyPr>
          <a:lstStyle/>
          <a:p>
            <a:pPr>
              <a:lnSpc>
                <a:spcPct val="90000"/>
              </a:lnSpc>
            </a:pPr>
            <a:r>
              <a:rPr lang="en-US" sz="3200" b="1" dirty="0">
                <a:solidFill>
                  <a:srgbClr val="0070C0"/>
                </a:solidFill>
                <a:latin typeface="Roboto"/>
                <a:ea typeface="Roboto"/>
                <a:cs typeface="Roboto"/>
                <a:sym typeface="Roboto"/>
              </a:rPr>
              <a:t>Cleanup and Exploration Approach </a:t>
            </a:r>
            <a:endParaRPr lang="en-US" sz="3200" b="1">
              <a:solidFill>
                <a:srgbClr val="0070C0"/>
              </a:solidFill>
              <a:latin typeface="Roboto"/>
              <a:ea typeface="Roboto"/>
              <a:cs typeface="Roboto"/>
            </a:endParaRPr>
          </a:p>
        </p:txBody>
      </p:sp>
      <p:sp>
        <p:nvSpPr>
          <p:cNvPr id="951" name="Google Shape;951;p83"/>
          <p:cNvSpPr txBox="1"/>
          <p:nvPr/>
        </p:nvSpPr>
        <p:spPr>
          <a:xfrm>
            <a:off x="581640" y="839390"/>
            <a:ext cx="2452788" cy="2071018"/>
          </a:xfrm>
          <a:prstGeom prst="rect">
            <a:avLst/>
          </a:prstGeom>
          <a:noFill/>
          <a:ln>
            <a:noFill/>
          </a:ln>
        </p:spPr>
        <p:txBody>
          <a:bodyPr spcFirstLastPara="1" wrap="square" lIns="91425" tIns="91425" rIns="91425" bIns="91425" anchor="ctr" anchorCtr="0">
            <a:noAutofit/>
          </a:bodyPr>
          <a:lstStyle/>
          <a:p>
            <a:pPr algn="ctr"/>
            <a:r>
              <a:rPr lang="en-US" sz="3000" dirty="0">
                <a:solidFill>
                  <a:srgbClr val="FFFFFF"/>
                </a:solidFill>
                <a:latin typeface="Roboto Light"/>
                <a:ea typeface="Roboto Light"/>
                <a:cs typeface="Roboto Light"/>
              </a:rPr>
              <a:t>How Did We Prepare the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3986925"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r>
              <a:rPr lang="en-US" sz="3000" dirty="0">
                <a:solidFill>
                  <a:srgbClr val="FFFFFF"/>
                </a:solidFill>
                <a:latin typeface="Roboto Light"/>
                <a:ea typeface="Roboto Light"/>
                <a:cs typeface="Roboto Light"/>
                <a:sym typeface="Roboto Light"/>
              </a:rPr>
              <a:t>Passenger Volume</a:t>
            </a:r>
            <a:endParaRPr lang="en-US" dirty="0"/>
          </a:p>
        </p:txBody>
      </p:sp>
      <p:sp>
        <p:nvSpPr>
          <p:cNvPr id="960" name="Google Shape;960;p84"/>
          <p:cNvSpPr txBox="1"/>
          <p:nvPr/>
        </p:nvSpPr>
        <p:spPr>
          <a:xfrm>
            <a:off x="426000" y="1607350"/>
            <a:ext cx="7482405" cy="434100"/>
          </a:xfrm>
          <a:prstGeom prst="rect">
            <a:avLst/>
          </a:prstGeom>
          <a:noFill/>
          <a:ln>
            <a:noFill/>
          </a:ln>
        </p:spPr>
        <p:txBody>
          <a:bodyPr spcFirstLastPara="1" wrap="square" lIns="91425" tIns="91425" rIns="91425" bIns="91425" anchor="t" anchorCtr="0">
            <a:spAutoFit/>
          </a:bodyPr>
          <a:lstStyle/>
          <a:p>
            <a:pPr>
              <a:lnSpc>
                <a:spcPct val="90000"/>
              </a:lnSpc>
            </a:pPr>
            <a:r>
              <a:rPr lang="en-US" sz="1800" b="1" dirty="0">
                <a:latin typeface="Roboto"/>
                <a:ea typeface="Roboto"/>
                <a:cs typeface="Roboto"/>
                <a:sym typeface="Roboto"/>
              </a:rPr>
              <a:t>2020 saw a drastic cut in the total number of passengers taking flights</a:t>
            </a:r>
            <a:endParaRPr lang="en-US" dirty="0"/>
          </a:p>
        </p:txBody>
      </p:sp>
      <p:sp>
        <p:nvSpPr>
          <p:cNvPr id="961" name="Google Shape;961;p84"/>
          <p:cNvSpPr txBox="1"/>
          <p:nvPr/>
        </p:nvSpPr>
        <p:spPr>
          <a:xfrm>
            <a:off x="599463" y="2452585"/>
            <a:ext cx="2484753" cy="3702522"/>
          </a:xfrm>
          <a:prstGeom prst="rect">
            <a:avLst/>
          </a:prstGeom>
          <a:noFill/>
          <a:ln>
            <a:noFill/>
          </a:ln>
        </p:spPr>
        <p:txBody>
          <a:bodyPr spcFirstLastPara="1" wrap="square" lIns="91425" tIns="91425" rIns="91425" bIns="91425" anchor="t" anchorCtr="0">
            <a:spAutoFit/>
          </a:bodyPr>
          <a:lstStyle/>
          <a:p>
            <a:r>
              <a:rPr lang="en-US" sz="1800" dirty="0">
                <a:solidFill>
                  <a:srgbClr val="082D49"/>
                </a:solidFill>
                <a:latin typeface="Sabon Next LT"/>
                <a:ea typeface="Roboto"/>
                <a:sym typeface="Roboto"/>
              </a:rPr>
              <a:t>According to data from the Bureau of Transportation Statistics (BTS), the total number of passengers flying on U.S. airlines plummeted from (X) million in January 2020 to a mere (X) million in April 2020 – a staggering ()% decline.</a:t>
            </a:r>
            <a:endParaRPr lang="en-US" sz="1800">
              <a:latin typeface="Sabon Next LT"/>
            </a:endParaRPr>
          </a:p>
          <a:p>
            <a:pPr marL="0" lvl="0" indent="0" algn="l">
              <a:lnSpc>
                <a:spcPct val="90000"/>
              </a:lnSpc>
              <a:spcBef>
                <a:spcPts val="0"/>
              </a:spcBef>
              <a:spcAft>
                <a:spcPts val="0"/>
              </a:spcAft>
              <a:buNone/>
            </a:pPr>
            <a:endParaRPr lang="en-US" dirty="0">
              <a:solidFill>
                <a:srgbClr val="082D49"/>
              </a:solidFill>
              <a:latin typeface="Roboto"/>
              <a:ea typeface="Roboto"/>
              <a:cs typeface="Roboto"/>
            </a:endParaRPr>
          </a:p>
        </p:txBody>
      </p:sp>
      <p:pic>
        <p:nvPicPr>
          <p:cNvPr id="2" name="Picture 1" descr="A graph of passengers by year&#10;&#10;Description automatically generated">
            <a:extLst>
              <a:ext uri="{FF2B5EF4-FFF2-40B4-BE49-F238E27FC236}">
                <a16:creationId xmlns:a16="http://schemas.microsoft.com/office/drawing/2014/main" id="{E876F911-9858-298B-79DB-A908D537E37C}"/>
              </a:ext>
            </a:extLst>
          </p:cNvPr>
          <p:cNvPicPr>
            <a:picLocks noChangeAspect="1"/>
          </p:cNvPicPr>
          <p:nvPr/>
        </p:nvPicPr>
        <p:blipFill>
          <a:blip r:embed="rId3"/>
          <a:stretch>
            <a:fillRect/>
          </a:stretch>
        </p:blipFill>
        <p:spPr>
          <a:xfrm>
            <a:off x="3262543" y="2046652"/>
            <a:ext cx="8463379" cy="45920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85"/>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8" name="Google Shape;968;p85"/>
          <p:cNvSpPr/>
          <p:nvPr/>
        </p:nvSpPr>
        <p:spPr>
          <a:xfrm>
            <a:off x="425998" y="445800"/>
            <a:ext cx="4556876"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r>
              <a:rPr lang="en-US" sz="3000" dirty="0">
                <a:solidFill>
                  <a:srgbClr val="FFFFFF"/>
                </a:solidFill>
                <a:latin typeface="Roboto Light"/>
                <a:ea typeface="Roboto Light"/>
                <a:cs typeface="Roboto Light"/>
              </a:rPr>
              <a:t>Changes to Airfare</a:t>
            </a:r>
          </a:p>
        </p:txBody>
      </p:sp>
      <p:sp>
        <p:nvSpPr>
          <p:cNvPr id="970" name="Google Shape;970;p85"/>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a:lnSpc>
                <a:spcPct val="90000"/>
              </a:lnSpc>
            </a:pPr>
            <a:r>
              <a:rPr lang="en-US" sz="1800" b="1" dirty="0">
                <a:latin typeface="Roboto"/>
                <a:ea typeface="Roboto"/>
                <a:cs typeface="Roboto"/>
                <a:sym typeface="Roboto"/>
              </a:rPr>
              <a:t>The price of airfare dropped during the Covid pandemic but rebounded in 2021</a:t>
            </a:r>
            <a:endParaRPr lang="en-US" dirty="0"/>
          </a:p>
        </p:txBody>
      </p:sp>
      <p:sp>
        <p:nvSpPr>
          <p:cNvPr id="971" name="Google Shape;971;p85"/>
          <p:cNvSpPr txBox="1"/>
          <p:nvPr/>
        </p:nvSpPr>
        <p:spPr>
          <a:xfrm>
            <a:off x="624243" y="2657024"/>
            <a:ext cx="2775923" cy="3370123"/>
          </a:xfrm>
          <a:prstGeom prst="rect">
            <a:avLst/>
          </a:prstGeom>
          <a:noFill/>
          <a:ln>
            <a:noFill/>
          </a:ln>
        </p:spPr>
        <p:txBody>
          <a:bodyPr spcFirstLastPara="1" wrap="square" lIns="91425" tIns="91425" rIns="91425" bIns="91425" anchor="t" anchorCtr="0">
            <a:spAutoFit/>
          </a:bodyPr>
          <a:lstStyle/>
          <a:p>
            <a:pPr>
              <a:lnSpc>
                <a:spcPct val="90000"/>
              </a:lnSpc>
            </a:pPr>
            <a:r>
              <a:rPr lang="en-US" sz="1800" dirty="0">
                <a:solidFill>
                  <a:srgbClr val="082D49"/>
                </a:solidFill>
                <a:latin typeface="Sabon Next LT"/>
                <a:ea typeface="Roboto"/>
                <a:sym typeface="Roboto"/>
              </a:rPr>
              <a:t>In the initial months of the pandemic, airfares dropped significantly as airlines tried to stimulate demand and fill empty seats. According to data from the BTS, the average domestic airfare in the second quarter of 2020 was $(X), a (X) % decrease from the same quarter in 2019.</a:t>
            </a:r>
            <a:endParaRPr lang="en-US" sz="1800">
              <a:solidFill>
                <a:srgbClr val="082D49"/>
              </a:solidFill>
              <a:latin typeface="Sabon Next LT"/>
              <a:ea typeface="Roboto"/>
              <a:cs typeface="Roboto"/>
            </a:endParaRPr>
          </a:p>
          <a:p>
            <a:pPr marL="0" lvl="0" indent="0" algn="l">
              <a:lnSpc>
                <a:spcPct val="90000"/>
              </a:lnSpc>
              <a:spcBef>
                <a:spcPts val="0"/>
              </a:spcBef>
              <a:spcAft>
                <a:spcPts val="0"/>
              </a:spcAft>
              <a:buNone/>
            </a:pPr>
            <a:endParaRPr lang="en-US" dirty="0">
              <a:solidFill>
                <a:srgbClr val="082D49"/>
              </a:solidFill>
              <a:latin typeface="Roboto"/>
              <a:ea typeface="Roboto"/>
              <a:cs typeface="Roboto"/>
            </a:endParaRPr>
          </a:p>
        </p:txBody>
      </p:sp>
      <p:pic>
        <p:nvPicPr>
          <p:cNvPr id="5" name="Picture 4">
            <a:extLst>
              <a:ext uri="{FF2B5EF4-FFF2-40B4-BE49-F238E27FC236}">
                <a16:creationId xmlns:a16="http://schemas.microsoft.com/office/drawing/2014/main" id="{F002D493-27AB-B4E3-F0EA-791685D06B8E}"/>
              </a:ext>
            </a:extLst>
          </p:cNvPr>
          <p:cNvPicPr>
            <a:picLocks noChangeAspect="1"/>
          </p:cNvPicPr>
          <p:nvPr/>
        </p:nvPicPr>
        <p:blipFill>
          <a:blip r:embed="rId3"/>
          <a:stretch>
            <a:fillRect/>
          </a:stretch>
        </p:blipFill>
        <p:spPr>
          <a:xfrm>
            <a:off x="3586975" y="2165035"/>
            <a:ext cx="8282876" cy="43307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86"/>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8" name="Google Shape;978;p86"/>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US" sz="3000" dirty="0">
                <a:solidFill>
                  <a:srgbClr val="FFFFFF"/>
                </a:solidFill>
                <a:latin typeface="Roboto Light"/>
                <a:ea typeface="Roboto Light"/>
                <a:cs typeface="Roboto Light"/>
                <a:sym typeface="Roboto Light"/>
              </a:rPr>
              <a:t>Cancellations</a:t>
            </a:r>
            <a:endParaRPr lang="en-US" dirty="0"/>
          </a:p>
        </p:txBody>
      </p:sp>
      <p:sp>
        <p:nvSpPr>
          <p:cNvPr id="980" name="Google Shape;980;p86"/>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a:lnSpc>
                <a:spcPct val="90000"/>
              </a:lnSpc>
            </a:pPr>
            <a:r>
              <a:rPr lang="en-US" sz="1800" b="1" dirty="0">
                <a:latin typeface="Roboto"/>
                <a:ea typeface="Roboto"/>
                <a:cs typeface="Roboto"/>
                <a:sym typeface="Roboto"/>
              </a:rPr>
              <a:t>As the lockdown went into effect flight cancellations grew</a:t>
            </a:r>
            <a:endParaRPr lang="en-US" dirty="0"/>
          </a:p>
        </p:txBody>
      </p:sp>
      <p:sp>
        <p:nvSpPr>
          <p:cNvPr id="981" name="Google Shape;981;p86"/>
          <p:cNvSpPr txBox="1"/>
          <p:nvPr/>
        </p:nvSpPr>
        <p:spPr>
          <a:xfrm>
            <a:off x="426000" y="2204780"/>
            <a:ext cx="2775922" cy="4256520"/>
          </a:xfrm>
          <a:prstGeom prst="rect">
            <a:avLst/>
          </a:prstGeom>
          <a:noFill/>
          <a:ln>
            <a:noFill/>
          </a:ln>
        </p:spPr>
        <p:txBody>
          <a:bodyPr spcFirstLastPara="1" wrap="square" lIns="91425" tIns="91425" rIns="91425" bIns="91425" anchor="t" anchorCtr="0">
            <a:spAutoFit/>
          </a:bodyPr>
          <a:lstStyle/>
          <a:p>
            <a:pPr>
              <a:lnSpc>
                <a:spcPct val="90000"/>
              </a:lnSpc>
            </a:pPr>
            <a:r>
              <a:rPr lang="en-US" sz="1800" dirty="0">
                <a:solidFill>
                  <a:srgbClr val="082D49"/>
                </a:solidFill>
                <a:latin typeface="Sabon Next LT"/>
                <a:ea typeface="Roboto"/>
              </a:rPr>
              <a:t>In the early months of the pandemic, airlines were forced to cancel a substantial number of flights due to the abrupt decline in passenger demand and the implementation of travel restrictions. According to BTS data, the cancellation rate for U.S. domestic flights reached % in April 2020, compared to just % in April 2019.</a:t>
            </a:r>
            <a:endParaRPr lang="en-US" sz="1800">
              <a:latin typeface="Sabon Next LT"/>
            </a:endParaRPr>
          </a:p>
          <a:p>
            <a:pPr marL="285750" indent="-285750">
              <a:lnSpc>
                <a:spcPct val="90000"/>
              </a:lnSpc>
              <a:buChar char="•"/>
            </a:pPr>
            <a:endParaRPr lang="en-US" dirty="0">
              <a:solidFill>
                <a:srgbClr val="082D49"/>
              </a:solidFill>
              <a:latin typeface="Roboto"/>
              <a:ea typeface="Roboto"/>
              <a:cs typeface="Roboto"/>
            </a:endParaRPr>
          </a:p>
          <a:p>
            <a:pPr marL="285750" indent="-285750">
              <a:lnSpc>
                <a:spcPct val="90000"/>
              </a:lnSpc>
              <a:buChar char="•"/>
            </a:pPr>
            <a:endParaRPr lang="en-US" dirty="0">
              <a:solidFill>
                <a:srgbClr val="082D49"/>
              </a:solidFill>
              <a:latin typeface="Roboto"/>
              <a:ea typeface="Roboto"/>
              <a:cs typeface="Roboto"/>
            </a:endParaRPr>
          </a:p>
          <a:p>
            <a:pPr marL="285750" indent="-285750">
              <a:lnSpc>
                <a:spcPct val="90000"/>
              </a:lnSpc>
              <a:buChar char="•"/>
            </a:pPr>
            <a:endParaRPr lang="en-US" dirty="0">
              <a:solidFill>
                <a:srgbClr val="082D49"/>
              </a:solidFill>
              <a:latin typeface="Roboto"/>
              <a:ea typeface="Roboto"/>
              <a:cs typeface="Roboto"/>
            </a:endParaRPr>
          </a:p>
        </p:txBody>
      </p:sp>
      <p:pic>
        <p:nvPicPr>
          <p:cNvPr id="2" name="Picture 1">
            <a:extLst>
              <a:ext uri="{FF2B5EF4-FFF2-40B4-BE49-F238E27FC236}">
                <a16:creationId xmlns:a16="http://schemas.microsoft.com/office/drawing/2014/main" id="{85E6936F-FB32-4B9E-9DEC-294B298B860B}"/>
              </a:ext>
            </a:extLst>
          </p:cNvPr>
          <p:cNvPicPr>
            <a:picLocks noChangeAspect="1"/>
          </p:cNvPicPr>
          <p:nvPr/>
        </p:nvPicPr>
        <p:blipFill>
          <a:blip r:embed="rId3"/>
          <a:stretch>
            <a:fillRect/>
          </a:stretch>
        </p:blipFill>
        <p:spPr>
          <a:xfrm>
            <a:off x="3210757" y="2046223"/>
            <a:ext cx="8700116" cy="46298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87"/>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8" name="Google Shape;988;p87"/>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7"/>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Summary</a:t>
            </a:r>
            <a:endParaRPr sz="3000" dirty="0">
              <a:solidFill>
                <a:srgbClr val="FFFFFF"/>
              </a:solidFill>
              <a:latin typeface="Roboto Light"/>
              <a:ea typeface="Roboto Light"/>
              <a:cs typeface="Roboto Light"/>
              <a:sym typeface="Roboto Light"/>
            </a:endParaRPr>
          </a:p>
        </p:txBody>
      </p:sp>
      <p:sp>
        <p:nvSpPr>
          <p:cNvPr id="990" name="Google Shape;990;p8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991" name="Google Shape;991;p87"/>
          <p:cNvSpPr txBox="1"/>
          <p:nvPr/>
        </p:nvSpPr>
        <p:spPr>
          <a:xfrm>
            <a:off x="3339700" y="1141400"/>
            <a:ext cx="8518800" cy="683234"/>
          </a:xfrm>
          <a:prstGeom prst="rect">
            <a:avLst/>
          </a:prstGeom>
          <a:noFill/>
          <a:ln>
            <a:noFill/>
          </a:ln>
        </p:spPr>
        <p:txBody>
          <a:bodyPr spcFirstLastPara="1" wrap="square" lIns="91425" tIns="91425" rIns="91425" bIns="91425" anchor="t" anchorCtr="0">
            <a:spAutoFit/>
          </a:bodyPr>
          <a:lstStyle/>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First</a:t>
            </a:r>
          </a:p>
          <a:p>
            <a:pPr marL="320040" lvl="0" indent="-205740" algn="l" rtl="0">
              <a:lnSpc>
                <a:spcPct val="90000"/>
              </a:lnSpc>
              <a:spcBef>
                <a:spcPts val="0"/>
              </a:spcBef>
              <a:spcAft>
                <a:spcPts val="0"/>
              </a:spcAft>
              <a:buClr>
                <a:srgbClr val="082D49"/>
              </a:buClr>
              <a:buSzPts val="1800"/>
              <a:buFont typeface="Roboto"/>
              <a:buChar char="➔"/>
            </a:pPr>
            <a:endParaRPr lang="en-US" sz="1800">
              <a:solidFill>
                <a:srgbClr val="082D49"/>
              </a:solidFill>
              <a:latin typeface="Roboto"/>
              <a:ea typeface="Roboto"/>
              <a:cs typeface="Roboto"/>
              <a:sym typeface="Roboto"/>
            </a:endParaRPr>
          </a:p>
        </p:txBody>
      </p:sp>
      <p:sp>
        <p:nvSpPr>
          <p:cNvPr id="992" name="Google Shape;992;p87"/>
          <p:cNvSpPr txBox="1"/>
          <p:nvPr/>
        </p:nvSpPr>
        <p:spPr>
          <a:xfrm>
            <a:off x="3339700" y="3542050"/>
            <a:ext cx="8518800" cy="434100"/>
          </a:xfrm>
          <a:prstGeom prst="rect">
            <a:avLst/>
          </a:prstGeom>
          <a:noFill/>
          <a:ln>
            <a:noFill/>
          </a:ln>
        </p:spPr>
        <p:txBody>
          <a:bodyPr spcFirstLastPara="1" wrap="square" lIns="91425" tIns="91425" rIns="91425" bIns="91425" anchor="t" anchorCtr="0">
            <a:spAutoFit/>
          </a:bodyPr>
          <a:lstStyle/>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Second</a:t>
            </a:r>
            <a:endParaRPr sz="1800" dirty="0">
              <a:solidFill>
                <a:srgbClr val="082D49"/>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785</Words>
  <Application>Microsoft Office PowerPoint</Application>
  <PresentationFormat>Widescreen</PresentationFormat>
  <Paragraphs>106</Paragraphs>
  <Slides>11</Slides>
  <Notes>11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Trilogy Bootcamps Theme</vt:lpstr>
      <vt:lpstr>The Turbulent Journey: How COVID-19 Reshaped the U.S. Domestic Airline Industry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cp:lastModifiedBy>Ava Lee</cp:lastModifiedBy>
  <cp:revision>611</cp:revision>
  <dcterms:modified xsi:type="dcterms:W3CDTF">2024-04-22T04:41:21Z</dcterms:modified>
</cp:coreProperties>
</file>