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0"/>
  </p:notesMasterIdLst>
  <p:sldIdLst>
    <p:sldId id="256" r:id="rId2"/>
    <p:sldId id="265" r:id="rId3"/>
    <p:sldId id="270" r:id="rId4"/>
    <p:sldId id="284" r:id="rId5"/>
    <p:sldId id="259" r:id="rId6"/>
    <p:sldId id="272" r:id="rId7"/>
    <p:sldId id="273" r:id="rId8"/>
    <p:sldId id="288" r:id="rId9"/>
    <p:sldId id="276" r:id="rId10"/>
    <p:sldId id="277" r:id="rId11"/>
    <p:sldId id="278" r:id="rId12"/>
    <p:sldId id="267" r:id="rId13"/>
    <p:sldId id="281" r:id="rId14"/>
    <p:sldId id="261" r:id="rId15"/>
    <p:sldId id="257" r:id="rId16"/>
    <p:sldId id="282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5"/>
    <p:restoredTop sz="94640"/>
  </p:normalViewPr>
  <p:slideViewPr>
    <p:cSldViewPr snapToGrid="0">
      <p:cViewPr>
        <p:scale>
          <a:sx n="131" d="100"/>
          <a:sy n="131" d="100"/>
        </p:scale>
        <p:origin x="121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oi.org/10.21949/1520564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oi.org/10.21949/152056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D8466-B5A9-45D2-A0EF-8B3EA2D197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E123E-1DAA-4C3C-B2B4-A95530DBC78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How did  air passenger traffic change?</a:t>
          </a:r>
        </a:p>
      </dgm:t>
    </dgm:pt>
    <dgm:pt modelId="{0B0B808A-A401-48C0-8072-AEFE420EC579}" type="parTrans" cxnId="{690897AE-A339-4832-B261-16C79A28D7EE}">
      <dgm:prSet/>
      <dgm:spPr/>
      <dgm:t>
        <a:bodyPr/>
        <a:lstStyle/>
        <a:p>
          <a:endParaRPr lang="en-US"/>
        </a:p>
      </dgm:t>
    </dgm:pt>
    <dgm:pt modelId="{E2008D9A-618E-4C48-8FBF-013FD2E6558D}" type="sibTrans" cxnId="{690897AE-A339-4832-B261-16C79A28D7EE}">
      <dgm:prSet/>
      <dgm:spPr/>
      <dgm:t>
        <a:bodyPr/>
        <a:lstStyle/>
        <a:p>
          <a:endParaRPr lang="en-US"/>
        </a:p>
      </dgm:t>
    </dgm:pt>
    <dgm:pt modelId="{DD240008-BC30-4941-93A2-AF05952E4C3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When did passenger volume normalize?</a:t>
          </a:r>
        </a:p>
      </dgm:t>
    </dgm:pt>
    <dgm:pt modelId="{3D41BAE4-4CFB-4120-8C5E-2311CA47B960}" type="parTrans" cxnId="{43C5C440-F2F6-4A14-A781-24B42B746B76}">
      <dgm:prSet/>
      <dgm:spPr/>
      <dgm:t>
        <a:bodyPr/>
        <a:lstStyle/>
        <a:p>
          <a:endParaRPr lang="en-US"/>
        </a:p>
      </dgm:t>
    </dgm:pt>
    <dgm:pt modelId="{0BA6D4A1-D3A6-4AD1-B907-081C8A137DF7}" type="sibTrans" cxnId="{43C5C440-F2F6-4A14-A781-24B42B746B76}">
      <dgm:prSet/>
      <dgm:spPr/>
      <dgm:t>
        <a:bodyPr/>
        <a:lstStyle/>
        <a:p>
          <a:endParaRPr lang="en-US"/>
        </a:p>
      </dgm:t>
    </dgm:pt>
    <dgm:pt modelId="{F2C24DF3-6211-486A-82B9-5B1D5ADEF9C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How did the airfare change?</a:t>
          </a:r>
        </a:p>
      </dgm:t>
    </dgm:pt>
    <dgm:pt modelId="{A81E8773-8A38-46B1-AE99-36B8B8BAFD88}" type="parTrans" cxnId="{BDEAC991-EDF2-42CF-B3C9-342240831D90}">
      <dgm:prSet/>
      <dgm:spPr/>
      <dgm:t>
        <a:bodyPr/>
        <a:lstStyle/>
        <a:p>
          <a:endParaRPr lang="en-US"/>
        </a:p>
      </dgm:t>
    </dgm:pt>
    <dgm:pt modelId="{32799A10-8CDD-4CA4-B119-121617A011AD}" type="sibTrans" cxnId="{BDEAC991-EDF2-42CF-B3C9-342240831D90}">
      <dgm:prSet/>
      <dgm:spPr/>
      <dgm:t>
        <a:bodyPr/>
        <a:lstStyle/>
        <a:p>
          <a:endParaRPr lang="en-US"/>
        </a:p>
      </dgm:t>
    </dgm:pt>
    <dgm:pt modelId="{B037A1A0-0917-4C23-8603-27817DD9F8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What are the changes before and after Covid-19?</a:t>
          </a:r>
          <a:br>
            <a:rPr lang="en-US" sz="1800" dirty="0"/>
          </a:br>
          <a:endParaRPr lang="en-US" sz="1800" dirty="0"/>
        </a:p>
      </dgm:t>
    </dgm:pt>
    <dgm:pt modelId="{107BA4D5-E2A7-477D-971E-16C2F881DD84}" type="parTrans" cxnId="{A688983B-6F2B-4C16-A6CD-4648B50FCE0A}">
      <dgm:prSet/>
      <dgm:spPr/>
      <dgm:t>
        <a:bodyPr/>
        <a:lstStyle/>
        <a:p>
          <a:endParaRPr lang="en-US"/>
        </a:p>
      </dgm:t>
    </dgm:pt>
    <dgm:pt modelId="{98A7536E-C75C-4295-B5B8-22CEDA22626E}" type="sibTrans" cxnId="{A688983B-6F2B-4C16-A6CD-4648B50FCE0A}">
      <dgm:prSet/>
      <dgm:spPr/>
      <dgm:t>
        <a:bodyPr/>
        <a:lstStyle/>
        <a:p>
          <a:endParaRPr lang="en-US"/>
        </a:p>
      </dgm:t>
    </dgm:pt>
    <dgm:pt modelId="{F1C7E839-A15C-43BD-B79C-E768199F9375}" type="pres">
      <dgm:prSet presAssocID="{FC6D8466-B5A9-45D2-A0EF-8B3EA2D1977E}" presName="root" presStyleCnt="0">
        <dgm:presLayoutVars>
          <dgm:dir/>
          <dgm:resizeHandles val="exact"/>
        </dgm:presLayoutVars>
      </dgm:prSet>
      <dgm:spPr/>
    </dgm:pt>
    <dgm:pt modelId="{43796A1C-31C2-4BD4-BD80-F96B1D706C83}" type="pres">
      <dgm:prSet presAssocID="{A65E123E-1DAA-4C3C-B2B4-A95530DBC783}" presName="compNode" presStyleCnt="0"/>
      <dgm:spPr/>
    </dgm:pt>
    <dgm:pt modelId="{F6D2D15C-5FBD-49E3-95EF-3EA2A012127E}" type="pres">
      <dgm:prSet presAssocID="{A65E123E-1DAA-4C3C-B2B4-A95530DBC7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outline"/>
        </a:ext>
      </dgm:extLst>
    </dgm:pt>
    <dgm:pt modelId="{2F095205-B3CD-41AD-821D-3D59D0D11BA2}" type="pres">
      <dgm:prSet presAssocID="{A65E123E-1DAA-4C3C-B2B4-A95530DBC783}" presName="spaceRect" presStyleCnt="0"/>
      <dgm:spPr/>
    </dgm:pt>
    <dgm:pt modelId="{BADF9152-8145-4F1E-B5B1-62BC89D6FC72}" type="pres">
      <dgm:prSet presAssocID="{A65E123E-1DAA-4C3C-B2B4-A95530DBC783}" presName="textRect" presStyleLbl="revTx" presStyleIdx="0" presStyleCnt="4">
        <dgm:presLayoutVars>
          <dgm:chMax val="1"/>
          <dgm:chPref val="1"/>
        </dgm:presLayoutVars>
      </dgm:prSet>
      <dgm:spPr/>
    </dgm:pt>
    <dgm:pt modelId="{68AACF96-F4D5-4CCA-B4A1-1E02BC832016}" type="pres">
      <dgm:prSet presAssocID="{E2008D9A-618E-4C48-8FBF-013FD2E6558D}" presName="sibTrans" presStyleCnt="0"/>
      <dgm:spPr/>
    </dgm:pt>
    <dgm:pt modelId="{EF94D7DD-D9A0-4FA0-BA33-AA6B7F0837FB}" type="pres">
      <dgm:prSet presAssocID="{DD240008-BC30-4941-93A2-AF05952E4C38}" presName="compNode" presStyleCnt="0"/>
      <dgm:spPr/>
    </dgm:pt>
    <dgm:pt modelId="{EC661831-338E-430D-BD9E-9E3AB7147C21}" type="pres">
      <dgm:prSet presAssocID="{DD240008-BC30-4941-93A2-AF05952E4C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BAB8FDB0-95E0-4618-A99A-513C8658B930}" type="pres">
      <dgm:prSet presAssocID="{DD240008-BC30-4941-93A2-AF05952E4C38}" presName="spaceRect" presStyleCnt="0"/>
      <dgm:spPr/>
    </dgm:pt>
    <dgm:pt modelId="{74FC171D-BCEC-44CB-A684-02DB7236509F}" type="pres">
      <dgm:prSet presAssocID="{DD240008-BC30-4941-93A2-AF05952E4C38}" presName="textRect" presStyleLbl="revTx" presStyleIdx="1" presStyleCnt="4">
        <dgm:presLayoutVars>
          <dgm:chMax val="1"/>
          <dgm:chPref val="1"/>
        </dgm:presLayoutVars>
      </dgm:prSet>
      <dgm:spPr/>
    </dgm:pt>
    <dgm:pt modelId="{906BDC75-6A02-45C3-BB36-F250CB07FB2D}" type="pres">
      <dgm:prSet presAssocID="{0BA6D4A1-D3A6-4AD1-B907-081C8A137DF7}" presName="sibTrans" presStyleCnt="0"/>
      <dgm:spPr/>
    </dgm:pt>
    <dgm:pt modelId="{FB72AA4E-987C-4B9F-9E57-76891B405FBF}" type="pres">
      <dgm:prSet presAssocID="{F2C24DF3-6211-486A-82B9-5B1D5ADEF9CD}" presName="compNode" presStyleCnt="0"/>
      <dgm:spPr/>
    </dgm:pt>
    <dgm:pt modelId="{167D1528-B545-4AE1-8DF3-CD8D5EB5AE7B}" type="pres">
      <dgm:prSet presAssocID="{F2C24DF3-6211-486A-82B9-5B1D5ADEF9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BACF64CE-BAB9-4FFB-847F-A2B3E1AEE1F6}" type="pres">
      <dgm:prSet presAssocID="{F2C24DF3-6211-486A-82B9-5B1D5ADEF9CD}" presName="spaceRect" presStyleCnt="0"/>
      <dgm:spPr/>
    </dgm:pt>
    <dgm:pt modelId="{FA1E0862-58A7-4151-88FD-5201114E22EA}" type="pres">
      <dgm:prSet presAssocID="{F2C24DF3-6211-486A-82B9-5B1D5ADEF9CD}" presName="textRect" presStyleLbl="revTx" presStyleIdx="2" presStyleCnt="4">
        <dgm:presLayoutVars>
          <dgm:chMax val="1"/>
          <dgm:chPref val="1"/>
        </dgm:presLayoutVars>
      </dgm:prSet>
      <dgm:spPr/>
    </dgm:pt>
    <dgm:pt modelId="{EEF4FEE7-CA39-41DC-942B-A8E8514A4D04}" type="pres">
      <dgm:prSet presAssocID="{32799A10-8CDD-4CA4-B119-121617A011AD}" presName="sibTrans" presStyleCnt="0"/>
      <dgm:spPr/>
    </dgm:pt>
    <dgm:pt modelId="{8E2AFCFB-2EC5-4C7C-9C2E-0B2E23C49C24}" type="pres">
      <dgm:prSet presAssocID="{B037A1A0-0917-4C23-8603-27817DD9F8DF}" presName="compNode" presStyleCnt="0"/>
      <dgm:spPr/>
    </dgm:pt>
    <dgm:pt modelId="{52C486B5-F430-4AE0-8961-00B3ADA8D2E0}" type="pres">
      <dgm:prSet presAssocID="{B037A1A0-0917-4C23-8603-27817DD9F8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6EF1EDD-28D8-468B-AB6F-3E70A4EACE11}" type="pres">
      <dgm:prSet presAssocID="{B037A1A0-0917-4C23-8603-27817DD9F8DF}" presName="spaceRect" presStyleCnt="0"/>
      <dgm:spPr/>
    </dgm:pt>
    <dgm:pt modelId="{2FC915BC-FEDA-4E91-805C-3DDF0230E1E6}" type="pres">
      <dgm:prSet presAssocID="{B037A1A0-0917-4C23-8603-27817DD9F8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F2C604-8D54-4F4F-8A0B-E90048726D3E}" type="presOf" srcId="{B037A1A0-0917-4C23-8603-27817DD9F8DF}" destId="{2FC915BC-FEDA-4E91-805C-3DDF0230E1E6}" srcOrd="0" destOrd="0" presId="urn:microsoft.com/office/officeart/2018/2/layout/IconLabelList"/>
    <dgm:cxn modelId="{A688983B-6F2B-4C16-A6CD-4648B50FCE0A}" srcId="{FC6D8466-B5A9-45D2-A0EF-8B3EA2D1977E}" destId="{B037A1A0-0917-4C23-8603-27817DD9F8DF}" srcOrd="3" destOrd="0" parTransId="{107BA4D5-E2A7-477D-971E-16C2F881DD84}" sibTransId="{98A7536E-C75C-4295-B5B8-22CEDA22626E}"/>
    <dgm:cxn modelId="{43C5C440-F2F6-4A14-A781-24B42B746B76}" srcId="{FC6D8466-B5A9-45D2-A0EF-8B3EA2D1977E}" destId="{DD240008-BC30-4941-93A2-AF05952E4C38}" srcOrd="1" destOrd="0" parTransId="{3D41BAE4-4CFB-4120-8C5E-2311CA47B960}" sibTransId="{0BA6D4A1-D3A6-4AD1-B907-081C8A137DF7}"/>
    <dgm:cxn modelId="{5F03BA48-435F-9745-A5F2-4AB047445800}" type="presOf" srcId="{DD240008-BC30-4941-93A2-AF05952E4C38}" destId="{74FC171D-BCEC-44CB-A684-02DB7236509F}" srcOrd="0" destOrd="0" presId="urn:microsoft.com/office/officeart/2018/2/layout/IconLabelList"/>
    <dgm:cxn modelId="{FE1C934E-970D-724F-8D2A-77869D2E747E}" type="presOf" srcId="{FC6D8466-B5A9-45D2-A0EF-8B3EA2D1977E}" destId="{F1C7E839-A15C-43BD-B79C-E768199F9375}" srcOrd="0" destOrd="0" presId="urn:microsoft.com/office/officeart/2018/2/layout/IconLabelList"/>
    <dgm:cxn modelId="{18AA0480-0D66-4B45-8722-AC2DAB415291}" type="presOf" srcId="{F2C24DF3-6211-486A-82B9-5B1D5ADEF9CD}" destId="{FA1E0862-58A7-4151-88FD-5201114E22EA}" srcOrd="0" destOrd="0" presId="urn:microsoft.com/office/officeart/2018/2/layout/IconLabelList"/>
    <dgm:cxn modelId="{BDEAC991-EDF2-42CF-B3C9-342240831D90}" srcId="{FC6D8466-B5A9-45D2-A0EF-8B3EA2D1977E}" destId="{F2C24DF3-6211-486A-82B9-5B1D5ADEF9CD}" srcOrd="2" destOrd="0" parTransId="{A81E8773-8A38-46B1-AE99-36B8B8BAFD88}" sibTransId="{32799A10-8CDD-4CA4-B119-121617A011AD}"/>
    <dgm:cxn modelId="{690897AE-A339-4832-B261-16C79A28D7EE}" srcId="{FC6D8466-B5A9-45D2-A0EF-8B3EA2D1977E}" destId="{A65E123E-1DAA-4C3C-B2B4-A95530DBC783}" srcOrd="0" destOrd="0" parTransId="{0B0B808A-A401-48C0-8072-AEFE420EC579}" sibTransId="{E2008D9A-618E-4C48-8FBF-013FD2E6558D}"/>
    <dgm:cxn modelId="{9733A3F6-4F15-6C46-86F1-95492BAD2DD0}" type="presOf" srcId="{A65E123E-1DAA-4C3C-B2B4-A95530DBC783}" destId="{BADF9152-8145-4F1E-B5B1-62BC89D6FC72}" srcOrd="0" destOrd="0" presId="urn:microsoft.com/office/officeart/2018/2/layout/IconLabelList"/>
    <dgm:cxn modelId="{97D42974-DD1B-3E49-80AD-8FDE88DF5DFC}" type="presParOf" srcId="{F1C7E839-A15C-43BD-B79C-E768199F9375}" destId="{43796A1C-31C2-4BD4-BD80-F96B1D706C83}" srcOrd="0" destOrd="0" presId="urn:microsoft.com/office/officeart/2018/2/layout/IconLabelList"/>
    <dgm:cxn modelId="{88B9BACB-9DE2-1B43-9F43-4761B00CA468}" type="presParOf" srcId="{43796A1C-31C2-4BD4-BD80-F96B1D706C83}" destId="{F6D2D15C-5FBD-49E3-95EF-3EA2A012127E}" srcOrd="0" destOrd="0" presId="urn:microsoft.com/office/officeart/2018/2/layout/IconLabelList"/>
    <dgm:cxn modelId="{E8F9E526-B0E6-DB46-A686-0BF64496B0B5}" type="presParOf" srcId="{43796A1C-31C2-4BD4-BD80-F96B1D706C83}" destId="{2F095205-B3CD-41AD-821D-3D59D0D11BA2}" srcOrd="1" destOrd="0" presId="urn:microsoft.com/office/officeart/2018/2/layout/IconLabelList"/>
    <dgm:cxn modelId="{0E6AB945-80FE-7E49-B602-C576DA448152}" type="presParOf" srcId="{43796A1C-31C2-4BD4-BD80-F96B1D706C83}" destId="{BADF9152-8145-4F1E-B5B1-62BC89D6FC72}" srcOrd="2" destOrd="0" presId="urn:microsoft.com/office/officeart/2018/2/layout/IconLabelList"/>
    <dgm:cxn modelId="{2E9A2DAC-225C-6445-A259-A4166E1EF48B}" type="presParOf" srcId="{F1C7E839-A15C-43BD-B79C-E768199F9375}" destId="{68AACF96-F4D5-4CCA-B4A1-1E02BC832016}" srcOrd="1" destOrd="0" presId="urn:microsoft.com/office/officeart/2018/2/layout/IconLabelList"/>
    <dgm:cxn modelId="{0FA9FE83-DA98-1B46-93C6-D811B498C39A}" type="presParOf" srcId="{F1C7E839-A15C-43BD-B79C-E768199F9375}" destId="{EF94D7DD-D9A0-4FA0-BA33-AA6B7F0837FB}" srcOrd="2" destOrd="0" presId="urn:microsoft.com/office/officeart/2018/2/layout/IconLabelList"/>
    <dgm:cxn modelId="{AB19D6E5-D53C-AC47-9DC2-9C5F773CE27F}" type="presParOf" srcId="{EF94D7DD-D9A0-4FA0-BA33-AA6B7F0837FB}" destId="{EC661831-338E-430D-BD9E-9E3AB7147C21}" srcOrd="0" destOrd="0" presId="urn:microsoft.com/office/officeart/2018/2/layout/IconLabelList"/>
    <dgm:cxn modelId="{CC7631DA-0E85-1644-BC9D-5694DEF7B93A}" type="presParOf" srcId="{EF94D7DD-D9A0-4FA0-BA33-AA6B7F0837FB}" destId="{BAB8FDB0-95E0-4618-A99A-513C8658B930}" srcOrd="1" destOrd="0" presId="urn:microsoft.com/office/officeart/2018/2/layout/IconLabelList"/>
    <dgm:cxn modelId="{288B1279-062E-0A4A-9053-AC278C96BC9D}" type="presParOf" srcId="{EF94D7DD-D9A0-4FA0-BA33-AA6B7F0837FB}" destId="{74FC171D-BCEC-44CB-A684-02DB7236509F}" srcOrd="2" destOrd="0" presId="urn:microsoft.com/office/officeart/2018/2/layout/IconLabelList"/>
    <dgm:cxn modelId="{4123E717-6EA9-C642-9A09-DB24712516AF}" type="presParOf" srcId="{F1C7E839-A15C-43BD-B79C-E768199F9375}" destId="{906BDC75-6A02-45C3-BB36-F250CB07FB2D}" srcOrd="3" destOrd="0" presId="urn:microsoft.com/office/officeart/2018/2/layout/IconLabelList"/>
    <dgm:cxn modelId="{4CA919E2-E2BB-F34D-9B92-785A0BDB6F82}" type="presParOf" srcId="{F1C7E839-A15C-43BD-B79C-E768199F9375}" destId="{FB72AA4E-987C-4B9F-9E57-76891B405FBF}" srcOrd="4" destOrd="0" presId="urn:microsoft.com/office/officeart/2018/2/layout/IconLabelList"/>
    <dgm:cxn modelId="{E654172B-0F1A-B34C-9C0E-B4AC0C9382A9}" type="presParOf" srcId="{FB72AA4E-987C-4B9F-9E57-76891B405FBF}" destId="{167D1528-B545-4AE1-8DF3-CD8D5EB5AE7B}" srcOrd="0" destOrd="0" presId="urn:microsoft.com/office/officeart/2018/2/layout/IconLabelList"/>
    <dgm:cxn modelId="{EE87B5BF-A96D-7C46-8A40-EB02FA874DA8}" type="presParOf" srcId="{FB72AA4E-987C-4B9F-9E57-76891B405FBF}" destId="{BACF64CE-BAB9-4FFB-847F-A2B3E1AEE1F6}" srcOrd="1" destOrd="0" presId="urn:microsoft.com/office/officeart/2018/2/layout/IconLabelList"/>
    <dgm:cxn modelId="{9AEBD88F-EFA9-8649-B455-E594105CD038}" type="presParOf" srcId="{FB72AA4E-987C-4B9F-9E57-76891B405FBF}" destId="{FA1E0862-58A7-4151-88FD-5201114E22EA}" srcOrd="2" destOrd="0" presId="urn:microsoft.com/office/officeart/2018/2/layout/IconLabelList"/>
    <dgm:cxn modelId="{8FAA9F8C-F2BF-6642-B798-A6287B914110}" type="presParOf" srcId="{F1C7E839-A15C-43BD-B79C-E768199F9375}" destId="{EEF4FEE7-CA39-41DC-942B-A8E8514A4D04}" srcOrd="5" destOrd="0" presId="urn:microsoft.com/office/officeart/2018/2/layout/IconLabelList"/>
    <dgm:cxn modelId="{FB044899-66F5-254D-9C60-58B678DC68F6}" type="presParOf" srcId="{F1C7E839-A15C-43BD-B79C-E768199F9375}" destId="{8E2AFCFB-2EC5-4C7C-9C2E-0B2E23C49C24}" srcOrd="6" destOrd="0" presId="urn:microsoft.com/office/officeart/2018/2/layout/IconLabelList"/>
    <dgm:cxn modelId="{4240BDB7-DCAD-0847-8F1B-E17B57D9CEBC}" type="presParOf" srcId="{8E2AFCFB-2EC5-4C7C-9C2E-0B2E23C49C24}" destId="{52C486B5-F430-4AE0-8961-00B3ADA8D2E0}" srcOrd="0" destOrd="0" presId="urn:microsoft.com/office/officeart/2018/2/layout/IconLabelList"/>
    <dgm:cxn modelId="{1B902294-33E9-474A-8A9C-03D731761F4B}" type="presParOf" srcId="{8E2AFCFB-2EC5-4C7C-9C2E-0B2E23C49C24}" destId="{B6EF1EDD-28D8-468B-AB6F-3E70A4EACE11}" srcOrd="1" destOrd="0" presId="urn:microsoft.com/office/officeart/2018/2/layout/IconLabelList"/>
    <dgm:cxn modelId="{E847486D-1F3F-C448-825C-2719C82DEA27}" type="presParOf" srcId="{8E2AFCFB-2EC5-4C7C-9C2E-0B2E23C49C24}" destId="{2FC915BC-FEDA-4E91-805C-3DDF0230E1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04ED0-C7DE-45E1-A12C-B4EC237372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E09700-24CB-48AD-9C7D-35CA9F7646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Download and import files</a:t>
          </a:r>
        </a:p>
      </dgm:t>
    </dgm:pt>
    <dgm:pt modelId="{7D08C34D-CB7E-4C3C-9FD2-BAA8CAFA4189}" type="parTrans" cxnId="{3F907F92-781B-40C1-ACF3-D4AD833B127E}">
      <dgm:prSet/>
      <dgm:spPr/>
      <dgm:t>
        <a:bodyPr/>
        <a:lstStyle/>
        <a:p>
          <a:endParaRPr lang="en-US"/>
        </a:p>
      </dgm:t>
    </dgm:pt>
    <dgm:pt modelId="{54149625-2435-4F3A-B10A-38E55E575C3D}" type="sibTrans" cxnId="{3F907F92-781B-40C1-ACF3-D4AD833B12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FA414D-8E9C-42D8-A62B-4A696A7A0C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Use glob, for loops, check &amp; correct NA, drop duplicates</a:t>
          </a:r>
        </a:p>
      </dgm:t>
    </dgm:pt>
    <dgm:pt modelId="{EC89B2D7-BAEA-4139-9EB4-D5BF2A57D299}" type="parTrans" cxnId="{94BF1A2E-C409-424A-AF57-8D3B38E39C98}">
      <dgm:prSet/>
      <dgm:spPr/>
      <dgm:t>
        <a:bodyPr/>
        <a:lstStyle/>
        <a:p>
          <a:endParaRPr lang="en-US"/>
        </a:p>
      </dgm:t>
    </dgm:pt>
    <dgm:pt modelId="{46B6AB03-7E35-4849-A49C-8FB5F0B978DE}" type="sibTrans" cxnId="{94BF1A2E-C409-424A-AF57-8D3B38E39C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D6447-CA01-400E-AAE3-5A4DD8002C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Merge &amp; combine the files into different </a:t>
          </a:r>
          <a:r>
            <a:rPr lang="en-US" sz="1800" dirty="0" err="1"/>
            <a:t>DataFrames</a:t>
          </a:r>
          <a:r>
            <a:rPr lang="en-US" sz="1800" dirty="0"/>
            <a:t> for analysis</a:t>
          </a:r>
        </a:p>
      </dgm:t>
    </dgm:pt>
    <dgm:pt modelId="{54E60CBB-9620-421F-BF67-3BD943FB7FFC}" type="parTrans" cxnId="{2205515A-9CF5-4B16-ADA6-8D8B7ED5871C}">
      <dgm:prSet/>
      <dgm:spPr/>
      <dgm:t>
        <a:bodyPr/>
        <a:lstStyle/>
        <a:p>
          <a:endParaRPr lang="en-US"/>
        </a:p>
      </dgm:t>
    </dgm:pt>
    <dgm:pt modelId="{C680641B-315C-4960-855B-885E38D5E24A}" type="sibTrans" cxnId="{2205515A-9CF5-4B16-ADA6-8D8B7ED587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FB0B9-8C9C-0F47-BA02-4A531DE4F7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Consistency checks</a:t>
          </a:r>
        </a:p>
      </dgm:t>
    </dgm:pt>
    <dgm:pt modelId="{559E0AF5-6EBD-3D4F-A634-502E2C37D21F}" type="parTrans" cxnId="{40E9430B-9E16-F34C-92C1-465DC62FF178}">
      <dgm:prSet/>
      <dgm:spPr/>
      <dgm:t>
        <a:bodyPr/>
        <a:lstStyle/>
        <a:p>
          <a:endParaRPr lang="en-US"/>
        </a:p>
      </dgm:t>
    </dgm:pt>
    <dgm:pt modelId="{19B27AC9-B6B8-2F41-BC8E-CAA22CCFB82F}" type="sibTrans" cxnId="{40E9430B-9E16-F34C-92C1-465DC62FF1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15EC05-5C9D-C948-B36A-1D1B512283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Combine data into summary </a:t>
          </a:r>
          <a:r>
            <a:rPr lang="en-US" sz="1800" dirty="0" err="1"/>
            <a:t>DataFrame</a:t>
          </a:r>
          <a:endParaRPr lang="en-US" sz="1800" dirty="0"/>
        </a:p>
      </dgm:t>
    </dgm:pt>
    <dgm:pt modelId="{0F18DE51-21CF-454C-973B-0A1DE918428A}" type="parTrans" cxnId="{894052BE-61A4-3D4B-BA39-D481BC9125F3}">
      <dgm:prSet/>
      <dgm:spPr/>
      <dgm:t>
        <a:bodyPr/>
        <a:lstStyle/>
        <a:p>
          <a:endParaRPr lang="en-US"/>
        </a:p>
      </dgm:t>
    </dgm:pt>
    <dgm:pt modelId="{C42B8347-92DB-5946-AF3D-8B93585F332C}" type="sibTrans" cxnId="{894052BE-61A4-3D4B-BA39-D481BC9125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92AE24-303A-1F4E-A028-8DD0E3B91D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 exploration</a:t>
          </a:r>
        </a:p>
      </dgm:t>
    </dgm:pt>
    <dgm:pt modelId="{E4C357FD-914D-DA4A-BA91-EB77AF195083}" type="parTrans" cxnId="{E842D572-B955-3146-AFC8-FDE9029A16A6}">
      <dgm:prSet/>
      <dgm:spPr/>
      <dgm:t>
        <a:bodyPr/>
        <a:lstStyle/>
        <a:p>
          <a:endParaRPr lang="en-US"/>
        </a:p>
      </dgm:t>
    </dgm:pt>
    <dgm:pt modelId="{D382CCBD-1C89-844F-A516-81FB6E2F5CC3}" type="sibTrans" cxnId="{E842D572-B955-3146-AFC8-FDE9029A16A6}">
      <dgm:prSet/>
      <dgm:spPr/>
      <dgm:t>
        <a:bodyPr/>
        <a:lstStyle/>
        <a:p>
          <a:endParaRPr lang="en-US"/>
        </a:p>
      </dgm:t>
    </dgm:pt>
    <dgm:pt modelId="{77FE621D-B70A-4351-8411-24F8509E43FC}" type="pres">
      <dgm:prSet presAssocID="{10604ED0-C7DE-45E1-A12C-B4EC23737241}" presName="root" presStyleCnt="0">
        <dgm:presLayoutVars>
          <dgm:dir/>
          <dgm:resizeHandles val="exact"/>
        </dgm:presLayoutVars>
      </dgm:prSet>
      <dgm:spPr/>
    </dgm:pt>
    <dgm:pt modelId="{C69E02A0-5528-45E1-BE68-681312F3178E}" type="pres">
      <dgm:prSet presAssocID="{10604ED0-C7DE-45E1-A12C-B4EC23737241}" presName="container" presStyleCnt="0">
        <dgm:presLayoutVars>
          <dgm:dir/>
          <dgm:resizeHandles val="exact"/>
        </dgm:presLayoutVars>
      </dgm:prSet>
      <dgm:spPr/>
    </dgm:pt>
    <dgm:pt modelId="{FC4D3931-AECE-4CB8-9148-F928463CE2B7}" type="pres">
      <dgm:prSet presAssocID="{99E09700-24CB-48AD-9C7D-35CA9F764608}" presName="compNode" presStyleCnt="0"/>
      <dgm:spPr/>
    </dgm:pt>
    <dgm:pt modelId="{CA751FC0-8E8C-4D02-A5F9-0812DF80FCF9}" type="pres">
      <dgm:prSet presAssocID="{99E09700-24CB-48AD-9C7D-35CA9F764608}" presName="iconBgRect" presStyleLbl="bgShp" presStyleIdx="0" presStyleCnt="6"/>
      <dgm:spPr/>
    </dgm:pt>
    <dgm:pt modelId="{39BFB676-7483-400E-994E-0817B1741084}" type="pres">
      <dgm:prSet presAssocID="{99E09700-24CB-48AD-9C7D-35CA9F7646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D8FE18E-1D52-44CB-8A36-4A75A839639B}" type="pres">
      <dgm:prSet presAssocID="{99E09700-24CB-48AD-9C7D-35CA9F764608}" presName="spaceRect" presStyleCnt="0"/>
      <dgm:spPr/>
    </dgm:pt>
    <dgm:pt modelId="{0C8D4877-13A8-4895-ACC5-71B36B140233}" type="pres">
      <dgm:prSet presAssocID="{99E09700-24CB-48AD-9C7D-35CA9F764608}" presName="textRect" presStyleLbl="revTx" presStyleIdx="0" presStyleCnt="6">
        <dgm:presLayoutVars>
          <dgm:chMax val="1"/>
          <dgm:chPref val="1"/>
        </dgm:presLayoutVars>
      </dgm:prSet>
      <dgm:spPr/>
    </dgm:pt>
    <dgm:pt modelId="{67FFEFD4-7466-4A64-9631-79A94ECF50E9}" type="pres">
      <dgm:prSet presAssocID="{54149625-2435-4F3A-B10A-38E55E575C3D}" presName="sibTrans" presStyleLbl="sibTrans2D1" presStyleIdx="0" presStyleCnt="0"/>
      <dgm:spPr/>
    </dgm:pt>
    <dgm:pt modelId="{2F9ACAF1-7FB7-46E6-8B63-40988B27E073}" type="pres">
      <dgm:prSet presAssocID="{72FA414D-8E9C-42D8-A62B-4A696A7A0CF8}" presName="compNode" presStyleCnt="0"/>
      <dgm:spPr/>
    </dgm:pt>
    <dgm:pt modelId="{3078F0CD-79C6-4116-920A-1E3FA9B007D0}" type="pres">
      <dgm:prSet presAssocID="{72FA414D-8E9C-42D8-A62B-4A696A7A0CF8}" presName="iconBgRect" presStyleLbl="bgShp" presStyleIdx="1" presStyleCnt="6"/>
      <dgm:spPr/>
    </dgm:pt>
    <dgm:pt modelId="{E7A18B0A-1853-42EC-B03B-144CBB8637DB}" type="pres">
      <dgm:prSet presAssocID="{72FA414D-8E9C-42D8-A62B-4A696A7A0C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265AAA3-4668-477F-8D44-802888F60A4F}" type="pres">
      <dgm:prSet presAssocID="{72FA414D-8E9C-42D8-A62B-4A696A7A0CF8}" presName="spaceRect" presStyleCnt="0"/>
      <dgm:spPr/>
    </dgm:pt>
    <dgm:pt modelId="{AFA2531E-C0B6-4963-AB93-63248B48146B}" type="pres">
      <dgm:prSet presAssocID="{72FA414D-8E9C-42D8-A62B-4A696A7A0CF8}" presName="textRect" presStyleLbl="revTx" presStyleIdx="1" presStyleCnt="6">
        <dgm:presLayoutVars>
          <dgm:chMax val="1"/>
          <dgm:chPref val="1"/>
        </dgm:presLayoutVars>
      </dgm:prSet>
      <dgm:spPr/>
    </dgm:pt>
    <dgm:pt modelId="{056F7D18-04D0-4CAA-BFEA-49A0DA7D337C}" type="pres">
      <dgm:prSet presAssocID="{46B6AB03-7E35-4849-A49C-8FB5F0B978DE}" presName="sibTrans" presStyleLbl="sibTrans2D1" presStyleIdx="0" presStyleCnt="0"/>
      <dgm:spPr/>
    </dgm:pt>
    <dgm:pt modelId="{5EF6EAAB-9024-427B-BFA7-FA7152E949F1}" type="pres">
      <dgm:prSet presAssocID="{1FDD6447-CA01-400E-AAE3-5A4DD8002C2F}" presName="compNode" presStyleCnt="0"/>
      <dgm:spPr/>
    </dgm:pt>
    <dgm:pt modelId="{2C202BF1-C917-423C-90F6-BBB106453C32}" type="pres">
      <dgm:prSet presAssocID="{1FDD6447-CA01-400E-AAE3-5A4DD8002C2F}" presName="iconBgRect" presStyleLbl="bgShp" presStyleIdx="2" presStyleCnt="6"/>
      <dgm:spPr/>
    </dgm:pt>
    <dgm:pt modelId="{35D7C029-3DBD-43EF-BB49-62C1D6BC5435}" type="pres">
      <dgm:prSet presAssocID="{1FDD6447-CA01-400E-AAE3-5A4DD8002C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C057C11-103A-4E37-A3CB-90258CB6D73E}" type="pres">
      <dgm:prSet presAssocID="{1FDD6447-CA01-400E-AAE3-5A4DD8002C2F}" presName="spaceRect" presStyleCnt="0"/>
      <dgm:spPr/>
    </dgm:pt>
    <dgm:pt modelId="{13F36576-2665-4F7C-BE5D-19D351A16D16}" type="pres">
      <dgm:prSet presAssocID="{1FDD6447-CA01-400E-AAE3-5A4DD8002C2F}" presName="textRect" presStyleLbl="revTx" presStyleIdx="2" presStyleCnt="6">
        <dgm:presLayoutVars>
          <dgm:chMax val="1"/>
          <dgm:chPref val="1"/>
        </dgm:presLayoutVars>
      </dgm:prSet>
      <dgm:spPr/>
    </dgm:pt>
    <dgm:pt modelId="{844B5A58-6AC5-4703-B8D9-4D9CB31DA92E}" type="pres">
      <dgm:prSet presAssocID="{C680641B-315C-4960-855B-885E38D5E24A}" presName="sibTrans" presStyleLbl="sibTrans2D1" presStyleIdx="0" presStyleCnt="0"/>
      <dgm:spPr/>
    </dgm:pt>
    <dgm:pt modelId="{96BC6D0E-17D2-4EF9-B42C-3AD35A8A952C}" type="pres">
      <dgm:prSet presAssocID="{F4FFB0B9-8C9C-0F47-BA02-4A531DE4F740}" presName="compNode" presStyleCnt="0"/>
      <dgm:spPr/>
    </dgm:pt>
    <dgm:pt modelId="{A67931BD-694F-49A1-BE10-936EB0389165}" type="pres">
      <dgm:prSet presAssocID="{F4FFB0B9-8C9C-0F47-BA02-4A531DE4F740}" presName="iconBgRect" presStyleLbl="bgShp" presStyleIdx="3" presStyleCnt="6"/>
      <dgm:spPr/>
    </dgm:pt>
    <dgm:pt modelId="{094E0307-7B00-4864-A367-F455012ADE31}" type="pres">
      <dgm:prSet presAssocID="{F4FFB0B9-8C9C-0F47-BA02-4A531DE4F74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D9298963-A147-4568-8F9C-E02DD1C3EA20}" type="pres">
      <dgm:prSet presAssocID="{F4FFB0B9-8C9C-0F47-BA02-4A531DE4F740}" presName="spaceRect" presStyleCnt="0"/>
      <dgm:spPr/>
    </dgm:pt>
    <dgm:pt modelId="{60E69354-0A0C-4F01-AF74-1CC4F2F33EC3}" type="pres">
      <dgm:prSet presAssocID="{F4FFB0B9-8C9C-0F47-BA02-4A531DE4F740}" presName="textRect" presStyleLbl="revTx" presStyleIdx="3" presStyleCnt="6">
        <dgm:presLayoutVars>
          <dgm:chMax val="1"/>
          <dgm:chPref val="1"/>
        </dgm:presLayoutVars>
      </dgm:prSet>
      <dgm:spPr/>
    </dgm:pt>
    <dgm:pt modelId="{2ADCED47-A5CD-4800-A61E-9565A2CA9009}" type="pres">
      <dgm:prSet presAssocID="{19B27AC9-B6B8-2F41-BC8E-CAA22CCFB82F}" presName="sibTrans" presStyleLbl="sibTrans2D1" presStyleIdx="0" presStyleCnt="0"/>
      <dgm:spPr/>
    </dgm:pt>
    <dgm:pt modelId="{A67DF8E5-B902-4B14-A5B3-C05821EE5244}" type="pres">
      <dgm:prSet presAssocID="{9E15EC05-5C9D-C948-B36A-1D1B5122835C}" presName="compNode" presStyleCnt="0"/>
      <dgm:spPr/>
    </dgm:pt>
    <dgm:pt modelId="{C23D0A89-D63B-4FD8-80E2-CEEE499B61EF}" type="pres">
      <dgm:prSet presAssocID="{9E15EC05-5C9D-C948-B36A-1D1B5122835C}" presName="iconBgRect" presStyleLbl="bgShp" presStyleIdx="4" presStyleCnt="6"/>
      <dgm:spPr/>
    </dgm:pt>
    <dgm:pt modelId="{CEBB9175-C171-4B0A-A91A-5DC71A476B49}" type="pres">
      <dgm:prSet presAssocID="{9E15EC05-5C9D-C948-B36A-1D1B512283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C3FB354-CC71-490B-ABC1-044D7908AD3E}" type="pres">
      <dgm:prSet presAssocID="{9E15EC05-5C9D-C948-B36A-1D1B5122835C}" presName="spaceRect" presStyleCnt="0"/>
      <dgm:spPr/>
    </dgm:pt>
    <dgm:pt modelId="{9EE2464F-7CA7-4D47-9DF9-3849A6CA7F4E}" type="pres">
      <dgm:prSet presAssocID="{9E15EC05-5C9D-C948-B36A-1D1B5122835C}" presName="textRect" presStyleLbl="revTx" presStyleIdx="4" presStyleCnt="6">
        <dgm:presLayoutVars>
          <dgm:chMax val="1"/>
          <dgm:chPref val="1"/>
        </dgm:presLayoutVars>
      </dgm:prSet>
      <dgm:spPr/>
    </dgm:pt>
    <dgm:pt modelId="{DF03D669-76EB-4636-8B2C-D545AAF51B15}" type="pres">
      <dgm:prSet presAssocID="{C42B8347-92DB-5946-AF3D-8B93585F332C}" presName="sibTrans" presStyleLbl="sibTrans2D1" presStyleIdx="0" presStyleCnt="0"/>
      <dgm:spPr/>
    </dgm:pt>
    <dgm:pt modelId="{CD9645C8-3C0D-456B-98D4-47CA852ADCA0}" type="pres">
      <dgm:prSet presAssocID="{F092AE24-303A-1F4E-A028-8DD0E3B91D0B}" presName="compNode" presStyleCnt="0"/>
      <dgm:spPr/>
    </dgm:pt>
    <dgm:pt modelId="{A318AE28-8596-431A-A50E-B896F38F9930}" type="pres">
      <dgm:prSet presAssocID="{F092AE24-303A-1F4E-A028-8DD0E3B91D0B}" presName="iconBgRect" presStyleLbl="bgShp" presStyleIdx="5" presStyleCnt="6"/>
      <dgm:spPr/>
    </dgm:pt>
    <dgm:pt modelId="{4B23031C-6DD4-4F0E-AAA1-2343EDCDE8F9}" type="pres">
      <dgm:prSet presAssocID="{F092AE24-303A-1F4E-A028-8DD0E3B91D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1D5698E-05C3-4E4A-BFAD-5C6E3B92BAD0}" type="pres">
      <dgm:prSet presAssocID="{F092AE24-303A-1F4E-A028-8DD0E3B91D0B}" presName="spaceRect" presStyleCnt="0"/>
      <dgm:spPr/>
    </dgm:pt>
    <dgm:pt modelId="{D8139A2D-7945-4E39-A43E-3E39A2508462}" type="pres">
      <dgm:prSet presAssocID="{F092AE24-303A-1F4E-A028-8DD0E3B91D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8658303-C114-224B-8A06-3C70AA489B67}" type="presOf" srcId="{C680641B-315C-4960-855B-885E38D5E24A}" destId="{844B5A58-6AC5-4703-B8D9-4D9CB31DA92E}" srcOrd="0" destOrd="0" presId="urn:microsoft.com/office/officeart/2018/2/layout/IconCircleList"/>
    <dgm:cxn modelId="{40E9430B-9E16-F34C-92C1-465DC62FF178}" srcId="{10604ED0-C7DE-45E1-A12C-B4EC23737241}" destId="{F4FFB0B9-8C9C-0F47-BA02-4A531DE4F740}" srcOrd="3" destOrd="0" parTransId="{559E0AF5-6EBD-3D4F-A634-502E2C37D21F}" sibTransId="{19B27AC9-B6B8-2F41-BC8E-CAA22CCFB82F}"/>
    <dgm:cxn modelId="{93FBEE1D-01DF-CA45-A648-E4FFD24CAF6E}" type="presOf" srcId="{46B6AB03-7E35-4849-A49C-8FB5F0B978DE}" destId="{056F7D18-04D0-4CAA-BFEA-49A0DA7D337C}" srcOrd="0" destOrd="0" presId="urn:microsoft.com/office/officeart/2018/2/layout/IconCircleList"/>
    <dgm:cxn modelId="{94BF1A2E-C409-424A-AF57-8D3B38E39C98}" srcId="{10604ED0-C7DE-45E1-A12C-B4EC23737241}" destId="{72FA414D-8E9C-42D8-A62B-4A696A7A0CF8}" srcOrd="1" destOrd="0" parTransId="{EC89B2D7-BAEA-4139-9EB4-D5BF2A57D299}" sibTransId="{46B6AB03-7E35-4849-A49C-8FB5F0B978DE}"/>
    <dgm:cxn modelId="{8D017B3E-345A-4D42-AB6F-57BE07C8475B}" type="presOf" srcId="{C42B8347-92DB-5946-AF3D-8B93585F332C}" destId="{DF03D669-76EB-4636-8B2C-D545AAF51B15}" srcOrd="0" destOrd="0" presId="urn:microsoft.com/office/officeart/2018/2/layout/IconCircleList"/>
    <dgm:cxn modelId="{02971158-E34B-034B-8919-E5131C54C761}" type="presOf" srcId="{1FDD6447-CA01-400E-AAE3-5A4DD8002C2F}" destId="{13F36576-2665-4F7C-BE5D-19D351A16D16}" srcOrd="0" destOrd="0" presId="urn:microsoft.com/office/officeart/2018/2/layout/IconCircleList"/>
    <dgm:cxn modelId="{2205515A-9CF5-4B16-ADA6-8D8B7ED5871C}" srcId="{10604ED0-C7DE-45E1-A12C-B4EC23737241}" destId="{1FDD6447-CA01-400E-AAE3-5A4DD8002C2F}" srcOrd="2" destOrd="0" parTransId="{54E60CBB-9620-421F-BF67-3BD943FB7FFC}" sibTransId="{C680641B-315C-4960-855B-885E38D5E24A}"/>
    <dgm:cxn modelId="{8274EC63-660E-8A4E-9D45-FDEACD8F8067}" type="presOf" srcId="{F092AE24-303A-1F4E-A028-8DD0E3B91D0B}" destId="{D8139A2D-7945-4E39-A43E-3E39A2508462}" srcOrd="0" destOrd="0" presId="urn:microsoft.com/office/officeart/2018/2/layout/IconCircleList"/>
    <dgm:cxn modelId="{DC8A4568-4F61-7846-B5E4-682192918C8E}" type="presOf" srcId="{54149625-2435-4F3A-B10A-38E55E575C3D}" destId="{67FFEFD4-7466-4A64-9631-79A94ECF50E9}" srcOrd="0" destOrd="0" presId="urn:microsoft.com/office/officeart/2018/2/layout/IconCircleList"/>
    <dgm:cxn modelId="{E842D572-B955-3146-AFC8-FDE9029A16A6}" srcId="{10604ED0-C7DE-45E1-A12C-B4EC23737241}" destId="{F092AE24-303A-1F4E-A028-8DD0E3B91D0B}" srcOrd="5" destOrd="0" parTransId="{E4C357FD-914D-DA4A-BA91-EB77AF195083}" sibTransId="{D382CCBD-1C89-844F-A516-81FB6E2F5CC3}"/>
    <dgm:cxn modelId="{46162D87-EF4C-8749-9CEC-4CF01E6B4312}" type="presOf" srcId="{19B27AC9-B6B8-2F41-BC8E-CAA22CCFB82F}" destId="{2ADCED47-A5CD-4800-A61E-9565A2CA9009}" srcOrd="0" destOrd="0" presId="urn:microsoft.com/office/officeart/2018/2/layout/IconCircleList"/>
    <dgm:cxn modelId="{C9D5418A-29B6-7E43-91F9-7E91C3D44713}" type="presOf" srcId="{72FA414D-8E9C-42D8-A62B-4A696A7A0CF8}" destId="{AFA2531E-C0B6-4963-AB93-63248B48146B}" srcOrd="0" destOrd="0" presId="urn:microsoft.com/office/officeart/2018/2/layout/IconCircleList"/>
    <dgm:cxn modelId="{18106F8B-856E-7B46-8749-6BFFEF2A4C9A}" type="presOf" srcId="{10604ED0-C7DE-45E1-A12C-B4EC23737241}" destId="{77FE621D-B70A-4351-8411-24F8509E43FC}" srcOrd="0" destOrd="0" presId="urn:microsoft.com/office/officeart/2018/2/layout/IconCircleList"/>
    <dgm:cxn modelId="{3F907F92-781B-40C1-ACF3-D4AD833B127E}" srcId="{10604ED0-C7DE-45E1-A12C-B4EC23737241}" destId="{99E09700-24CB-48AD-9C7D-35CA9F764608}" srcOrd="0" destOrd="0" parTransId="{7D08C34D-CB7E-4C3C-9FD2-BAA8CAFA4189}" sibTransId="{54149625-2435-4F3A-B10A-38E55E575C3D}"/>
    <dgm:cxn modelId="{A3AE5297-E503-E941-A2E7-47D5E9DDDDF5}" type="presOf" srcId="{9E15EC05-5C9D-C948-B36A-1D1B5122835C}" destId="{9EE2464F-7CA7-4D47-9DF9-3849A6CA7F4E}" srcOrd="0" destOrd="0" presId="urn:microsoft.com/office/officeart/2018/2/layout/IconCircleList"/>
    <dgm:cxn modelId="{E745DCA6-7FD3-4C4F-8CE1-1865B1627507}" type="presOf" srcId="{F4FFB0B9-8C9C-0F47-BA02-4A531DE4F740}" destId="{60E69354-0A0C-4F01-AF74-1CC4F2F33EC3}" srcOrd="0" destOrd="0" presId="urn:microsoft.com/office/officeart/2018/2/layout/IconCircleList"/>
    <dgm:cxn modelId="{894052BE-61A4-3D4B-BA39-D481BC9125F3}" srcId="{10604ED0-C7DE-45E1-A12C-B4EC23737241}" destId="{9E15EC05-5C9D-C948-B36A-1D1B5122835C}" srcOrd="4" destOrd="0" parTransId="{0F18DE51-21CF-454C-973B-0A1DE918428A}" sibTransId="{C42B8347-92DB-5946-AF3D-8B93585F332C}"/>
    <dgm:cxn modelId="{B45398D8-A2FC-B241-8941-D0B9B6294CC0}" type="presOf" srcId="{99E09700-24CB-48AD-9C7D-35CA9F764608}" destId="{0C8D4877-13A8-4895-ACC5-71B36B140233}" srcOrd="0" destOrd="0" presId="urn:microsoft.com/office/officeart/2018/2/layout/IconCircleList"/>
    <dgm:cxn modelId="{329988D2-8CF0-2240-902B-06838059A231}" type="presParOf" srcId="{77FE621D-B70A-4351-8411-24F8509E43FC}" destId="{C69E02A0-5528-45E1-BE68-681312F3178E}" srcOrd="0" destOrd="0" presId="urn:microsoft.com/office/officeart/2018/2/layout/IconCircleList"/>
    <dgm:cxn modelId="{825D4155-B512-AC4C-895D-316B8AED8926}" type="presParOf" srcId="{C69E02A0-5528-45E1-BE68-681312F3178E}" destId="{FC4D3931-AECE-4CB8-9148-F928463CE2B7}" srcOrd="0" destOrd="0" presId="urn:microsoft.com/office/officeart/2018/2/layout/IconCircleList"/>
    <dgm:cxn modelId="{DF637158-61A5-064A-B31F-EB307C2D2420}" type="presParOf" srcId="{FC4D3931-AECE-4CB8-9148-F928463CE2B7}" destId="{CA751FC0-8E8C-4D02-A5F9-0812DF80FCF9}" srcOrd="0" destOrd="0" presId="urn:microsoft.com/office/officeart/2018/2/layout/IconCircleList"/>
    <dgm:cxn modelId="{513B3E88-CEEB-D040-8433-CBB6212F6ED5}" type="presParOf" srcId="{FC4D3931-AECE-4CB8-9148-F928463CE2B7}" destId="{39BFB676-7483-400E-994E-0817B1741084}" srcOrd="1" destOrd="0" presId="urn:microsoft.com/office/officeart/2018/2/layout/IconCircleList"/>
    <dgm:cxn modelId="{E5251E07-A5FF-8348-A25A-966B5458A97A}" type="presParOf" srcId="{FC4D3931-AECE-4CB8-9148-F928463CE2B7}" destId="{ED8FE18E-1D52-44CB-8A36-4A75A839639B}" srcOrd="2" destOrd="0" presId="urn:microsoft.com/office/officeart/2018/2/layout/IconCircleList"/>
    <dgm:cxn modelId="{CAE15CA1-A341-EB41-ABC3-2C57702F4959}" type="presParOf" srcId="{FC4D3931-AECE-4CB8-9148-F928463CE2B7}" destId="{0C8D4877-13A8-4895-ACC5-71B36B140233}" srcOrd="3" destOrd="0" presId="urn:microsoft.com/office/officeart/2018/2/layout/IconCircleList"/>
    <dgm:cxn modelId="{9740616B-6B67-8C4B-964E-D7346A6095FE}" type="presParOf" srcId="{C69E02A0-5528-45E1-BE68-681312F3178E}" destId="{67FFEFD4-7466-4A64-9631-79A94ECF50E9}" srcOrd="1" destOrd="0" presId="urn:microsoft.com/office/officeart/2018/2/layout/IconCircleList"/>
    <dgm:cxn modelId="{45A5F4CA-DF2A-EA45-B5A9-22417C068EA6}" type="presParOf" srcId="{C69E02A0-5528-45E1-BE68-681312F3178E}" destId="{2F9ACAF1-7FB7-46E6-8B63-40988B27E073}" srcOrd="2" destOrd="0" presId="urn:microsoft.com/office/officeart/2018/2/layout/IconCircleList"/>
    <dgm:cxn modelId="{1F7C4FD4-5236-A845-85E2-D4961B3E4DD8}" type="presParOf" srcId="{2F9ACAF1-7FB7-46E6-8B63-40988B27E073}" destId="{3078F0CD-79C6-4116-920A-1E3FA9B007D0}" srcOrd="0" destOrd="0" presId="urn:microsoft.com/office/officeart/2018/2/layout/IconCircleList"/>
    <dgm:cxn modelId="{7346C814-F1F4-754C-8A3D-4558A893D2E4}" type="presParOf" srcId="{2F9ACAF1-7FB7-46E6-8B63-40988B27E073}" destId="{E7A18B0A-1853-42EC-B03B-144CBB8637DB}" srcOrd="1" destOrd="0" presId="urn:microsoft.com/office/officeart/2018/2/layout/IconCircleList"/>
    <dgm:cxn modelId="{4E968E89-0F77-514B-924C-574CA622B411}" type="presParOf" srcId="{2F9ACAF1-7FB7-46E6-8B63-40988B27E073}" destId="{2265AAA3-4668-477F-8D44-802888F60A4F}" srcOrd="2" destOrd="0" presId="urn:microsoft.com/office/officeart/2018/2/layout/IconCircleList"/>
    <dgm:cxn modelId="{2B92033A-481C-BB45-9BE3-C27B82C0FAF5}" type="presParOf" srcId="{2F9ACAF1-7FB7-46E6-8B63-40988B27E073}" destId="{AFA2531E-C0B6-4963-AB93-63248B48146B}" srcOrd="3" destOrd="0" presId="urn:microsoft.com/office/officeart/2018/2/layout/IconCircleList"/>
    <dgm:cxn modelId="{85464303-4453-4C4D-8BD3-1BB4D105E09C}" type="presParOf" srcId="{C69E02A0-5528-45E1-BE68-681312F3178E}" destId="{056F7D18-04D0-4CAA-BFEA-49A0DA7D337C}" srcOrd="3" destOrd="0" presId="urn:microsoft.com/office/officeart/2018/2/layout/IconCircleList"/>
    <dgm:cxn modelId="{9C5AD70A-7619-7149-836C-0461ABE547C0}" type="presParOf" srcId="{C69E02A0-5528-45E1-BE68-681312F3178E}" destId="{5EF6EAAB-9024-427B-BFA7-FA7152E949F1}" srcOrd="4" destOrd="0" presId="urn:microsoft.com/office/officeart/2018/2/layout/IconCircleList"/>
    <dgm:cxn modelId="{25CDDB78-D935-6E44-9971-9421E0CDDD61}" type="presParOf" srcId="{5EF6EAAB-9024-427B-BFA7-FA7152E949F1}" destId="{2C202BF1-C917-423C-90F6-BBB106453C32}" srcOrd="0" destOrd="0" presId="urn:microsoft.com/office/officeart/2018/2/layout/IconCircleList"/>
    <dgm:cxn modelId="{52495ED2-3684-5544-B8A2-7CBACEE40C0F}" type="presParOf" srcId="{5EF6EAAB-9024-427B-BFA7-FA7152E949F1}" destId="{35D7C029-3DBD-43EF-BB49-62C1D6BC5435}" srcOrd="1" destOrd="0" presId="urn:microsoft.com/office/officeart/2018/2/layout/IconCircleList"/>
    <dgm:cxn modelId="{4E0FF871-F8AF-C24B-AF4C-CE7369816737}" type="presParOf" srcId="{5EF6EAAB-9024-427B-BFA7-FA7152E949F1}" destId="{6C057C11-103A-4E37-A3CB-90258CB6D73E}" srcOrd="2" destOrd="0" presId="urn:microsoft.com/office/officeart/2018/2/layout/IconCircleList"/>
    <dgm:cxn modelId="{B3CFE06C-5E01-9A40-A72D-8C2F2DD44E72}" type="presParOf" srcId="{5EF6EAAB-9024-427B-BFA7-FA7152E949F1}" destId="{13F36576-2665-4F7C-BE5D-19D351A16D16}" srcOrd="3" destOrd="0" presId="urn:microsoft.com/office/officeart/2018/2/layout/IconCircleList"/>
    <dgm:cxn modelId="{5C5B84D7-1A84-C646-A278-6631918A53EB}" type="presParOf" srcId="{C69E02A0-5528-45E1-BE68-681312F3178E}" destId="{844B5A58-6AC5-4703-B8D9-4D9CB31DA92E}" srcOrd="5" destOrd="0" presId="urn:microsoft.com/office/officeart/2018/2/layout/IconCircleList"/>
    <dgm:cxn modelId="{BDECEE2F-2A59-D044-9271-27BAC8B95AAB}" type="presParOf" srcId="{C69E02A0-5528-45E1-BE68-681312F3178E}" destId="{96BC6D0E-17D2-4EF9-B42C-3AD35A8A952C}" srcOrd="6" destOrd="0" presId="urn:microsoft.com/office/officeart/2018/2/layout/IconCircleList"/>
    <dgm:cxn modelId="{703D978D-E1AF-1644-80AC-E5FD1CDA920A}" type="presParOf" srcId="{96BC6D0E-17D2-4EF9-B42C-3AD35A8A952C}" destId="{A67931BD-694F-49A1-BE10-936EB0389165}" srcOrd="0" destOrd="0" presId="urn:microsoft.com/office/officeart/2018/2/layout/IconCircleList"/>
    <dgm:cxn modelId="{1303B277-4DC5-B84E-B838-809B9ED2A482}" type="presParOf" srcId="{96BC6D0E-17D2-4EF9-B42C-3AD35A8A952C}" destId="{094E0307-7B00-4864-A367-F455012ADE31}" srcOrd="1" destOrd="0" presId="urn:microsoft.com/office/officeart/2018/2/layout/IconCircleList"/>
    <dgm:cxn modelId="{E9C4070B-ECB9-1144-A91A-7ED57E290444}" type="presParOf" srcId="{96BC6D0E-17D2-4EF9-B42C-3AD35A8A952C}" destId="{D9298963-A147-4568-8F9C-E02DD1C3EA20}" srcOrd="2" destOrd="0" presId="urn:microsoft.com/office/officeart/2018/2/layout/IconCircleList"/>
    <dgm:cxn modelId="{5A38BEFE-7433-AA40-9248-244C7176FD28}" type="presParOf" srcId="{96BC6D0E-17D2-4EF9-B42C-3AD35A8A952C}" destId="{60E69354-0A0C-4F01-AF74-1CC4F2F33EC3}" srcOrd="3" destOrd="0" presId="urn:microsoft.com/office/officeart/2018/2/layout/IconCircleList"/>
    <dgm:cxn modelId="{D801D2F6-A3A3-6443-85B9-DE541480C11E}" type="presParOf" srcId="{C69E02A0-5528-45E1-BE68-681312F3178E}" destId="{2ADCED47-A5CD-4800-A61E-9565A2CA9009}" srcOrd="7" destOrd="0" presId="urn:microsoft.com/office/officeart/2018/2/layout/IconCircleList"/>
    <dgm:cxn modelId="{E4A4E662-7599-294E-828E-E9F9797DE5F0}" type="presParOf" srcId="{C69E02A0-5528-45E1-BE68-681312F3178E}" destId="{A67DF8E5-B902-4B14-A5B3-C05821EE5244}" srcOrd="8" destOrd="0" presId="urn:microsoft.com/office/officeart/2018/2/layout/IconCircleList"/>
    <dgm:cxn modelId="{FA2FFE42-D41C-2C4C-BFF8-6B2B13CAA0E0}" type="presParOf" srcId="{A67DF8E5-B902-4B14-A5B3-C05821EE5244}" destId="{C23D0A89-D63B-4FD8-80E2-CEEE499B61EF}" srcOrd="0" destOrd="0" presId="urn:microsoft.com/office/officeart/2018/2/layout/IconCircleList"/>
    <dgm:cxn modelId="{CA70A8B1-E107-C14A-96E4-CD9C887F79FE}" type="presParOf" srcId="{A67DF8E5-B902-4B14-A5B3-C05821EE5244}" destId="{CEBB9175-C171-4B0A-A91A-5DC71A476B49}" srcOrd="1" destOrd="0" presId="urn:microsoft.com/office/officeart/2018/2/layout/IconCircleList"/>
    <dgm:cxn modelId="{AFFD874A-B9ED-8243-BDF0-AA6A1CE4B8BF}" type="presParOf" srcId="{A67DF8E5-B902-4B14-A5B3-C05821EE5244}" destId="{7C3FB354-CC71-490B-ABC1-044D7908AD3E}" srcOrd="2" destOrd="0" presId="urn:microsoft.com/office/officeart/2018/2/layout/IconCircleList"/>
    <dgm:cxn modelId="{D55352EF-F7E2-8F43-8565-60BF5284472A}" type="presParOf" srcId="{A67DF8E5-B902-4B14-A5B3-C05821EE5244}" destId="{9EE2464F-7CA7-4D47-9DF9-3849A6CA7F4E}" srcOrd="3" destOrd="0" presId="urn:microsoft.com/office/officeart/2018/2/layout/IconCircleList"/>
    <dgm:cxn modelId="{7A2AC28C-7DBF-F740-BD6E-FF9CCEA137E9}" type="presParOf" srcId="{C69E02A0-5528-45E1-BE68-681312F3178E}" destId="{DF03D669-76EB-4636-8B2C-D545AAF51B15}" srcOrd="9" destOrd="0" presId="urn:microsoft.com/office/officeart/2018/2/layout/IconCircleList"/>
    <dgm:cxn modelId="{40FF5470-CD85-2C4D-A8E5-B50E2230D4C6}" type="presParOf" srcId="{C69E02A0-5528-45E1-BE68-681312F3178E}" destId="{CD9645C8-3C0D-456B-98D4-47CA852ADCA0}" srcOrd="10" destOrd="0" presId="urn:microsoft.com/office/officeart/2018/2/layout/IconCircleList"/>
    <dgm:cxn modelId="{1B26C161-48B3-B544-8471-3E1C4AE23F23}" type="presParOf" srcId="{CD9645C8-3C0D-456B-98D4-47CA852ADCA0}" destId="{A318AE28-8596-431A-A50E-B896F38F9930}" srcOrd="0" destOrd="0" presId="urn:microsoft.com/office/officeart/2018/2/layout/IconCircleList"/>
    <dgm:cxn modelId="{DD7C4560-A30D-DA48-B4D1-0D188B09DAD1}" type="presParOf" srcId="{CD9645C8-3C0D-456B-98D4-47CA852ADCA0}" destId="{4B23031C-6DD4-4F0E-AAA1-2343EDCDE8F9}" srcOrd="1" destOrd="0" presId="urn:microsoft.com/office/officeart/2018/2/layout/IconCircleList"/>
    <dgm:cxn modelId="{25F5004F-50E6-444A-A20C-2DB06953AE54}" type="presParOf" srcId="{CD9645C8-3C0D-456B-98D4-47CA852ADCA0}" destId="{11D5698E-05C3-4E4A-BFAD-5C6E3B92BAD0}" srcOrd="2" destOrd="0" presId="urn:microsoft.com/office/officeart/2018/2/layout/IconCircleList"/>
    <dgm:cxn modelId="{F746F254-0567-2847-BEAF-7B7FAD687298}" type="presParOf" srcId="{CD9645C8-3C0D-456B-98D4-47CA852ADCA0}" destId="{D8139A2D-7945-4E39-A43E-3E39A25084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F1B1CB-D091-4A2F-B085-AD0E58554D5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DBD403-3259-4FF1-8DC9-0137989B36C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i="0" baseline="0" dirty="0"/>
            <a:t>Storage issues with GitHub </a:t>
          </a:r>
          <a:endParaRPr lang="en-US" sz="1800" dirty="0"/>
        </a:p>
      </dgm:t>
    </dgm:pt>
    <dgm:pt modelId="{7C3DDAE6-5277-4089-98F2-F73BA8043602}" type="parTrans" cxnId="{30C2BA72-6C34-4E88-B500-F344806D2D48}">
      <dgm:prSet/>
      <dgm:spPr/>
      <dgm:t>
        <a:bodyPr/>
        <a:lstStyle/>
        <a:p>
          <a:endParaRPr lang="en-US"/>
        </a:p>
      </dgm:t>
    </dgm:pt>
    <dgm:pt modelId="{921889BE-2D24-44F6-9822-B06320E0ACE8}" type="sibTrans" cxnId="{30C2BA72-6C34-4E88-B500-F344806D2D48}">
      <dgm:prSet/>
      <dgm:spPr/>
      <dgm:t>
        <a:bodyPr/>
        <a:lstStyle/>
        <a:p>
          <a:endParaRPr lang="en-US"/>
        </a:p>
      </dgm:t>
    </dgm:pt>
    <dgm:pt modelId="{05A5E9B6-E8C4-4870-B5AF-DAC5F3B67C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Large datasets created storage issues both locally</a:t>
          </a:r>
        </a:p>
      </dgm:t>
    </dgm:pt>
    <dgm:pt modelId="{B8DE9759-6436-4E25-8572-4F6A51A64990}" type="parTrans" cxnId="{5AC01529-98FB-4226-ADD7-AFBD88E04400}">
      <dgm:prSet/>
      <dgm:spPr/>
      <dgm:t>
        <a:bodyPr/>
        <a:lstStyle/>
        <a:p>
          <a:endParaRPr lang="en-US"/>
        </a:p>
      </dgm:t>
    </dgm:pt>
    <dgm:pt modelId="{355658F1-4266-4AF7-9CAA-9BAC35DB71B0}" type="sibTrans" cxnId="{5AC01529-98FB-4226-ADD7-AFBD88E04400}">
      <dgm:prSet/>
      <dgm:spPr/>
      <dgm:t>
        <a:bodyPr/>
        <a:lstStyle/>
        <a:p>
          <a:endParaRPr lang="en-US"/>
        </a:p>
      </dgm:t>
    </dgm:pt>
    <dgm:pt modelId="{7512FD85-74C3-4CB1-9F15-B3FC4AF7845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i="0" baseline="0" dirty="0"/>
            <a:t>Airfare data was only available by quarter not by month</a:t>
          </a:r>
          <a:endParaRPr lang="en-US" sz="1800" dirty="0"/>
        </a:p>
      </dgm:t>
    </dgm:pt>
    <dgm:pt modelId="{63E50043-6F62-45CD-B846-6DAA22A37F8D}" type="parTrans" cxnId="{CD5E3E8F-26F0-4812-907D-6088735492A4}">
      <dgm:prSet/>
      <dgm:spPr/>
      <dgm:t>
        <a:bodyPr/>
        <a:lstStyle/>
        <a:p>
          <a:endParaRPr lang="en-US"/>
        </a:p>
      </dgm:t>
    </dgm:pt>
    <dgm:pt modelId="{927E66FF-59DE-4429-94D2-56737D4F3A2A}" type="sibTrans" cxnId="{CD5E3E8F-26F0-4812-907D-6088735492A4}">
      <dgm:prSet/>
      <dgm:spPr/>
      <dgm:t>
        <a:bodyPr/>
        <a:lstStyle/>
        <a:p>
          <a:endParaRPr lang="en-US"/>
        </a:p>
      </dgm:t>
    </dgm:pt>
    <dgm:pt modelId="{02D7FC5C-D121-458A-A109-BA8E2C7E3B22}" type="pres">
      <dgm:prSet presAssocID="{D6F1B1CB-D091-4A2F-B085-AD0E58554D54}" presName="root" presStyleCnt="0">
        <dgm:presLayoutVars>
          <dgm:dir/>
          <dgm:resizeHandles val="exact"/>
        </dgm:presLayoutVars>
      </dgm:prSet>
      <dgm:spPr/>
    </dgm:pt>
    <dgm:pt modelId="{FA588049-F7CA-423D-A2CC-CBF66DADE909}" type="pres">
      <dgm:prSet presAssocID="{82DBD403-3259-4FF1-8DC9-0137989B36C8}" presName="compNode" presStyleCnt="0"/>
      <dgm:spPr/>
    </dgm:pt>
    <dgm:pt modelId="{FE0331E6-7BEB-4D85-9C8B-40C8E6D5E905}" type="pres">
      <dgm:prSet presAssocID="{82DBD403-3259-4FF1-8DC9-0137989B36C8}" presName="iconBgRect" presStyleLbl="bgShp" presStyleIdx="0" presStyleCnt="3"/>
      <dgm:spPr/>
    </dgm:pt>
    <dgm:pt modelId="{48A8C418-3F35-4C15-898C-DC025A6AB221}" type="pres">
      <dgm:prSet presAssocID="{82DBD403-3259-4FF1-8DC9-0137989B3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821F40B-E981-4527-A800-A0F475FBFC15}" type="pres">
      <dgm:prSet presAssocID="{82DBD403-3259-4FF1-8DC9-0137989B36C8}" presName="spaceRect" presStyleCnt="0"/>
      <dgm:spPr/>
    </dgm:pt>
    <dgm:pt modelId="{678A3269-D3E6-4CD9-873E-196C7C7DECC6}" type="pres">
      <dgm:prSet presAssocID="{82DBD403-3259-4FF1-8DC9-0137989B36C8}" presName="textRect" presStyleLbl="revTx" presStyleIdx="0" presStyleCnt="3">
        <dgm:presLayoutVars>
          <dgm:chMax val="1"/>
          <dgm:chPref val="1"/>
        </dgm:presLayoutVars>
      </dgm:prSet>
      <dgm:spPr/>
    </dgm:pt>
    <dgm:pt modelId="{BA05AE9B-F973-4670-9CF0-241C3CA2D2C6}" type="pres">
      <dgm:prSet presAssocID="{921889BE-2D24-44F6-9822-B06320E0ACE8}" presName="sibTrans" presStyleCnt="0"/>
      <dgm:spPr/>
    </dgm:pt>
    <dgm:pt modelId="{7A296C6F-2ADA-4639-9CF9-A3E8AA1F9ECE}" type="pres">
      <dgm:prSet presAssocID="{05A5E9B6-E8C4-4870-B5AF-DAC5F3B67C0A}" presName="compNode" presStyleCnt="0"/>
      <dgm:spPr/>
    </dgm:pt>
    <dgm:pt modelId="{6B7BAFAC-22C4-47BA-8430-E13EC6BE1A44}" type="pres">
      <dgm:prSet presAssocID="{05A5E9B6-E8C4-4870-B5AF-DAC5F3B67C0A}" presName="iconBgRect" presStyleLbl="bgShp" presStyleIdx="1" presStyleCnt="3"/>
      <dgm:spPr/>
    </dgm:pt>
    <dgm:pt modelId="{732748A1-34DE-47A8-9C6A-B86E29AA3ADB}" type="pres">
      <dgm:prSet presAssocID="{05A5E9B6-E8C4-4870-B5AF-DAC5F3B67C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C36069-BDE8-4F00-B369-6A199D6093C5}" type="pres">
      <dgm:prSet presAssocID="{05A5E9B6-E8C4-4870-B5AF-DAC5F3B67C0A}" presName="spaceRect" presStyleCnt="0"/>
      <dgm:spPr/>
    </dgm:pt>
    <dgm:pt modelId="{DE39BFBA-E983-44E8-92DA-4531D3C98204}" type="pres">
      <dgm:prSet presAssocID="{05A5E9B6-E8C4-4870-B5AF-DAC5F3B67C0A}" presName="textRect" presStyleLbl="revTx" presStyleIdx="1" presStyleCnt="3">
        <dgm:presLayoutVars>
          <dgm:chMax val="1"/>
          <dgm:chPref val="1"/>
        </dgm:presLayoutVars>
      </dgm:prSet>
      <dgm:spPr/>
    </dgm:pt>
    <dgm:pt modelId="{1A307CE8-B925-402B-A2B2-752E0FC2669B}" type="pres">
      <dgm:prSet presAssocID="{355658F1-4266-4AF7-9CAA-9BAC35DB71B0}" presName="sibTrans" presStyleCnt="0"/>
      <dgm:spPr/>
    </dgm:pt>
    <dgm:pt modelId="{E19DE936-6FF3-4C60-BD32-6B77F609182E}" type="pres">
      <dgm:prSet presAssocID="{7512FD85-74C3-4CB1-9F15-B3FC4AF78458}" presName="compNode" presStyleCnt="0"/>
      <dgm:spPr/>
    </dgm:pt>
    <dgm:pt modelId="{88FE135B-79CE-4DA2-A3D3-C42A4AD130AB}" type="pres">
      <dgm:prSet presAssocID="{7512FD85-74C3-4CB1-9F15-B3FC4AF78458}" presName="iconBgRect" presStyleLbl="bgShp" presStyleIdx="2" presStyleCnt="3"/>
      <dgm:spPr/>
    </dgm:pt>
    <dgm:pt modelId="{90042ED4-E760-4636-98C3-1F912FA67ECE}" type="pres">
      <dgm:prSet presAssocID="{7512FD85-74C3-4CB1-9F15-B3FC4AF784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C9E796D-E7F3-4667-B75A-610C47F07340}" type="pres">
      <dgm:prSet presAssocID="{7512FD85-74C3-4CB1-9F15-B3FC4AF78458}" presName="spaceRect" presStyleCnt="0"/>
      <dgm:spPr/>
    </dgm:pt>
    <dgm:pt modelId="{8E5512F3-DE54-4E18-A8C9-78E1D31FF97D}" type="pres">
      <dgm:prSet presAssocID="{7512FD85-74C3-4CB1-9F15-B3FC4AF784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E0FB1E-56A9-4544-99AB-65EB0C0AE39B}" type="presOf" srcId="{82DBD403-3259-4FF1-8DC9-0137989B36C8}" destId="{678A3269-D3E6-4CD9-873E-196C7C7DECC6}" srcOrd="0" destOrd="0" presId="urn:microsoft.com/office/officeart/2018/5/layout/IconCircleLabelList"/>
    <dgm:cxn modelId="{5AC01529-98FB-4226-ADD7-AFBD88E04400}" srcId="{D6F1B1CB-D091-4A2F-B085-AD0E58554D54}" destId="{05A5E9B6-E8C4-4870-B5AF-DAC5F3B67C0A}" srcOrd="1" destOrd="0" parTransId="{B8DE9759-6436-4E25-8572-4F6A51A64990}" sibTransId="{355658F1-4266-4AF7-9CAA-9BAC35DB71B0}"/>
    <dgm:cxn modelId="{6FF32C67-9BC3-B541-88B8-D8B43927C790}" type="presOf" srcId="{7512FD85-74C3-4CB1-9F15-B3FC4AF78458}" destId="{8E5512F3-DE54-4E18-A8C9-78E1D31FF97D}" srcOrd="0" destOrd="0" presId="urn:microsoft.com/office/officeart/2018/5/layout/IconCircleLabelList"/>
    <dgm:cxn modelId="{30C2BA72-6C34-4E88-B500-F344806D2D48}" srcId="{D6F1B1CB-D091-4A2F-B085-AD0E58554D54}" destId="{82DBD403-3259-4FF1-8DC9-0137989B36C8}" srcOrd="0" destOrd="0" parTransId="{7C3DDAE6-5277-4089-98F2-F73BA8043602}" sibTransId="{921889BE-2D24-44F6-9822-B06320E0ACE8}"/>
    <dgm:cxn modelId="{EC9F3686-06EB-C345-856A-032EF3C2E162}" type="presOf" srcId="{05A5E9B6-E8C4-4870-B5AF-DAC5F3B67C0A}" destId="{DE39BFBA-E983-44E8-92DA-4531D3C98204}" srcOrd="0" destOrd="0" presId="urn:microsoft.com/office/officeart/2018/5/layout/IconCircleLabelList"/>
    <dgm:cxn modelId="{CD5E3E8F-26F0-4812-907D-6088735492A4}" srcId="{D6F1B1CB-D091-4A2F-B085-AD0E58554D54}" destId="{7512FD85-74C3-4CB1-9F15-B3FC4AF78458}" srcOrd="2" destOrd="0" parTransId="{63E50043-6F62-45CD-B846-6DAA22A37F8D}" sibTransId="{927E66FF-59DE-4429-94D2-56737D4F3A2A}"/>
    <dgm:cxn modelId="{31D6A4E9-0B4F-EC49-8E37-2C08F5E81ECB}" type="presOf" srcId="{D6F1B1CB-D091-4A2F-B085-AD0E58554D54}" destId="{02D7FC5C-D121-458A-A109-BA8E2C7E3B22}" srcOrd="0" destOrd="0" presId="urn:microsoft.com/office/officeart/2018/5/layout/IconCircleLabelList"/>
    <dgm:cxn modelId="{AE5EFB8E-9C39-3642-87F9-542D5522CDD2}" type="presParOf" srcId="{02D7FC5C-D121-458A-A109-BA8E2C7E3B22}" destId="{FA588049-F7CA-423D-A2CC-CBF66DADE909}" srcOrd="0" destOrd="0" presId="urn:microsoft.com/office/officeart/2018/5/layout/IconCircleLabelList"/>
    <dgm:cxn modelId="{7670CFEA-3DFC-2542-A0C1-EBAFE57C99F9}" type="presParOf" srcId="{FA588049-F7CA-423D-A2CC-CBF66DADE909}" destId="{FE0331E6-7BEB-4D85-9C8B-40C8E6D5E905}" srcOrd="0" destOrd="0" presId="urn:microsoft.com/office/officeart/2018/5/layout/IconCircleLabelList"/>
    <dgm:cxn modelId="{66356141-C848-6141-AB83-1BAB9745A4A4}" type="presParOf" srcId="{FA588049-F7CA-423D-A2CC-CBF66DADE909}" destId="{48A8C418-3F35-4C15-898C-DC025A6AB221}" srcOrd="1" destOrd="0" presId="urn:microsoft.com/office/officeart/2018/5/layout/IconCircleLabelList"/>
    <dgm:cxn modelId="{9C7533C0-6D81-E140-84CC-90F822F943AF}" type="presParOf" srcId="{FA588049-F7CA-423D-A2CC-CBF66DADE909}" destId="{5821F40B-E981-4527-A800-A0F475FBFC15}" srcOrd="2" destOrd="0" presId="urn:microsoft.com/office/officeart/2018/5/layout/IconCircleLabelList"/>
    <dgm:cxn modelId="{494339AF-82AE-A545-88DB-2A206D60F91C}" type="presParOf" srcId="{FA588049-F7CA-423D-A2CC-CBF66DADE909}" destId="{678A3269-D3E6-4CD9-873E-196C7C7DECC6}" srcOrd="3" destOrd="0" presId="urn:microsoft.com/office/officeart/2018/5/layout/IconCircleLabelList"/>
    <dgm:cxn modelId="{DC6AE087-07DD-2D4F-971E-8D36374CC03A}" type="presParOf" srcId="{02D7FC5C-D121-458A-A109-BA8E2C7E3B22}" destId="{BA05AE9B-F973-4670-9CF0-241C3CA2D2C6}" srcOrd="1" destOrd="0" presId="urn:microsoft.com/office/officeart/2018/5/layout/IconCircleLabelList"/>
    <dgm:cxn modelId="{15625720-C153-134A-805B-468BD7368FBC}" type="presParOf" srcId="{02D7FC5C-D121-458A-A109-BA8E2C7E3B22}" destId="{7A296C6F-2ADA-4639-9CF9-A3E8AA1F9ECE}" srcOrd="2" destOrd="0" presId="urn:microsoft.com/office/officeart/2018/5/layout/IconCircleLabelList"/>
    <dgm:cxn modelId="{54E7961B-BB64-AF4B-B635-1F4129C1F3C5}" type="presParOf" srcId="{7A296C6F-2ADA-4639-9CF9-A3E8AA1F9ECE}" destId="{6B7BAFAC-22C4-47BA-8430-E13EC6BE1A44}" srcOrd="0" destOrd="0" presId="urn:microsoft.com/office/officeart/2018/5/layout/IconCircleLabelList"/>
    <dgm:cxn modelId="{EF173079-05F7-FD44-8249-3463DEBC33A3}" type="presParOf" srcId="{7A296C6F-2ADA-4639-9CF9-A3E8AA1F9ECE}" destId="{732748A1-34DE-47A8-9C6A-B86E29AA3ADB}" srcOrd="1" destOrd="0" presId="urn:microsoft.com/office/officeart/2018/5/layout/IconCircleLabelList"/>
    <dgm:cxn modelId="{F654414C-0A21-E146-BA63-09F65921A0BE}" type="presParOf" srcId="{7A296C6F-2ADA-4639-9CF9-A3E8AA1F9ECE}" destId="{6AC36069-BDE8-4F00-B369-6A199D6093C5}" srcOrd="2" destOrd="0" presId="urn:microsoft.com/office/officeart/2018/5/layout/IconCircleLabelList"/>
    <dgm:cxn modelId="{23232B75-F0DA-FA47-A724-7746DD9E83A2}" type="presParOf" srcId="{7A296C6F-2ADA-4639-9CF9-A3E8AA1F9ECE}" destId="{DE39BFBA-E983-44E8-92DA-4531D3C98204}" srcOrd="3" destOrd="0" presId="urn:microsoft.com/office/officeart/2018/5/layout/IconCircleLabelList"/>
    <dgm:cxn modelId="{2E07BCB3-BD70-9E41-9386-3863586991C5}" type="presParOf" srcId="{02D7FC5C-D121-458A-A109-BA8E2C7E3B22}" destId="{1A307CE8-B925-402B-A2B2-752E0FC2669B}" srcOrd="3" destOrd="0" presId="urn:microsoft.com/office/officeart/2018/5/layout/IconCircleLabelList"/>
    <dgm:cxn modelId="{86B7BF94-7745-5E4F-86E3-266C94CE0F5C}" type="presParOf" srcId="{02D7FC5C-D121-458A-A109-BA8E2C7E3B22}" destId="{E19DE936-6FF3-4C60-BD32-6B77F609182E}" srcOrd="4" destOrd="0" presId="urn:microsoft.com/office/officeart/2018/5/layout/IconCircleLabelList"/>
    <dgm:cxn modelId="{8D85BBC8-1DD6-7B49-863B-89D1C8816FA2}" type="presParOf" srcId="{E19DE936-6FF3-4C60-BD32-6B77F609182E}" destId="{88FE135B-79CE-4DA2-A3D3-C42A4AD130AB}" srcOrd="0" destOrd="0" presId="urn:microsoft.com/office/officeart/2018/5/layout/IconCircleLabelList"/>
    <dgm:cxn modelId="{D254E80A-1C3A-C54D-9298-DDF349D85CBE}" type="presParOf" srcId="{E19DE936-6FF3-4C60-BD32-6B77F609182E}" destId="{90042ED4-E760-4636-98C3-1F912FA67ECE}" srcOrd="1" destOrd="0" presId="urn:microsoft.com/office/officeart/2018/5/layout/IconCircleLabelList"/>
    <dgm:cxn modelId="{AC2389C7-41D0-0749-A8A3-A75E85AB3AEC}" type="presParOf" srcId="{E19DE936-6FF3-4C60-BD32-6B77F609182E}" destId="{4C9E796D-E7F3-4667-B75A-610C47F07340}" srcOrd="2" destOrd="0" presId="urn:microsoft.com/office/officeart/2018/5/layout/IconCircleLabelList"/>
    <dgm:cxn modelId="{4FD98C5C-9750-A343-8596-D91A1106B185}" type="presParOf" srcId="{E19DE936-6FF3-4C60-BD32-6B77F609182E}" destId="{8E5512F3-DE54-4E18-A8C9-78E1D31FF9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D3CA3-8614-4298-8B6D-D4894BF3E2E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CBF04B-5D42-4D06-A0C3-FB197E1B62F3}">
      <dgm:prSet custT="1"/>
      <dgm:spPr/>
      <dgm:t>
        <a:bodyPr/>
        <a:lstStyle/>
        <a:p>
          <a:pPr algn="l"/>
          <a:r>
            <a:rPr lang="en-US" sz="1000" dirty="0"/>
            <a:t>The data used for the report falls under the Freedom of Information act. United States. Department of Transportation. (2022). </a:t>
          </a:r>
          <a:r>
            <a:rPr lang="en-US" sz="1000" i="1" dirty="0"/>
            <a:t>Managing Rights</a:t>
          </a:r>
          <a:r>
            <a:rPr lang="en-US" sz="1000" dirty="0"/>
            <a:t>.</a:t>
          </a:r>
          <a:r>
            <a:rPr lang="en-US" sz="1000" dirty="0">
              <a:solidFill>
                <a:srgbClr val="0070C0"/>
              </a:solidFill>
            </a:rPr>
            <a:t> </a:t>
          </a:r>
          <a:r>
            <a:rPr lang="en-US" sz="1000" u="sng" dirty="0">
              <a:solidFill>
                <a:srgbClr val="0070C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https://doi.org/10.21949/1520564</a:t>
          </a:r>
          <a:endParaRPr lang="en-US" sz="1000" dirty="0">
            <a:solidFill>
              <a:srgbClr val="0070C0"/>
            </a:solidFill>
          </a:endParaRPr>
        </a:p>
      </dgm:t>
    </dgm:pt>
    <dgm:pt modelId="{F49C8556-76E1-41F3-AB28-2E35C76C763C}" type="parTrans" cxnId="{932FC771-6C7B-445D-8EB2-80312E7E9ABD}">
      <dgm:prSet/>
      <dgm:spPr/>
      <dgm:t>
        <a:bodyPr/>
        <a:lstStyle/>
        <a:p>
          <a:endParaRPr lang="en-US"/>
        </a:p>
      </dgm:t>
    </dgm:pt>
    <dgm:pt modelId="{20491349-D1EA-4857-9A09-B4E70D626052}" type="sibTrans" cxnId="{932FC771-6C7B-445D-8EB2-80312E7E9ABD}">
      <dgm:prSet/>
      <dgm:spPr/>
      <dgm:t>
        <a:bodyPr/>
        <a:lstStyle/>
        <a:p>
          <a:endParaRPr lang="en-US"/>
        </a:p>
      </dgm:t>
    </dgm:pt>
    <dgm:pt modelId="{454F70DC-BD33-B044-8579-5172D2AD763E}" type="pres">
      <dgm:prSet presAssocID="{0B8D3CA3-8614-4298-8B6D-D4894BF3E2E9}" presName="vert0" presStyleCnt="0">
        <dgm:presLayoutVars>
          <dgm:dir/>
          <dgm:animOne val="branch"/>
          <dgm:animLvl val="lvl"/>
        </dgm:presLayoutVars>
      </dgm:prSet>
      <dgm:spPr/>
    </dgm:pt>
    <dgm:pt modelId="{C2D02863-0E34-B943-9854-9DBC1B6A278A}" type="pres">
      <dgm:prSet presAssocID="{35CBF04B-5D42-4D06-A0C3-FB197E1B62F3}" presName="thickLine" presStyleLbl="alignNode1" presStyleIdx="0" presStyleCnt="1"/>
      <dgm:spPr/>
    </dgm:pt>
    <dgm:pt modelId="{64DF0B5B-12AF-8748-88C0-452F144DE3A5}" type="pres">
      <dgm:prSet presAssocID="{35CBF04B-5D42-4D06-A0C3-FB197E1B62F3}" presName="horz1" presStyleCnt="0"/>
      <dgm:spPr/>
    </dgm:pt>
    <dgm:pt modelId="{C56EB59A-D9E4-9D4B-939A-9F104C8F9829}" type="pres">
      <dgm:prSet presAssocID="{35CBF04B-5D42-4D06-A0C3-FB197E1B62F3}" presName="tx1" presStyleLbl="revTx" presStyleIdx="0" presStyleCnt="1"/>
      <dgm:spPr/>
    </dgm:pt>
    <dgm:pt modelId="{B96BC145-02EC-3445-A9B0-096A1E723335}" type="pres">
      <dgm:prSet presAssocID="{35CBF04B-5D42-4D06-A0C3-FB197E1B62F3}" presName="vert1" presStyleCnt="0"/>
      <dgm:spPr/>
    </dgm:pt>
  </dgm:ptLst>
  <dgm:cxnLst>
    <dgm:cxn modelId="{909DA05C-9E2C-8344-9B58-B944BF1F7342}" type="presOf" srcId="{35CBF04B-5D42-4D06-A0C3-FB197E1B62F3}" destId="{C56EB59A-D9E4-9D4B-939A-9F104C8F9829}" srcOrd="0" destOrd="0" presId="urn:microsoft.com/office/officeart/2008/layout/LinedList"/>
    <dgm:cxn modelId="{B4079763-5326-B849-AA0B-D8F6C8355ECE}" type="presOf" srcId="{0B8D3CA3-8614-4298-8B6D-D4894BF3E2E9}" destId="{454F70DC-BD33-B044-8579-5172D2AD763E}" srcOrd="0" destOrd="0" presId="urn:microsoft.com/office/officeart/2008/layout/LinedList"/>
    <dgm:cxn modelId="{932FC771-6C7B-445D-8EB2-80312E7E9ABD}" srcId="{0B8D3CA3-8614-4298-8B6D-D4894BF3E2E9}" destId="{35CBF04B-5D42-4D06-A0C3-FB197E1B62F3}" srcOrd="0" destOrd="0" parTransId="{F49C8556-76E1-41F3-AB28-2E35C76C763C}" sibTransId="{20491349-D1EA-4857-9A09-B4E70D626052}"/>
    <dgm:cxn modelId="{11F2E733-B147-B048-8D98-B63913AE8351}" type="presParOf" srcId="{454F70DC-BD33-B044-8579-5172D2AD763E}" destId="{C2D02863-0E34-B943-9854-9DBC1B6A278A}" srcOrd="0" destOrd="0" presId="urn:microsoft.com/office/officeart/2008/layout/LinedList"/>
    <dgm:cxn modelId="{70A43DB3-71F2-7F41-991D-CB4B829FC58C}" type="presParOf" srcId="{454F70DC-BD33-B044-8579-5172D2AD763E}" destId="{64DF0B5B-12AF-8748-88C0-452F144DE3A5}" srcOrd="1" destOrd="0" presId="urn:microsoft.com/office/officeart/2008/layout/LinedList"/>
    <dgm:cxn modelId="{D19BC280-3C24-AE47-90DC-6301E2ABA5F2}" type="presParOf" srcId="{64DF0B5B-12AF-8748-88C0-452F144DE3A5}" destId="{C56EB59A-D9E4-9D4B-939A-9F104C8F9829}" srcOrd="0" destOrd="0" presId="urn:microsoft.com/office/officeart/2008/layout/LinedList"/>
    <dgm:cxn modelId="{CDDE95F0-1BFF-9B45-B9AE-E719A5DBBEE9}" type="presParOf" srcId="{64DF0B5B-12AF-8748-88C0-452F144DE3A5}" destId="{B96BC145-02EC-3445-A9B0-096A1E7233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8D3CA3-8614-4298-8B6D-D4894BF3E2E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4F70DC-BD33-B044-8579-5172D2AD763E}" type="pres">
      <dgm:prSet presAssocID="{0B8D3CA3-8614-4298-8B6D-D4894BF3E2E9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B4079763-5326-B849-AA0B-D8F6C8355ECE}" type="presOf" srcId="{0B8D3CA3-8614-4298-8B6D-D4894BF3E2E9}" destId="{454F70DC-BD33-B044-8579-5172D2AD763E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D15C-5FBD-49E3-95EF-3EA2A012127E}">
      <dsp:nvSpPr>
        <dsp:cNvPr id="0" name=""/>
        <dsp:cNvSpPr/>
      </dsp:nvSpPr>
      <dsp:spPr>
        <a:xfrm>
          <a:off x="732302" y="1449354"/>
          <a:ext cx="1065203" cy="1065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F9152-8145-4F1E-B5B1-62BC89D6FC72}">
      <dsp:nvSpPr>
        <dsp:cNvPr id="0" name=""/>
        <dsp:cNvSpPr/>
      </dsp:nvSpPr>
      <dsp:spPr>
        <a:xfrm>
          <a:off x="81344" y="2900571"/>
          <a:ext cx="2367118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did  air passenger traffic change?</a:t>
          </a:r>
        </a:p>
      </dsp:txBody>
      <dsp:txXfrm>
        <a:off x="81344" y="2900571"/>
        <a:ext cx="2367118" cy="1122187"/>
      </dsp:txXfrm>
    </dsp:sp>
    <dsp:sp modelId="{EC661831-338E-430D-BD9E-9E3AB7147C21}">
      <dsp:nvSpPr>
        <dsp:cNvPr id="0" name=""/>
        <dsp:cNvSpPr/>
      </dsp:nvSpPr>
      <dsp:spPr>
        <a:xfrm>
          <a:off x="3513666" y="1449354"/>
          <a:ext cx="1065203" cy="1065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C171D-BCEC-44CB-A684-02DB7236509F}">
      <dsp:nvSpPr>
        <dsp:cNvPr id="0" name=""/>
        <dsp:cNvSpPr/>
      </dsp:nvSpPr>
      <dsp:spPr>
        <a:xfrm>
          <a:off x="2862709" y="2900571"/>
          <a:ext cx="2367118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did passenger volume normalize?</a:t>
          </a:r>
        </a:p>
      </dsp:txBody>
      <dsp:txXfrm>
        <a:off x="2862709" y="2900571"/>
        <a:ext cx="2367118" cy="1122187"/>
      </dsp:txXfrm>
    </dsp:sp>
    <dsp:sp modelId="{167D1528-B545-4AE1-8DF3-CD8D5EB5AE7B}">
      <dsp:nvSpPr>
        <dsp:cNvPr id="0" name=""/>
        <dsp:cNvSpPr/>
      </dsp:nvSpPr>
      <dsp:spPr>
        <a:xfrm>
          <a:off x="6295031" y="1449354"/>
          <a:ext cx="1065203" cy="1065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E0862-58A7-4151-88FD-5201114E22EA}">
      <dsp:nvSpPr>
        <dsp:cNvPr id="0" name=""/>
        <dsp:cNvSpPr/>
      </dsp:nvSpPr>
      <dsp:spPr>
        <a:xfrm>
          <a:off x="5644073" y="2900571"/>
          <a:ext cx="2367118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did the airfare change?</a:t>
          </a:r>
        </a:p>
      </dsp:txBody>
      <dsp:txXfrm>
        <a:off x="5644073" y="2900571"/>
        <a:ext cx="2367118" cy="1122187"/>
      </dsp:txXfrm>
    </dsp:sp>
    <dsp:sp modelId="{52C486B5-F430-4AE0-8961-00B3ADA8D2E0}">
      <dsp:nvSpPr>
        <dsp:cNvPr id="0" name=""/>
        <dsp:cNvSpPr/>
      </dsp:nvSpPr>
      <dsp:spPr>
        <a:xfrm>
          <a:off x="9076396" y="1449354"/>
          <a:ext cx="1065203" cy="10652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15BC-FEDA-4E91-805C-3DDF0230E1E6}">
      <dsp:nvSpPr>
        <dsp:cNvPr id="0" name=""/>
        <dsp:cNvSpPr/>
      </dsp:nvSpPr>
      <dsp:spPr>
        <a:xfrm>
          <a:off x="8425438" y="2900571"/>
          <a:ext cx="2367118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are the changes before and after Covid-19?</a:t>
          </a:r>
          <a:br>
            <a:rPr lang="en-US" sz="1800" kern="1200" dirty="0"/>
          </a:br>
          <a:endParaRPr lang="en-US" sz="1800" kern="1200" dirty="0"/>
        </a:p>
      </dsp:txBody>
      <dsp:txXfrm>
        <a:off x="8425438" y="2900571"/>
        <a:ext cx="2367118" cy="112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1FC0-8E8C-4D02-A5F9-0812DF80FCF9}">
      <dsp:nvSpPr>
        <dsp:cNvPr id="0" name=""/>
        <dsp:cNvSpPr/>
      </dsp:nvSpPr>
      <dsp:spPr>
        <a:xfrm>
          <a:off x="298000" y="710207"/>
          <a:ext cx="808598" cy="80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FB676-7483-400E-994E-0817B1741084}">
      <dsp:nvSpPr>
        <dsp:cNvPr id="0" name=""/>
        <dsp:cNvSpPr/>
      </dsp:nvSpPr>
      <dsp:spPr>
        <a:xfrm>
          <a:off x="467806" y="880013"/>
          <a:ext cx="468987" cy="468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D4877-13A8-4895-ACC5-71B36B140233}">
      <dsp:nvSpPr>
        <dsp:cNvPr id="0" name=""/>
        <dsp:cNvSpPr/>
      </dsp:nvSpPr>
      <dsp:spPr>
        <a:xfrm>
          <a:off x="1279870" y="710207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Download and import files</a:t>
          </a:r>
        </a:p>
      </dsp:txBody>
      <dsp:txXfrm>
        <a:off x="1279870" y="710207"/>
        <a:ext cx="1905983" cy="808598"/>
      </dsp:txXfrm>
    </dsp:sp>
    <dsp:sp modelId="{3078F0CD-79C6-4116-920A-1E3FA9B007D0}">
      <dsp:nvSpPr>
        <dsp:cNvPr id="0" name=""/>
        <dsp:cNvSpPr/>
      </dsp:nvSpPr>
      <dsp:spPr>
        <a:xfrm>
          <a:off x="3517956" y="710207"/>
          <a:ext cx="808598" cy="8085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18B0A-1853-42EC-B03B-144CBB8637DB}">
      <dsp:nvSpPr>
        <dsp:cNvPr id="0" name=""/>
        <dsp:cNvSpPr/>
      </dsp:nvSpPr>
      <dsp:spPr>
        <a:xfrm>
          <a:off x="3687762" y="880013"/>
          <a:ext cx="468987" cy="468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2531E-C0B6-4963-AB93-63248B48146B}">
      <dsp:nvSpPr>
        <dsp:cNvPr id="0" name=""/>
        <dsp:cNvSpPr/>
      </dsp:nvSpPr>
      <dsp:spPr>
        <a:xfrm>
          <a:off x="4499826" y="710207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glob, for loops, check &amp; correct NA, drop duplicates</a:t>
          </a:r>
        </a:p>
      </dsp:txBody>
      <dsp:txXfrm>
        <a:off x="4499826" y="710207"/>
        <a:ext cx="1905983" cy="808598"/>
      </dsp:txXfrm>
    </dsp:sp>
    <dsp:sp modelId="{2C202BF1-C917-423C-90F6-BBB106453C32}">
      <dsp:nvSpPr>
        <dsp:cNvPr id="0" name=""/>
        <dsp:cNvSpPr/>
      </dsp:nvSpPr>
      <dsp:spPr>
        <a:xfrm>
          <a:off x="6737913" y="710207"/>
          <a:ext cx="808598" cy="8085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7C029-3DBD-43EF-BB49-62C1D6BC5435}">
      <dsp:nvSpPr>
        <dsp:cNvPr id="0" name=""/>
        <dsp:cNvSpPr/>
      </dsp:nvSpPr>
      <dsp:spPr>
        <a:xfrm>
          <a:off x="6907718" y="880013"/>
          <a:ext cx="468987" cy="468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6576-2665-4F7C-BE5D-19D351A16D16}">
      <dsp:nvSpPr>
        <dsp:cNvPr id="0" name=""/>
        <dsp:cNvSpPr/>
      </dsp:nvSpPr>
      <dsp:spPr>
        <a:xfrm>
          <a:off x="7719783" y="710207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Merge &amp; combine the files into different </a:t>
          </a:r>
          <a:r>
            <a:rPr lang="en-US" sz="1800" kern="1200" dirty="0" err="1"/>
            <a:t>DataFrames</a:t>
          </a:r>
          <a:r>
            <a:rPr lang="en-US" sz="1800" kern="1200" dirty="0"/>
            <a:t> for analysis</a:t>
          </a:r>
        </a:p>
      </dsp:txBody>
      <dsp:txXfrm>
        <a:off x="7719783" y="710207"/>
        <a:ext cx="1905983" cy="808598"/>
      </dsp:txXfrm>
    </dsp:sp>
    <dsp:sp modelId="{A67931BD-694F-49A1-BE10-936EB0389165}">
      <dsp:nvSpPr>
        <dsp:cNvPr id="0" name=""/>
        <dsp:cNvSpPr/>
      </dsp:nvSpPr>
      <dsp:spPr>
        <a:xfrm>
          <a:off x="298000" y="2140968"/>
          <a:ext cx="808598" cy="8085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E0307-7B00-4864-A367-F455012ADE31}">
      <dsp:nvSpPr>
        <dsp:cNvPr id="0" name=""/>
        <dsp:cNvSpPr/>
      </dsp:nvSpPr>
      <dsp:spPr>
        <a:xfrm>
          <a:off x="467806" y="2310774"/>
          <a:ext cx="468987" cy="4689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69354-0A0C-4F01-AF74-1CC4F2F33EC3}">
      <dsp:nvSpPr>
        <dsp:cNvPr id="0" name=""/>
        <dsp:cNvSpPr/>
      </dsp:nvSpPr>
      <dsp:spPr>
        <a:xfrm>
          <a:off x="1279870" y="2140968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Consistency checks</a:t>
          </a:r>
        </a:p>
      </dsp:txBody>
      <dsp:txXfrm>
        <a:off x="1279870" y="2140968"/>
        <a:ext cx="1905983" cy="808598"/>
      </dsp:txXfrm>
    </dsp:sp>
    <dsp:sp modelId="{C23D0A89-D63B-4FD8-80E2-CEEE499B61EF}">
      <dsp:nvSpPr>
        <dsp:cNvPr id="0" name=""/>
        <dsp:cNvSpPr/>
      </dsp:nvSpPr>
      <dsp:spPr>
        <a:xfrm>
          <a:off x="3517956" y="2140968"/>
          <a:ext cx="808598" cy="8085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B9175-C171-4B0A-A91A-5DC71A476B49}">
      <dsp:nvSpPr>
        <dsp:cNvPr id="0" name=""/>
        <dsp:cNvSpPr/>
      </dsp:nvSpPr>
      <dsp:spPr>
        <a:xfrm>
          <a:off x="3687762" y="2310774"/>
          <a:ext cx="468987" cy="4689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2464F-7CA7-4D47-9DF9-3849A6CA7F4E}">
      <dsp:nvSpPr>
        <dsp:cNvPr id="0" name=""/>
        <dsp:cNvSpPr/>
      </dsp:nvSpPr>
      <dsp:spPr>
        <a:xfrm>
          <a:off x="4499826" y="2140968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Combine data into summary </a:t>
          </a:r>
          <a:r>
            <a:rPr lang="en-US" sz="1800" kern="1200" dirty="0" err="1"/>
            <a:t>DataFrame</a:t>
          </a:r>
          <a:endParaRPr lang="en-US" sz="1800" kern="1200" dirty="0"/>
        </a:p>
      </dsp:txBody>
      <dsp:txXfrm>
        <a:off x="4499826" y="2140968"/>
        <a:ext cx="1905983" cy="808598"/>
      </dsp:txXfrm>
    </dsp:sp>
    <dsp:sp modelId="{A318AE28-8596-431A-A50E-B896F38F9930}">
      <dsp:nvSpPr>
        <dsp:cNvPr id="0" name=""/>
        <dsp:cNvSpPr/>
      </dsp:nvSpPr>
      <dsp:spPr>
        <a:xfrm>
          <a:off x="6737913" y="2140968"/>
          <a:ext cx="808598" cy="80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031C-6DD4-4F0E-AAA1-2343EDCDE8F9}">
      <dsp:nvSpPr>
        <dsp:cNvPr id="0" name=""/>
        <dsp:cNvSpPr/>
      </dsp:nvSpPr>
      <dsp:spPr>
        <a:xfrm>
          <a:off x="6907718" y="2310774"/>
          <a:ext cx="468987" cy="4689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9A2D-7945-4E39-A43E-3E39A2508462}">
      <dsp:nvSpPr>
        <dsp:cNvPr id="0" name=""/>
        <dsp:cNvSpPr/>
      </dsp:nvSpPr>
      <dsp:spPr>
        <a:xfrm>
          <a:off x="7719783" y="2140968"/>
          <a:ext cx="1905983" cy="80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exploration</a:t>
          </a:r>
        </a:p>
      </dsp:txBody>
      <dsp:txXfrm>
        <a:off x="7719783" y="2140968"/>
        <a:ext cx="1905983" cy="808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331E6-7BEB-4D85-9C8B-40C8E6D5E905}">
      <dsp:nvSpPr>
        <dsp:cNvPr id="0" name=""/>
        <dsp:cNvSpPr/>
      </dsp:nvSpPr>
      <dsp:spPr>
        <a:xfrm>
          <a:off x="688781" y="645098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8C418-3F35-4C15-898C-DC025A6AB221}">
      <dsp:nvSpPr>
        <dsp:cNvPr id="0" name=""/>
        <dsp:cNvSpPr/>
      </dsp:nvSpPr>
      <dsp:spPr>
        <a:xfrm>
          <a:off x="1112906" y="1069223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A3269-D3E6-4CD9-873E-196C7C7DECC6}">
      <dsp:nvSpPr>
        <dsp:cNvPr id="0" name=""/>
        <dsp:cNvSpPr/>
      </dsp:nvSpPr>
      <dsp:spPr>
        <a:xfrm>
          <a:off x="52593" y="3255099"/>
          <a:ext cx="32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 dirty="0"/>
            <a:t>Storage issues with GitHub </a:t>
          </a:r>
          <a:endParaRPr lang="en-US" sz="1800" kern="1200" dirty="0"/>
        </a:p>
      </dsp:txBody>
      <dsp:txXfrm>
        <a:off x="52593" y="3255099"/>
        <a:ext cx="3262500" cy="855000"/>
      </dsp:txXfrm>
    </dsp:sp>
    <dsp:sp modelId="{6B7BAFAC-22C4-47BA-8430-E13EC6BE1A44}">
      <dsp:nvSpPr>
        <dsp:cNvPr id="0" name=""/>
        <dsp:cNvSpPr/>
      </dsp:nvSpPr>
      <dsp:spPr>
        <a:xfrm>
          <a:off x="4522218" y="645098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748A1-34DE-47A8-9C6A-B86E29AA3ADB}">
      <dsp:nvSpPr>
        <dsp:cNvPr id="0" name=""/>
        <dsp:cNvSpPr/>
      </dsp:nvSpPr>
      <dsp:spPr>
        <a:xfrm>
          <a:off x="4946343" y="1069223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9BFBA-E983-44E8-92DA-4531D3C98204}">
      <dsp:nvSpPr>
        <dsp:cNvPr id="0" name=""/>
        <dsp:cNvSpPr/>
      </dsp:nvSpPr>
      <dsp:spPr>
        <a:xfrm>
          <a:off x="3886031" y="3255099"/>
          <a:ext cx="32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Large datasets created storage issues both locally</a:t>
          </a:r>
        </a:p>
      </dsp:txBody>
      <dsp:txXfrm>
        <a:off x="3886031" y="3255099"/>
        <a:ext cx="3262500" cy="855000"/>
      </dsp:txXfrm>
    </dsp:sp>
    <dsp:sp modelId="{88FE135B-79CE-4DA2-A3D3-C42A4AD130AB}">
      <dsp:nvSpPr>
        <dsp:cNvPr id="0" name=""/>
        <dsp:cNvSpPr/>
      </dsp:nvSpPr>
      <dsp:spPr>
        <a:xfrm>
          <a:off x="8355656" y="645098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42ED4-E760-4636-98C3-1F912FA67ECE}">
      <dsp:nvSpPr>
        <dsp:cNvPr id="0" name=""/>
        <dsp:cNvSpPr/>
      </dsp:nvSpPr>
      <dsp:spPr>
        <a:xfrm>
          <a:off x="8779781" y="1069223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512F3-DE54-4E18-A8C9-78E1D31FF97D}">
      <dsp:nvSpPr>
        <dsp:cNvPr id="0" name=""/>
        <dsp:cNvSpPr/>
      </dsp:nvSpPr>
      <dsp:spPr>
        <a:xfrm>
          <a:off x="7719468" y="3255099"/>
          <a:ext cx="3262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 dirty="0"/>
            <a:t>Airfare data was only available by quarter not by month</a:t>
          </a:r>
          <a:endParaRPr lang="en-US" sz="1800" kern="1200" dirty="0"/>
        </a:p>
      </dsp:txBody>
      <dsp:txXfrm>
        <a:off x="7719468" y="3255099"/>
        <a:ext cx="3262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02863-0E34-B943-9854-9DBC1B6A278A}">
      <dsp:nvSpPr>
        <dsp:cNvPr id="0" name=""/>
        <dsp:cNvSpPr/>
      </dsp:nvSpPr>
      <dsp:spPr>
        <a:xfrm>
          <a:off x="0" y="0"/>
          <a:ext cx="6045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6EB59A-D9E4-9D4B-939A-9F104C8F9829}">
      <dsp:nvSpPr>
        <dsp:cNvPr id="0" name=""/>
        <dsp:cNvSpPr/>
      </dsp:nvSpPr>
      <dsp:spPr>
        <a:xfrm>
          <a:off x="0" y="0"/>
          <a:ext cx="6045200" cy="61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data used for the report falls under the Freedom of Information act. United States. Department of Transportation. (2022). </a:t>
          </a:r>
          <a:r>
            <a:rPr lang="en-US" sz="1000" i="1" kern="1200" dirty="0"/>
            <a:t>Managing Rights</a:t>
          </a:r>
          <a:r>
            <a:rPr lang="en-US" sz="1000" kern="1200" dirty="0"/>
            <a:t>.</a:t>
          </a:r>
          <a:r>
            <a:rPr lang="en-US" sz="1000" kern="1200" dirty="0">
              <a:solidFill>
                <a:srgbClr val="0070C0"/>
              </a:solidFill>
            </a:rPr>
            <a:t> </a:t>
          </a:r>
          <a:r>
            <a:rPr lang="en-US" sz="1000" u="sng" kern="1200" dirty="0">
              <a:solidFill>
                <a:srgbClr val="0070C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https://doi.org/10.21949/1520564</a:t>
          </a:r>
          <a:endParaRPr lang="en-US" sz="1000" kern="1200" dirty="0">
            <a:solidFill>
              <a:srgbClr val="0070C0"/>
            </a:solidFill>
          </a:endParaRPr>
        </a:p>
      </dsp:txBody>
      <dsp:txXfrm>
        <a:off x="0" y="0"/>
        <a:ext cx="6045200" cy="617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C95D4-62A2-B947-87C4-FF65ED0CA79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48911-308D-B743-920C-1289786A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total passenger traffic dropped 319.5 million </a:t>
            </a:r>
          </a:p>
          <a:p>
            <a:r>
              <a:rPr lang="en-US" dirty="0"/>
              <a:t>In 2019 from the previous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Comparing month over month.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 number of passengers flying dropped from 41.75 million in January 2020 to 2.0 million in April 2020 – a staggering 95.2% decline in just three months.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July 2021 passenger volume had normalized the Pre-pandemic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(inflation adjusted to quarter 3 of 2023) during the Covid-19 period. Average air faire declined by 32.84% as compared to its average before Covid-19.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cap="all" spc="75" dirty="0">
                <a:solidFill>
                  <a:schemeClr val="bg1"/>
                </a:solidFill>
                <a:effectLst/>
                <a:highlight>
                  <a:srgbClr val="D9E2F3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omparing the correlations between passenger volume, airfare, and arrival delays for the periods before Covid-19, during Covid-19, and after Covid-19, see the following plot.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Note, however, that this moderately strong positive correlation has persisted after Covid-19, although it is less strong. Further investigation is needed to understand this observation.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further observation is that the positive correlation between passenger volume and delay increased considerably during Covid-19, although the size of the average delay decreased considerably.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48911-308D-B743-920C-1289786A9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27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hyperlink" Target="https://www.transtats.bts.gov/DL_SelectFields.aspx?gnoyr_VQ=FGK&amp;QO_fu146_anzr=b0-gvzr" TargetMode="External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4.xml"/><Relationship Id="rId5" Type="http://schemas.openxmlformats.org/officeDocument/2006/relationships/hyperlink" Target="https://www.transtats.bts.gov/AverageFare/" TargetMode="External"/><Relationship Id="rId10" Type="http://schemas.microsoft.com/office/2007/relationships/diagramDrawing" Target="../diagrams/drawing4.xml"/><Relationship Id="rId4" Type="http://schemas.openxmlformats.org/officeDocument/2006/relationships/hyperlink" Target="https://www.transtats.bts.gov/Data_Elements.aspx?Data=2" TargetMode="External"/><Relationship Id="rId9" Type="http://schemas.openxmlformats.org/officeDocument/2006/relationships/diagramColors" Target="../diagrams/colors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medium.com/" TargetMode="External"/><Relationship Id="rId3" Type="http://schemas.openxmlformats.org/officeDocument/2006/relationships/hyperlink" Target="https://www.geeksforgeeks.org/how-to-use-glob-function-to-find-files-recursively-in-python/" TargetMode="External"/><Relationship Id="rId7" Type="http://schemas.openxmlformats.org/officeDocument/2006/relationships/hyperlink" Target="https://github.com/microsoft/vscode-jupyter/issues/14363" TargetMode="Externa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atplotlib.org/stable/api/axes_api.html#module-matplotlib.axes" TargetMode="External"/><Relationship Id="rId11" Type="http://schemas.openxmlformats.org/officeDocument/2006/relationships/diagramColors" Target="../diagrams/colors5.xml"/><Relationship Id="rId5" Type="http://schemas.openxmlformats.org/officeDocument/2006/relationships/hyperlink" Target="https://matplotlib.org/stable/gallery/lines_bars_and_markers/barchart.html#sphx-glr-gallery-lines-bars-and-markers-barchart-py" TargetMode="External"/><Relationship Id="rId10" Type="http://schemas.openxmlformats.org/officeDocument/2006/relationships/diagramQuickStyle" Target="../diagrams/quickStyle5.xml"/><Relationship Id="rId4" Type="http://schemas.openxmlformats.org/officeDocument/2006/relationships/hyperlink" Target="https://www.statology.org/pandas-replicate-rows/" TargetMode="External"/><Relationship Id="rId9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on tarmac">
            <a:extLst>
              <a:ext uri="{FF2B5EF4-FFF2-40B4-BE49-F238E27FC236}">
                <a16:creationId xmlns:a16="http://schemas.microsoft.com/office/drawing/2014/main" id="{9E07D3A8-B6EB-6C12-7ACE-BA9AB1886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4388" b="11342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645CD-1D1F-98C2-1872-58E6EF8B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00514"/>
            <a:ext cx="8610600" cy="22330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Changes in Air Traffic Patterns during Covid-19 And After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783C-FFB0-7F3C-9245-D07C3887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Group 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Ava Lee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Christophe Guenther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Jed Murphy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Silas Phillips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GITHUB URL-https://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silas-ph</a:t>
            </a:r>
            <a:r>
              <a:rPr lang="en-US" dirty="0"/>
              <a:t>/Group_6_EDA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B1FE-FDC7-A167-74BA-62808355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31"/>
            <a:ext cx="12192000" cy="841788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3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 4:</a:t>
            </a:r>
            <a:r>
              <a:rPr lang="en-US" sz="3200" dirty="0"/>
              <a:t> </a:t>
            </a:r>
            <a:r>
              <a:rPr lang="en-US" sz="3200" b="1" dirty="0"/>
              <a:t>changes before and after Covid-19?</a:t>
            </a:r>
            <a:b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51A57-7D1E-09B5-A11D-658431DE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955" y="1382353"/>
            <a:ext cx="9881722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2182C-5FE6-00EC-29ED-E045F0B9E6CF}"/>
              </a:ext>
            </a:extLst>
          </p:cNvPr>
          <p:cNvSpPr txBox="1"/>
          <p:nvPr/>
        </p:nvSpPr>
        <p:spPr>
          <a:xfrm>
            <a:off x="1916349" y="3835263"/>
            <a:ext cx="378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– During: 30%  , </a:t>
            </a:r>
          </a:p>
          <a:p>
            <a:r>
              <a:rPr lang="en-US" dirty="0">
                <a:solidFill>
                  <a:schemeClr val="bg1"/>
                </a:solidFill>
              </a:rPr>
              <a:t>Before – After: 6%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FE0D5-2EBB-A066-9DEA-BD5D3B7650BC}"/>
              </a:ext>
            </a:extLst>
          </p:cNvPr>
          <p:cNvCxnSpPr>
            <a:cxnSpLocks/>
          </p:cNvCxnSpPr>
          <p:nvPr/>
        </p:nvCxnSpPr>
        <p:spPr>
          <a:xfrm>
            <a:off x="4312596" y="3835263"/>
            <a:ext cx="0" cy="30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D81991-26EC-7CF2-0806-DA1D468EABEA}"/>
              </a:ext>
            </a:extLst>
          </p:cNvPr>
          <p:cNvCxnSpPr>
            <a:cxnSpLocks/>
          </p:cNvCxnSpPr>
          <p:nvPr/>
        </p:nvCxnSpPr>
        <p:spPr>
          <a:xfrm flipV="1">
            <a:off x="4020766" y="4141524"/>
            <a:ext cx="0" cy="30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258111-B9E8-1ED7-DCDE-7AA8BFFC6CA3}"/>
              </a:ext>
            </a:extLst>
          </p:cNvPr>
          <p:cNvSpPr txBox="1"/>
          <p:nvPr/>
        </p:nvSpPr>
        <p:spPr>
          <a:xfrm>
            <a:off x="0" y="87452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Change of </a:t>
            </a:r>
            <a:r>
              <a:rPr lang="en-US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passengers per 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5737C9-F359-645B-7B1D-72AC96EEF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1212876"/>
            <a:ext cx="11064240" cy="4771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9E3CE-2E69-76B6-E9FF-79C58E45DD4B}"/>
              </a:ext>
            </a:extLst>
          </p:cNvPr>
          <p:cNvSpPr txBox="1"/>
          <p:nvPr/>
        </p:nvSpPr>
        <p:spPr>
          <a:xfrm>
            <a:off x="515566" y="425265"/>
            <a:ext cx="10583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CA0ABE-E7A5-3B2B-B7F4-FDB8F6D3CE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Other results</a:t>
            </a:r>
          </a:p>
        </p:txBody>
      </p:sp>
    </p:spTree>
    <p:extLst>
      <p:ext uri="{BB962C8B-B14F-4D97-AF65-F5344CB8AC3E}">
        <p14:creationId xmlns:p14="http://schemas.microsoft.com/office/powerpoint/2010/main" val="242433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0E5D9E27-E791-0E00-05CD-FA677653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3" y="1944142"/>
            <a:ext cx="29437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478B5-2D57-6B8D-AFE3-D3E78EA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954" y="834631"/>
            <a:ext cx="3504034" cy="58833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EF05-506F-2889-8C04-693549B0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506" y="1422968"/>
            <a:ext cx="8356059" cy="4471994"/>
          </a:xfrm>
        </p:spPr>
        <p:txBody>
          <a:bodyPr anchor="t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Points: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volume decreased by 95.5%, number of flights decreased by 75.5% , airfare decreased by 32.8%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Airfares reached their minimum about three months after passenger volume reached its lowest point.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decline in airfares was less severe than the decline in passenger volume or the number of flights.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Airfare is still lower, arrival delays are higher, number of passengers per flight is higher, and correlation between passenger volume and airfare still moderately strong.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50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D7DF-2ADC-5ACD-7426-CF08FB9A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pPr algn="l"/>
            <a:r>
              <a:rPr lang="en-US" sz="2400" b="1" kern="0" cap="all" spc="75" dirty="0">
                <a:effectLst/>
                <a:highlight>
                  <a:srgbClr val="4472C4"/>
                </a:highlight>
                <a:cs typeface="Times New Roman" panose="02020603050405020304" pitchFamily="18" charset="0"/>
              </a:rPr>
              <a:t>Topics for further investigation</a:t>
            </a:r>
            <a:br>
              <a:rPr lang="en-US" sz="2400" b="1" kern="0" cap="all" spc="75" dirty="0">
                <a:effectLst/>
                <a:highlight>
                  <a:srgbClr val="4472C4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C187-269C-1D2D-6E2E-BD6CFCC0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2" y="1663431"/>
            <a:ext cx="7408459" cy="2898841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explains the difference in decline between passenger volumes, number of flights, and average airfare?</a:t>
            </a:r>
          </a:p>
          <a:p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the exact month when the airfare reached its minimum?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8AD5A502-219A-C892-B221-158CA2AC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0" r="38992" b="-1"/>
          <a:stretch/>
        </p:blipFill>
        <p:spPr>
          <a:xfrm>
            <a:off x="0" y="0"/>
            <a:ext cx="3479523" cy="685800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058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B705-D691-9194-4151-146A9377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4" y="710120"/>
            <a:ext cx="11361906" cy="104086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EDA Methods and Techniques used for this report</a:t>
            </a:r>
            <a:r>
              <a:rPr lang="en-US" sz="3200" b="1" dirty="0">
                <a:effectLst/>
              </a:rPr>
              <a:t> </a:t>
            </a:r>
            <a:endParaRPr lang="en-US" sz="3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2C611-BFE5-8349-F9B6-61C48501E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28241"/>
              </p:ext>
            </p:extLst>
          </p:nvPr>
        </p:nvGraphicFramePr>
        <p:xfrm>
          <a:off x="1134116" y="1669399"/>
          <a:ext cx="9923767" cy="365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92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3177-8BFC-C8C5-8ED9-D67FAA7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489" y="533400"/>
            <a:ext cx="6098013" cy="77563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Problem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0DF06D1-0A5D-0A32-FE94-B19450C8A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63077"/>
              </p:ext>
            </p:extLst>
          </p:nvPr>
        </p:nvGraphicFramePr>
        <p:xfrm>
          <a:off x="471639" y="1463040"/>
          <a:ext cx="11034562" cy="475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0586066-0EAD-931D-7E5D-E7231B57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0B4DA6-26F7-3E2D-4B06-1F2CBB96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5E08E-E339-278F-3459-F4E6492C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370231-7003-AD00-6AE5-29AC20048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12192000" cy="82126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2696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SOURCES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DC91A-A853-78B0-1C3A-A30384456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6DFDF3-D99B-188A-5CD5-9B344FD5EEB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Dataset Title: Marketing Carrier On-Time Performance (Beginning January 2018)</a:t>
            </a:r>
            <a:br>
              <a:rPr lang="en-US" dirty="0"/>
            </a:br>
            <a:r>
              <a:rPr lang="en-US" dirty="0"/>
              <a:t>U.S. Department of Transportation, Department of Transportation Statistics</a:t>
            </a:r>
            <a:br>
              <a:rPr lang="en-US" dirty="0"/>
            </a:br>
            <a:r>
              <a:rPr lang="en-US" dirty="0"/>
              <a:t>URL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https://www.transtats.bts.gov/DL_SelectFields.aspx?gnoyr_VQ=FGK&amp;QO_fu146_anzr=b0-gvzr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Dates Accessed: 4/8/2024 - 4/17/2024.</a:t>
            </a:r>
            <a:br>
              <a:rPr lang="en-US" dirty="0"/>
            </a:br>
            <a:r>
              <a:rPr lang="en-US" dirty="0"/>
              <a:t>Other Details: Data retrieved from January 2024 to December 2023 as monthly ‘.csv’ files.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ED6753-2781-0039-6C7B-8E7056E37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Passenger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D077FB-AAE9-3DA6-E44D-668AB651594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lvl="0"/>
            <a:br>
              <a:rPr lang="en-US" dirty="0"/>
            </a:br>
            <a:r>
              <a:rPr lang="en-US" dirty="0"/>
              <a:t>Dataset Title: Passengers All Carriers – All Airports</a:t>
            </a:r>
            <a:br>
              <a:rPr lang="en-US" dirty="0"/>
            </a:br>
            <a:r>
              <a:rPr lang="en-US" dirty="0"/>
              <a:t>U.S. Department of Transportation, Department of Transportation Statistics</a:t>
            </a:r>
            <a:br>
              <a:rPr lang="en-US" dirty="0"/>
            </a:br>
            <a:r>
              <a:rPr lang="en-US" dirty="0"/>
              <a:t>URL: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https://www.transtats.bts.gov/Data_Elements.aspx?Data=2</a:t>
            </a:r>
            <a:endParaRPr lang="en-US" u="sng" dirty="0">
              <a:solidFill>
                <a:srgbClr val="0070C0"/>
              </a:solidFill>
            </a:endParaRPr>
          </a:p>
          <a:p>
            <a:pPr lvl="0"/>
            <a:r>
              <a:rPr lang="en-US" dirty="0"/>
              <a:t>Dates Accessed: 4/8/2024 - 4/17/2024.</a:t>
            </a:r>
            <a:br>
              <a:rPr lang="en-US" dirty="0"/>
            </a:br>
            <a:r>
              <a:rPr lang="en-US" dirty="0"/>
              <a:t>Other Details: Select “U.S. Carriers” and each major airport from the dropdowns and retrieve a ‘.csv’ file for every major airport. Data from October 2002 through December of 2023.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925637-E174-8135-A810-A736F6B1B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Airfare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5359ED-4A7F-7914-9EBD-5338A1FA69F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Dataset Title: Average Domestic Airline </a:t>
            </a:r>
            <a:r>
              <a:rPr lang="en-US" dirty="0" err="1"/>
              <a:t>Intineray</a:t>
            </a:r>
            <a:r>
              <a:rPr lang="en-US" dirty="0"/>
              <a:t> Fares  U.S. Department of Transportation, Department of Transportation Statistics</a:t>
            </a:r>
            <a:br>
              <a:rPr lang="en-US" dirty="0"/>
            </a:br>
            <a:r>
              <a:rPr lang="en-US" dirty="0"/>
              <a:t>URL: </a:t>
            </a:r>
            <a:r>
              <a:rPr lang="en-US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https://www.transtats.bts.gov/AverageFare/</a:t>
            </a:r>
            <a:r>
              <a:rPr lang="en-US" dirty="0">
                <a:effectLst/>
              </a:rPr>
              <a:t> </a:t>
            </a:r>
          </a:p>
          <a:p>
            <a:pPr lvl="0"/>
            <a:r>
              <a:rPr lang="en-US" dirty="0"/>
              <a:t>Dates Accessed: 4/10/2024 - 4/13/2024 – 4-18-2024</a:t>
            </a:r>
            <a:br>
              <a:rPr lang="en-US" dirty="0"/>
            </a:br>
            <a:r>
              <a:rPr lang="en-US" dirty="0"/>
              <a:t>Other Details: Average airfare is by quarter.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835BECA-5744-6FA0-D7CD-E9D88D2E78E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04537645"/>
              </p:ext>
            </p:extLst>
          </p:nvPr>
        </p:nvGraphicFramePr>
        <p:xfrm>
          <a:off x="942503" y="1725759"/>
          <a:ext cx="6045200" cy="61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7642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370231-7003-AD00-6AE5-29AC20048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12192000" cy="82126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2696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cap="none" dirty="0">
                <a:ln>
                  <a:noFill/>
                </a:ln>
                <a:effectLst/>
                <a:cs typeface="Times New Roman" panose="02020603050405020304" pitchFamily="18" charset="0"/>
              </a:rPr>
              <a:t>ADDITIONAL RESOURCES USED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DC91A-A853-78B0-1C3A-A3038445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98115"/>
            <a:ext cx="3456432" cy="872607"/>
          </a:xfrm>
        </p:spPr>
        <p:txBody>
          <a:bodyPr/>
          <a:lstStyle/>
          <a:p>
            <a:pPr lvl="0"/>
            <a:r>
              <a:rPr lang="en-US" sz="2400" dirty="0"/>
              <a:t>Using Python glob function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6DFDF3-D99B-188A-5CD5-9B344FD5EEB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457521"/>
            <a:ext cx="3456432" cy="1550275"/>
          </a:xfrm>
        </p:spPr>
        <p:txBody>
          <a:bodyPr>
            <a:normAutofit/>
          </a:bodyPr>
          <a:lstStyle/>
          <a:p>
            <a:pPr lvl="0"/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https://www.geeksforgeeks.org/how-to-use-glob-function-to-find-files-recursively-in-python/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ED6753-2781-0039-6C7B-8E7056E37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915" y="3808971"/>
            <a:ext cx="3456432" cy="626534"/>
          </a:xfrm>
        </p:spPr>
        <p:txBody>
          <a:bodyPr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Replicate columns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D077FB-AAE9-3DA6-E44D-668AB651594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96806" y="4435505"/>
            <a:ext cx="3456432" cy="821266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https://www.statology.org/pandas-replicate-rows/</a:t>
            </a:r>
            <a:endParaRPr lang="en-US" sz="1800" dirty="0">
              <a:solidFill>
                <a:srgbClr val="0070C0"/>
              </a:solidFill>
            </a:endParaRPr>
          </a:p>
          <a:p>
            <a:pPr lvl="0"/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925637-E174-8135-A810-A736F6B1B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4817" y="1716545"/>
            <a:ext cx="3456432" cy="626534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5359ED-4A7F-7914-9EBD-5338A1FA69F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368129" y="2470722"/>
            <a:ext cx="3793377" cy="3747975"/>
          </a:xfrm>
        </p:spPr>
        <p:txBody>
          <a:bodyPr>
            <a:noAutofit/>
          </a:bodyPr>
          <a:lstStyle/>
          <a:p>
            <a:pPr lvl="0"/>
            <a:r>
              <a:rPr lang="en-US" sz="1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https://matplotlib.org/stable/gallery/lines_bars_and_markers/barchart.html#sphx-glr-gallery-lines-bars-and-markers-barchart-py</a:t>
            </a:r>
            <a:endParaRPr lang="en-US" sz="1800" dirty="0">
              <a:solidFill>
                <a:srgbClr val="0070C0"/>
              </a:solidFill>
            </a:endParaRPr>
          </a:p>
          <a:p>
            <a:pPr lvl="0"/>
            <a:r>
              <a:rPr lang="en-US" sz="1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https://matplotlib.org/stable/api/axes_api.html#module-matplotlib.axes</a:t>
            </a:r>
            <a:endParaRPr lang="en-US" sz="1800" dirty="0">
              <a:solidFill>
                <a:srgbClr val="0070C0"/>
              </a:solidFill>
            </a:endParaRPr>
          </a:p>
          <a:p>
            <a:pPr lvl="0"/>
            <a:r>
              <a:rPr lang="en-US" sz="1800" dirty="0">
                <a:solidFill>
                  <a:srgbClr val="0070C0"/>
                </a:solidFill>
              </a:rPr>
              <a:t>To fix correlation matrix: Seaborn heat map doesn't display annotations for all rows #14363,</a:t>
            </a:r>
            <a:r>
              <a:rPr lang="en-US" sz="1800" u="sng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https://github.com/microsoft/vscode-jupyter/issues/14363</a:t>
            </a:r>
            <a:r>
              <a:rPr lang="en-US" sz="1800" u="sng" dirty="0">
                <a:solidFill>
                  <a:srgbClr val="0070C0"/>
                </a:solidFill>
              </a:rPr>
              <a:t>, </a:t>
            </a:r>
            <a:r>
              <a:rPr lang="en-US" sz="1800" dirty="0">
                <a:solidFill>
                  <a:srgbClr val="0070C0"/>
                </a:solidFill>
              </a:rPr>
              <a:t>accessed on 4/17/2024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835BECA-5744-6FA0-D7CD-E9D88D2E78E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8557236"/>
              </p:ext>
            </p:extLst>
          </p:nvPr>
        </p:nvGraphicFramePr>
        <p:xfrm>
          <a:off x="942503" y="1725759"/>
          <a:ext cx="6045200" cy="61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18546DC3-74AC-16F3-1D82-D6432C31566D}"/>
              </a:ext>
            </a:extLst>
          </p:cNvPr>
          <p:cNvSpPr txBox="1">
            <a:spLocks/>
          </p:cNvSpPr>
          <p:nvPr/>
        </p:nvSpPr>
        <p:spPr>
          <a:xfrm>
            <a:off x="8161506" y="2457521"/>
            <a:ext cx="3793377" cy="3747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https://matplotlib.org/stable/gallery/lines_bars_and_markers/barchart.html#sphx-glr-gallery-lines-bars-and-markers-barchart-py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https://matplotlib.org/stable/api/axes_api.html#module-matplotlib.axes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u="sng" dirty="0" err="1">
                <a:solidFill>
                  <a:srgbClr val="0070C0"/>
                </a:solidFill>
              </a:rPr>
              <a:t>Stackoverflow.com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u="sng" dirty="0" err="1">
                <a:solidFill>
                  <a:srgbClr val="0070C0"/>
                </a:solidFill>
              </a:rPr>
              <a:t>www.python.org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458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C7E63-1451-5534-52E7-3A022CC3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Questions and </a:t>
            </a:r>
            <a:r>
              <a:rPr lang="en-US" sz="5400" dirty="0" err="1"/>
              <a:t>awswers</a:t>
            </a:r>
            <a:endParaRPr lang="en-US" sz="5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7D2F-DF6B-7910-15B0-2CC810E9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250" y="406129"/>
            <a:ext cx="5335621" cy="830094"/>
          </a:xfrm>
        </p:spPr>
        <p:txBody>
          <a:bodyPr/>
          <a:lstStyle/>
          <a:p>
            <a:pPr algn="ctr"/>
            <a:r>
              <a:rPr lang="en-US" b="1" dirty="0"/>
              <a:t>questions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169238-6CAD-15DA-E3C0-05E0813AC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5814"/>
              </p:ext>
            </p:extLst>
          </p:nvPr>
        </p:nvGraphicFramePr>
        <p:xfrm>
          <a:off x="515567" y="1760706"/>
          <a:ext cx="10873902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46ED-6C6D-1429-892F-5677E1B1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7652" y="1340518"/>
            <a:ext cx="5890098" cy="420188"/>
          </a:xfrm>
        </p:spPr>
        <p:txBody>
          <a:bodyPr>
            <a:normAutofit/>
          </a:bodyPr>
          <a:lstStyle/>
          <a:p>
            <a:r>
              <a:rPr lang="en-US" sz="1200" dirty="0"/>
              <a:t>**We are only making inferences based on our data**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42DB8-2B6D-7B19-B378-75A41F9994FB}"/>
              </a:ext>
            </a:extLst>
          </p:cNvPr>
          <p:cNvSpPr txBox="1"/>
          <p:nvPr/>
        </p:nvSpPr>
        <p:spPr>
          <a:xfrm>
            <a:off x="1264596" y="2100523"/>
            <a:ext cx="354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Pre-Covid 1-2018 to 2-2020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EFC4E-ADEB-ABCF-08AB-F8DC29B79A97}"/>
              </a:ext>
            </a:extLst>
          </p:cNvPr>
          <p:cNvSpPr txBox="1"/>
          <p:nvPr/>
        </p:nvSpPr>
        <p:spPr>
          <a:xfrm>
            <a:off x="4611260" y="2100523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Covid 3-2020 to 7-2021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75EB1-E6AE-C28D-E27B-0B1BA7E43E5E}"/>
              </a:ext>
            </a:extLst>
          </p:cNvPr>
          <p:cNvSpPr txBox="1"/>
          <p:nvPr/>
        </p:nvSpPr>
        <p:spPr>
          <a:xfrm>
            <a:off x="8219871" y="2100523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Covid 8-2021 to 12-23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0BD53-C188-EEE7-4756-59FE47FFA70E}"/>
              </a:ext>
            </a:extLst>
          </p:cNvPr>
          <p:cNvSpPr txBox="1"/>
          <p:nvPr/>
        </p:nvSpPr>
        <p:spPr>
          <a:xfrm>
            <a:off x="3706238" y="1775132"/>
            <a:ext cx="383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 time periods for analysis</a:t>
            </a:r>
          </a:p>
        </p:txBody>
      </p:sp>
    </p:spTree>
    <p:extLst>
      <p:ext uri="{BB962C8B-B14F-4D97-AF65-F5344CB8AC3E}">
        <p14:creationId xmlns:p14="http://schemas.microsoft.com/office/powerpoint/2010/main" val="35052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F191-E733-292F-60BC-C08A9D97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8999"/>
            <a:ext cx="10820400" cy="821268"/>
          </a:xfrm>
        </p:spPr>
        <p:txBody>
          <a:bodyPr>
            <a:normAutofit/>
          </a:bodyPr>
          <a:lstStyle/>
          <a:p>
            <a:r>
              <a:rPr lang="en-US" sz="3200" b="1" dirty="0"/>
              <a:t>Results of our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AD975BC-8FEA-92D4-CDD2-C271F561C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5" r="1" b="33228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A8B1355-F8C9-F470-EEA0-15E1786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10"/>
            <a:ext cx="12192000" cy="129302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b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1: How did U.S. air passenger traffic change?</a:t>
            </a:r>
            <a:b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1" cap="all" spc="75" dirty="0">
              <a:effectLst/>
              <a:highlight>
                <a:srgbClr val="D9E2F3"/>
              </a:highlight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8D48D-4E42-555E-9B37-893A7426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43" y="1366731"/>
            <a:ext cx="9144000" cy="54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2897-2120-FB4C-FDB4-D1F19A7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566"/>
            <a:ext cx="12192000" cy="45720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1: Continued</a:t>
            </a:r>
            <a:b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cap="all" spc="75" dirty="0">
              <a:solidFill>
                <a:schemeClr val="tx1"/>
              </a:solidFill>
              <a:effectLst/>
              <a:highlight>
                <a:srgbClr val="D9E2F3"/>
              </a:highlight>
              <a:cs typeface="Times New Roman" panose="02020603050405020304" pitchFamily="18" charset="0"/>
            </a:endParaRPr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02EB6FE1-F43A-7859-6C0F-0380C4E9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039" y="978790"/>
            <a:ext cx="9784080" cy="5642481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88AEB750-D12D-FC52-DC68-E8D4902AE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946" y="38922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3D46"/>
            </a:gs>
            <a:gs pos="100000">
              <a:srgbClr val="363D46">
                <a:lumMod val="7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BD4B-896E-D8B9-0CB1-3DA43543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0" y="114300"/>
            <a:ext cx="12114179" cy="1588040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n-US" sz="3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 2: when did passenger volume normalize?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image5.png">
            <a:extLst>
              <a:ext uri="{FF2B5EF4-FFF2-40B4-BE49-F238E27FC236}">
                <a16:creationId xmlns:a16="http://schemas.microsoft.com/office/drawing/2014/main" id="{B8811907-6DBF-9AA7-1254-DDBC2566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60" y="1165860"/>
            <a:ext cx="9354880" cy="5577840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441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49A02-3ABC-161D-D066-B8073DB8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27"/>
            <a:ext cx="12191999" cy="171094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32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3: How did the airfare change?</a:t>
            </a:r>
            <a:br>
              <a:rPr lang="en-US" sz="32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cap="all" spc="75" baseline="0" dirty="0">
                <a:solidFill>
                  <a:schemeClr val="tx1"/>
                </a:solidFill>
                <a:highlight>
                  <a:srgbClr val="D9E2F3"/>
                </a:highlight>
                <a:latin typeface="+mj-lt"/>
                <a:ea typeface="+mj-ea"/>
                <a:cs typeface="+mj-cs"/>
              </a:rPr>
            </a:br>
            <a:endParaRPr lang="en-US" sz="3200" b="1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image7.png">
            <a:extLst>
              <a:ext uri="{FF2B5EF4-FFF2-40B4-BE49-F238E27FC236}">
                <a16:creationId xmlns:a16="http://schemas.microsoft.com/office/drawing/2014/main" id="{4215B7DD-C044-7000-203F-87AE9C09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557" y="1972394"/>
            <a:ext cx="8233558" cy="4754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81957-32DE-EA17-6DD9-348D02019A2C}"/>
              </a:ext>
            </a:extLst>
          </p:cNvPr>
          <p:cNvSpPr txBox="1"/>
          <p:nvPr/>
        </p:nvSpPr>
        <p:spPr>
          <a:xfrm>
            <a:off x="3727558" y="1603062"/>
            <a:ext cx="823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**Airfares by quarter adjusted for inflation**</a:t>
            </a:r>
          </a:p>
        </p:txBody>
      </p:sp>
    </p:spTree>
    <p:extLst>
      <p:ext uri="{BB962C8B-B14F-4D97-AF65-F5344CB8AC3E}">
        <p14:creationId xmlns:p14="http://schemas.microsoft.com/office/powerpoint/2010/main" val="25938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6079-0CB2-4E8B-4C23-D77D137E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017"/>
            <a:ext cx="12192000" cy="1264596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 4:</a:t>
            </a:r>
            <a:r>
              <a:rPr lang="en-US" sz="3200" dirty="0"/>
              <a:t> </a:t>
            </a:r>
            <a:r>
              <a:rPr lang="en-US" sz="3200" b="1" dirty="0"/>
              <a:t>changes before and after Covid-19?</a:t>
            </a:r>
            <a:endParaRPr lang="en-US" sz="3200" dirty="0"/>
          </a:p>
        </p:txBody>
      </p:sp>
      <p:pic>
        <p:nvPicPr>
          <p:cNvPr id="3" name="image6.png" descr="A screenshot of a graph&#10;&#10;Description automatically generated">
            <a:extLst>
              <a:ext uri="{FF2B5EF4-FFF2-40B4-BE49-F238E27FC236}">
                <a16:creationId xmlns:a16="http://schemas.microsoft.com/office/drawing/2014/main" id="{662E8195-0F43-2DFC-1B64-28AC8483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64" y="2161703"/>
            <a:ext cx="8667292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309FF-96FE-5E2C-9EBE-05EA94EC1A54}"/>
              </a:ext>
            </a:extLst>
          </p:cNvPr>
          <p:cNvSpPr txBox="1"/>
          <p:nvPr/>
        </p:nvSpPr>
        <p:spPr>
          <a:xfrm>
            <a:off x="3424136" y="5136204"/>
            <a:ext cx="557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– During: 25%  , Before – After: 7%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95FDB2-6A5E-50FD-7D59-B765D8AA7980}"/>
              </a:ext>
            </a:extLst>
          </p:cNvPr>
          <p:cNvCxnSpPr/>
          <p:nvPr/>
        </p:nvCxnSpPr>
        <p:spPr>
          <a:xfrm>
            <a:off x="5826868" y="5136204"/>
            <a:ext cx="0" cy="282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9F5673-0659-B730-7FA2-C8C4A1CDF543}"/>
              </a:ext>
            </a:extLst>
          </p:cNvPr>
          <p:cNvCxnSpPr/>
          <p:nvPr/>
        </p:nvCxnSpPr>
        <p:spPr>
          <a:xfrm>
            <a:off x="8012349" y="5136204"/>
            <a:ext cx="0" cy="282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8BA706-08CC-0C5F-BD5C-3013444ECC91}"/>
              </a:ext>
            </a:extLst>
          </p:cNvPr>
          <p:cNvSpPr txBox="1"/>
          <p:nvPr/>
        </p:nvSpPr>
        <p:spPr>
          <a:xfrm>
            <a:off x="0" y="139105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>
            <a:extLst>
              <a:ext uri="{FF2B5EF4-FFF2-40B4-BE49-F238E27FC236}">
                <a16:creationId xmlns:a16="http://schemas.microsoft.com/office/drawing/2014/main" id="{C63C1596-E60E-0666-A0A7-7AD4CD5E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69674" y="1615785"/>
            <a:ext cx="9460459" cy="5029200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AB43E-1658-AA1D-AF59-518453A53672}"/>
              </a:ext>
            </a:extLst>
          </p:cNvPr>
          <p:cNvSpPr txBox="1"/>
          <p:nvPr/>
        </p:nvSpPr>
        <p:spPr>
          <a:xfrm>
            <a:off x="3696510" y="2164564"/>
            <a:ext cx="557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– During: 49%  , Before – After: 16.5%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33BD54-99E5-35C8-DB10-E24CC0B27A87}"/>
              </a:ext>
            </a:extLst>
          </p:cNvPr>
          <p:cNvCxnSpPr>
            <a:cxnSpLocks/>
          </p:cNvCxnSpPr>
          <p:nvPr/>
        </p:nvCxnSpPr>
        <p:spPr>
          <a:xfrm>
            <a:off x="6083030" y="2164564"/>
            <a:ext cx="0" cy="30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D261E3-6941-6246-F203-D06D0108E15F}"/>
              </a:ext>
            </a:extLst>
          </p:cNvPr>
          <p:cNvCxnSpPr>
            <a:cxnSpLocks/>
          </p:cNvCxnSpPr>
          <p:nvPr/>
        </p:nvCxnSpPr>
        <p:spPr>
          <a:xfrm flipV="1">
            <a:off x="8608979" y="2162776"/>
            <a:ext cx="0" cy="3080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1B1A2A4-C9EE-E6F6-A11D-4204E5DC89CC}"/>
              </a:ext>
            </a:extLst>
          </p:cNvPr>
          <p:cNvSpPr txBox="1">
            <a:spLocks/>
          </p:cNvSpPr>
          <p:nvPr/>
        </p:nvSpPr>
        <p:spPr>
          <a:xfrm>
            <a:off x="0" y="87855"/>
            <a:ext cx="12192000" cy="1235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Question 4:</a:t>
            </a:r>
            <a:r>
              <a:rPr lang="en-US" sz="3200" dirty="0"/>
              <a:t> </a:t>
            </a:r>
            <a:r>
              <a:rPr lang="en-US" sz="3200" b="1" dirty="0"/>
              <a:t>changes before and after Covid-19?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289E5-A2ED-570C-9664-3E7E33644163}"/>
              </a:ext>
            </a:extLst>
          </p:cNvPr>
          <p:cNvSpPr txBox="1"/>
          <p:nvPr/>
        </p:nvSpPr>
        <p:spPr>
          <a:xfrm>
            <a:off x="0" y="213015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arrival delays</a:t>
            </a:r>
            <a:b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556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1849</TotalTime>
  <Words>1048</Words>
  <Application>Microsoft Macintosh PowerPoint</Application>
  <PresentationFormat>Widescreen</PresentationFormat>
  <Paragraphs>103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Times New Roman</vt:lpstr>
      <vt:lpstr>Vapor Trail</vt:lpstr>
      <vt:lpstr>Changes in Air Traffic Patterns during Covid-19 And After</vt:lpstr>
      <vt:lpstr>questions</vt:lpstr>
      <vt:lpstr>Results of our analysis</vt:lpstr>
      <vt:lpstr> Question 1: How did U.S. air passenger traffic change? </vt:lpstr>
      <vt:lpstr>Question 1: Continued </vt:lpstr>
      <vt:lpstr>Question 2: when did passenger volume normalize? </vt:lpstr>
      <vt:lpstr>  Question 3: How did the airfare change?  </vt:lpstr>
      <vt:lpstr>Question 4: changes before and after Covid-19?</vt:lpstr>
      <vt:lpstr>PowerPoint Presentation</vt:lpstr>
      <vt:lpstr>Question 4: changes before and after Covid-19? </vt:lpstr>
      <vt:lpstr>PowerPoint Presentation</vt:lpstr>
      <vt:lpstr>Conclusion </vt:lpstr>
      <vt:lpstr>Topics for further investigation </vt:lpstr>
      <vt:lpstr>EDA Methods and Techniques used for this report </vt:lpstr>
      <vt:lpstr>Challenges and Problem </vt:lpstr>
      <vt:lpstr>SOURCES </vt:lpstr>
      <vt:lpstr>ADDITIONAL RESOURCES USED</vt:lpstr>
      <vt:lpstr>Questions and awswers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Impact on US Airline Industry</dc:title>
  <dc:creator>silas phillips</dc:creator>
  <cp:lastModifiedBy>silas phillips</cp:lastModifiedBy>
  <cp:revision>29</cp:revision>
  <dcterms:created xsi:type="dcterms:W3CDTF">2024-04-21T17:10:12Z</dcterms:created>
  <dcterms:modified xsi:type="dcterms:W3CDTF">2024-04-23T00:00:02Z</dcterms:modified>
</cp:coreProperties>
</file>