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4" r:id="rId1"/>
    <p:sldMasterId id="2147483725"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embeddedFontLst>
    <p:embeddedFont>
      <p:font typeface="Roboto" panose="02000000000000000000" pitchFamily="2" charset="0"/>
      <p:regular r:id="rId15"/>
      <p:bold r:id="rId16"/>
      <p:italic r:id="rId17"/>
      <p:boldItalic r:id="rId18"/>
    </p:embeddedFont>
    <p:embeddedFont>
      <p:font typeface="Roboto Light" panose="020F0302020204030204" pitchFamily="34" charset="0"/>
      <p:regular r:id="rId19"/>
      <p:bold r:id="rId20"/>
      <p:italic r:id="rId21"/>
      <p:boldItalic r:id="rId22"/>
    </p:embeddedFont>
    <p:embeddedFont>
      <p:font typeface="Roboto Medium" panose="020F0502020204030204" pitchFamily="34" charset="0"/>
      <p:regular r:id="rId23"/>
      <p:bold r:id="rId24"/>
      <p:italic r:id="rId25"/>
      <p:boldItalic r:id="rId26"/>
    </p:embeddedFont>
    <p:embeddedFont>
      <p:font typeface="Verdana" panose="020B060403050404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E06540-735B-4D50-9AF1-7D039BEE9495}">
  <a:tblStyle styleId="{93E06540-735B-4D50-9AF1-7D039BEE94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63"/>
  </p:normalViewPr>
  <p:slideViewPr>
    <p:cSldViewPr snapToGrid="0">
      <p:cViewPr varScale="1">
        <p:scale>
          <a:sx n="86" d="100"/>
          <a:sy n="86" d="100"/>
        </p:scale>
        <p:origin x="3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1.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27bc62a7a95_0_1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27bc62a7a95_0_170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27bc62a7a95_0_26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27bc62a7a95_0_26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6" name="Google Shape;996;g27bc62a7a95_0_265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27bc62a7a95_0_26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27bc62a7a95_0_266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6" name="Google Shape;1006;g27bc62a7a95_0_266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27bc62a7a95_0_25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g27bc62a7a95_0_25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5" name="Google Shape;915;g27bc62a7a95_0_25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27bc62a7a95_0_25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27bc62a7a95_0_25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5" name="Google Shape;925;g27bc62a7a95_0_257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27bc62a7a95_0_25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27bc62a7a95_0_25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5" name="Google Shape;935;g27bc62a7a95_0_258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27bc62a7a95_0_25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27bc62a7a95_0_25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5" name="Google Shape;945;g27bc62a7a95_0_259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27bc62a7a95_0_26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27bc62a7a95_0_26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5" name="Google Shape;955;g27bc62a7a95_0_260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g27bc62a7a95_0_26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 name="Google Shape;964;g27bc62a7a95_0_26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5" name="Google Shape;965;g27bc62a7a95_0_26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27bc62a7a95_0_26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27bc62a7a95_0_26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5" name="Google Shape;975;g27bc62a7a95_0_26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g27bc62a7a95_0_26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4" name="Google Shape;984;g27bc62a7a95_0_26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5" name="Google Shape;985;g27bc62a7a95_0_264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Master" Target="../slideMasters/slideMaster2.xml"/><Relationship Id="rId5" Type="http://schemas.openxmlformats.org/officeDocument/2006/relationships/image" Target="../media/image33.png"/><Relationship Id="rId4" Type="http://schemas.openxmlformats.org/officeDocument/2006/relationships/image" Target="../media/image32.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page" type="secHead">
  <p:cSld name="SECTION_HEADER">
    <p:bg>
      <p:bgPr>
        <a:solidFill>
          <a:srgbClr val="2E5E73"/>
        </a:solidFill>
        <a:effectLst/>
      </p:bgPr>
    </p:bg>
    <p:spTree>
      <p:nvGrpSpPr>
        <p:cNvPr id="1" name="Shape 87"/>
        <p:cNvGrpSpPr/>
        <p:nvPr/>
      </p:nvGrpSpPr>
      <p:grpSpPr>
        <a:xfrm>
          <a:off x="0" y="0"/>
          <a:ext cx="0" cy="0"/>
          <a:chOff x="0" y="0"/>
          <a:chExt cx="0" cy="0"/>
        </a:xfrm>
      </p:grpSpPr>
      <p:cxnSp>
        <p:nvCxnSpPr>
          <p:cNvPr id="88" name="Google Shape;88;p14"/>
          <p:cNvCxnSpPr/>
          <p:nvPr/>
        </p:nvCxnSpPr>
        <p:spPr>
          <a:xfrm>
            <a:off x="5797000" y="2634733"/>
            <a:ext cx="1291500" cy="0"/>
          </a:xfrm>
          <a:prstGeom prst="straightConnector1">
            <a:avLst/>
          </a:prstGeom>
          <a:noFill/>
          <a:ln w="19050" cap="flat" cmpd="sng">
            <a:solidFill>
              <a:srgbClr val="FFFFFF"/>
            </a:solidFill>
            <a:prstDash val="solid"/>
            <a:round/>
            <a:headEnd type="none" w="med" len="med"/>
            <a:tailEnd type="none" w="med" len="med"/>
          </a:ln>
        </p:spPr>
      </p:cxnSp>
      <p:cxnSp>
        <p:nvCxnSpPr>
          <p:cNvPr id="89" name="Google Shape;89;p14"/>
          <p:cNvCxnSpPr/>
          <p:nvPr/>
        </p:nvCxnSpPr>
        <p:spPr>
          <a:xfrm>
            <a:off x="5810933" y="2634600"/>
            <a:ext cx="7262100" cy="0"/>
          </a:xfrm>
          <a:prstGeom prst="straightConnector1">
            <a:avLst/>
          </a:prstGeom>
          <a:noFill/>
          <a:ln w="19050" cap="flat" cmpd="sng">
            <a:solidFill>
              <a:srgbClr val="FFFFFF"/>
            </a:solidFill>
            <a:prstDash val="solid"/>
            <a:round/>
            <a:headEnd type="none" w="med" len="med"/>
            <a:tailEnd type="oval" w="med" len="med"/>
          </a:ln>
        </p:spPr>
      </p:cxnSp>
      <p:sp>
        <p:nvSpPr>
          <p:cNvPr id="90" name="Google Shape;90;p14"/>
          <p:cNvSpPr txBox="1">
            <a:spLocks noGrp="1"/>
          </p:cNvSpPr>
          <p:nvPr>
            <p:ph type="title"/>
          </p:nvPr>
        </p:nvSpPr>
        <p:spPr>
          <a:xfrm>
            <a:off x="5644896" y="2634600"/>
            <a:ext cx="6545700" cy="1606500"/>
          </a:xfrm>
          <a:prstGeom prst="rect">
            <a:avLst/>
          </a:prstGeom>
        </p:spPr>
        <p:txBody>
          <a:bodyPr spcFirstLastPara="1" wrap="square" lIns="121900" tIns="121900" rIns="121900" bIns="121900" anchor="ctr" anchorCtr="0">
            <a:noAutofit/>
          </a:bodyPr>
          <a:lstStyle>
            <a:lvl1pPr lvl="0" rtl="0">
              <a:spcBef>
                <a:spcPts val="0"/>
              </a:spcBef>
              <a:spcAft>
                <a:spcPts val="0"/>
              </a:spcAft>
              <a:buClr>
                <a:schemeClr val="lt1"/>
              </a:buClr>
              <a:buSzPts val="5300"/>
              <a:buNone/>
              <a:defRPr sz="5300" b="0">
                <a:solidFill>
                  <a:schemeClr val="lt1"/>
                </a:solidFill>
              </a:defRPr>
            </a:lvl1pPr>
            <a:lvl2pPr lvl="1"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2pPr>
            <a:lvl3pPr lvl="2"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3pPr>
            <a:lvl4pPr lvl="3"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4pPr>
            <a:lvl5pPr lvl="4"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5pPr>
            <a:lvl6pPr lvl="5"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6pPr>
            <a:lvl7pPr lvl="6"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7pPr>
            <a:lvl8pPr lvl="7"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8pPr>
            <a:lvl9pPr lvl="8"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9pPr>
          </a:lstStyle>
          <a:p>
            <a:endParaRPr/>
          </a:p>
        </p:txBody>
      </p:sp>
      <p:sp>
        <p:nvSpPr>
          <p:cNvPr id="91" name="Google Shape;91;p14"/>
          <p:cNvSpPr txBox="1">
            <a:spLocks noGrp="1"/>
          </p:cNvSpPr>
          <p:nvPr>
            <p:ph type="subTitle" idx="1"/>
          </p:nvPr>
        </p:nvSpPr>
        <p:spPr>
          <a:xfrm>
            <a:off x="5646267" y="1967600"/>
            <a:ext cx="6545700" cy="653700"/>
          </a:xfrm>
          <a:prstGeom prst="rect">
            <a:avLst/>
          </a:prstGeom>
        </p:spPr>
        <p:txBody>
          <a:bodyPr spcFirstLastPara="1" wrap="square" lIns="121900" tIns="121900" rIns="121900" bIns="121900" anchor="b" anchorCtr="0">
            <a:noAutofit/>
          </a:bodyPr>
          <a:lstStyle>
            <a:lvl1pPr lvl="0" rtl="0">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1pPr>
            <a:lvl2pPr lvl="1"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2pPr>
            <a:lvl3pPr lvl="2"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3pPr>
            <a:lvl4pPr lvl="3"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4pPr>
            <a:lvl5pPr lvl="4"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5pPr>
            <a:lvl6pPr lvl="5"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6pPr>
            <a:lvl7pPr lvl="6"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7pPr>
            <a:lvl8pPr lvl="7"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8pPr>
            <a:lvl9pPr lvl="8"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9pPr>
          </a:lstStyle>
          <a:p>
            <a:endParaRPr/>
          </a:p>
        </p:txBody>
      </p:sp>
      <p:sp>
        <p:nvSpPr>
          <p:cNvPr id="92" name="Google Shape;92;p14"/>
          <p:cNvSpPr txBox="1">
            <a:spLocks noGrp="1"/>
          </p:cNvSpPr>
          <p:nvPr>
            <p:ph type="subTitle" idx="2"/>
          </p:nvPr>
        </p:nvSpPr>
        <p:spPr>
          <a:xfrm>
            <a:off x="5695333" y="4062067"/>
            <a:ext cx="6495300" cy="653700"/>
          </a:xfrm>
          <a:prstGeom prst="rect">
            <a:avLst/>
          </a:prstGeom>
        </p:spPr>
        <p:txBody>
          <a:bodyPr spcFirstLastPara="1" wrap="square" lIns="121900" tIns="121900" rIns="121900" bIns="121900" anchor="b" anchorCtr="0">
            <a:noAutofit/>
          </a:bodyPr>
          <a:lstStyle>
            <a:lvl1pPr lvl="0" rtl="0">
              <a:spcBef>
                <a:spcPts val="0"/>
              </a:spcBef>
              <a:spcAft>
                <a:spcPts val="0"/>
              </a:spcAft>
              <a:buClr>
                <a:schemeClr val="lt1"/>
              </a:buClr>
              <a:buSzPts val="1600"/>
              <a:buNone/>
              <a:defRPr sz="1600">
                <a:solidFill>
                  <a:schemeClr val="lt1"/>
                </a:solidFill>
              </a:defRPr>
            </a:lvl1pPr>
            <a:lvl2pPr lvl="1" rtl="0">
              <a:spcBef>
                <a:spcPts val="0"/>
              </a:spcBef>
              <a:spcAft>
                <a:spcPts val="0"/>
              </a:spcAft>
              <a:buClr>
                <a:schemeClr val="lt1"/>
              </a:buClr>
              <a:buSzPts val="1900"/>
              <a:buNone/>
              <a:defRPr>
                <a:solidFill>
                  <a:schemeClr val="lt1"/>
                </a:solidFill>
              </a:defRPr>
            </a:lvl2pPr>
            <a:lvl3pPr lvl="2" rtl="0">
              <a:spcBef>
                <a:spcPts val="0"/>
              </a:spcBef>
              <a:spcAft>
                <a:spcPts val="0"/>
              </a:spcAft>
              <a:buClr>
                <a:schemeClr val="lt1"/>
              </a:buClr>
              <a:buSzPts val="1900"/>
              <a:buNone/>
              <a:defRPr>
                <a:solidFill>
                  <a:schemeClr val="lt1"/>
                </a:solidFill>
              </a:defRPr>
            </a:lvl3pPr>
            <a:lvl4pPr lvl="3" rtl="0">
              <a:spcBef>
                <a:spcPts val="0"/>
              </a:spcBef>
              <a:spcAft>
                <a:spcPts val="0"/>
              </a:spcAft>
              <a:buClr>
                <a:schemeClr val="lt1"/>
              </a:buClr>
              <a:buSzPts val="1900"/>
              <a:buNone/>
              <a:defRPr>
                <a:solidFill>
                  <a:schemeClr val="lt1"/>
                </a:solidFill>
              </a:defRPr>
            </a:lvl4pPr>
            <a:lvl5pPr lvl="4" rtl="0">
              <a:spcBef>
                <a:spcPts val="0"/>
              </a:spcBef>
              <a:spcAft>
                <a:spcPts val="0"/>
              </a:spcAft>
              <a:buClr>
                <a:schemeClr val="lt1"/>
              </a:buClr>
              <a:buSzPts val="1900"/>
              <a:buNone/>
              <a:defRPr>
                <a:solidFill>
                  <a:schemeClr val="lt1"/>
                </a:solidFill>
              </a:defRPr>
            </a:lvl5pPr>
            <a:lvl6pPr lvl="5" rtl="0">
              <a:spcBef>
                <a:spcPts val="0"/>
              </a:spcBef>
              <a:spcAft>
                <a:spcPts val="0"/>
              </a:spcAft>
              <a:buClr>
                <a:schemeClr val="lt1"/>
              </a:buClr>
              <a:buSzPts val="1900"/>
              <a:buNone/>
              <a:defRPr>
                <a:solidFill>
                  <a:schemeClr val="lt1"/>
                </a:solidFill>
              </a:defRPr>
            </a:lvl6pPr>
            <a:lvl7pPr lvl="6" rtl="0">
              <a:spcBef>
                <a:spcPts val="0"/>
              </a:spcBef>
              <a:spcAft>
                <a:spcPts val="0"/>
              </a:spcAft>
              <a:buClr>
                <a:schemeClr val="lt1"/>
              </a:buClr>
              <a:buSzPts val="1900"/>
              <a:buNone/>
              <a:defRPr>
                <a:solidFill>
                  <a:schemeClr val="lt1"/>
                </a:solidFill>
              </a:defRPr>
            </a:lvl7pPr>
            <a:lvl8pPr lvl="7" rtl="0">
              <a:spcBef>
                <a:spcPts val="0"/>
              </a:spcBef>
              <a:spcAft>
                <a:spcPts val="0"/>
              </a:spcAft>
              <a:buClr>
                <a:schemeClr val="lt1"/>
              </a:buClr>
              <a:buSzPts val="1900"/>
              <a:buNone/>
              <a:defRPr>
                <a:solidFill>
                  <a:schemeClr val="lt1"/>
                </a:solidFill>
              </a:defRPr>
            </a:lvl8pPr>
            <a:lvl9pPr lvl="8" rtl="0">
              <a:spcBef>
                <a:spcPts val="0"/>
              </a:spcBef>
              <a:spcAft>
                <a:spcPts val="0"/>
              </a:spcAft>
              <a:buClr>
                <a:schemeClr val="lt1"/>
              </a:buClr>
              <a:buSzPts val="1900"/>
              <a:buNone/>
              <a:defRPr>
                <a:solidFill>
                  <a:schemeClr val="lt1"/>
                </a:solidFill>
              </a:defRPr>
            </a:lvl9pPr>
          </a:lstStyle>
          <a:p>
            <a:endParaRPr/>
          </a:p>
        </p:txBody>
      </p:sp>
      <p:sp>
        <p:nvSpPr>
          <p:cNvPr id="93" name="Google Shape;93;p14"/>
          <p:cNvSpPr txBox="1">
            <a:spLocks noGrp="1"/>
          </p:cNvSpPr>
          <p:nvPr>
            <p:ph type="sldNum" idx="12"/>
          </p:nvPr>
        </p:nvSpPr>
        <p:spPr>
          <a:xfrm>
            <a:off x="11409045" y="6333134"/>
            <a:ext cx="731700" cy="524700"/>
          </a:xfrm>
          <a:prstGeom prst="rect">
            <a:avLst/>
          </a:prstGeom>
          <a:noFill/>
          <a:ln>
            <a:noFill/>
          </a:ln>
        </p:spPr>
        <p:txBody>
          <a:bodyPr spcFirstLastPara="1" wrap="square" lIns="121900" tIns="121900" rIns="121900" bIns="121900" anchor="t" anchorCtr="0">
            <a:noAutofit/>
          </a:bodyPr>
          <a:lstStyle>
            <a:lvl1pPr lvl="0" rtl="0">
              <a:buNone/>
              <a:defRPr sz="1700">
                <a:solidFill>
                  <a:srgbClr val="2E5E73"/>
                </a:solidFill>
                <a:latin typeface="Roboto Light"/>
                <a:ea typeface="Roboto Light"/>
                <a:cs typeface="Roboto Light"/>
                <a:sym typeface="Roboto Light"/>
              </a:defRPr>
            </a:lvl1pPr>
            <a:lvl2pPr lvl="1" rtl="0">
              <a:buNone/>
              <a:defRPr sz="1700">
                <a:solidFill>
                  <a:srgbClr val="2E5E73"/>
                </a:solidFill>
                <a:latin typeface="Roboto Light"/>
                <a:ea typeface="Roboto Light"/>
                <a:cs typeface="Roboto Light"/>
                <a:sym typeface="Roboto Light"/>
              </a:defRPr>
            </a:lvl2pPr>
            <a:lvl3pPr lvl="2" rtl="0">
              <a:buNone/>
              <a:defRPr sz="1700">
                <a:solidFill>
                  <a:srgbClr val="2E5E73"/>
                </a:solidFill>
                <a:latin typeface="Roboto Light"/>
                <a:ea typeface="Roboto Light"/>
                <a:cs typeface="Roboto Light"/>
                <a:sym typeface="Roboto Light"/>
              </a:defRPr>
            </a:lvl3pPr>
            <a:lvl4pPr lvl="3" rtl="0">
              <a:buNone/>
              <a:defRPr sz="1700">
                <a:solidFill>
                  <a:srgbClr val="2E5E73"/>
                </a:solidFill>
                <a:latin typeface="Roboto Light"/>
                <a:ea typeface="Roboto Light"/>
                <a:cs typeface="Roboto Light"/>
                <a:sym typeface="Roboto Light"/>
              </a:defRPr>
            </a:lvl4pPr>
            <a:lvl5pPr lvl="4" rtl="0">
              <a:buNone/>
              <a:defRPr sz="1700">
                <a:solidFill>
                  <a:srgbClr val="2E5E73"/>
                </a:solidFill>
                <a:latin typeface="Roboto Light"/>
                <a:ea typeface="Roboto Light"/>
                <a:cs typeface="Roboto Light"/>
                <a:sym typeface="Roboto Light"/>
              </a:defRPr>
            </a:lvl5pPr>
            <a:lvl6pPr lvl="5" rtl="0">
              <a:buNone/>
              <a:defRPr sz="1700">
                <a:solidFill>
                  <a:srgbClr val="2E5E73"/>
                </a:solidFill>
                <a:latin typeface="Roboto Light"/>
                <a:ea typeface="Roboto Light"/>
                <a:cs typeface="Roboto Light"/>
                <a:sym typeface="Roboto Light"/>
              </a:defRPr>
            </a:lvl6pPr>
            <a:lvl7pPr lvl="6" rtl="0">
              <a:buNone/>
              <a:defRPr sz="1700">
                <a:solidFill>
                  <a:srgbClr val="2E5E73"/>
                </a:solidFill>
                <a:latin typeface="Roboto Light"/>
                <a:ea typeface="Roboto Light"/>
                <a:cs typeface="Roboto Light"/>
                <a:sym typeface="Roboto Light"/>
              </a:defRPr>
            </a:lvl7pPr>
            <a:lvl8pPr lvl="7" rtl="0">
              <a:buNone/>
              <a:defRPr sz="1700">
                <a:solidFill>
                  <a:srgbClr val="2E5E73"/>
                </a:solidFill>
                <a:latin typeface="Roboto Light"/>
                <a:ea typeface="Roboto Light"/>
                <a:cs typeface="Roboto Light"/>
                <a:sym typeface="Roboto Light"/>
              </a:defRPr>
            </a:lvl8pPr>
            <a:lvl9pPr lvl="8" rtl="0">
              <a:buNone/>
              <a:defRPr sz="17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US"/>
              <a:t>‹#›</a:t>
            </a:fld>
            <a:endParaRPr/>
          </a:p>
        </p:txBody>
      </p:sp>
      <p:sp>
        <p:nvSpPr>
          <p:cNvPr id="94" name="Google Shape;94;p14"/>
          <p:cNvSpPr txBox="1"/>
          <p:nvPr/>
        </p:nvSpPr>
        <p:spPr>
          <a:xfrm>
            <a:off x="0" y="6467200"/>
            <a:ext cx="6696000" cy="415500"/>
          </a:xfrm>
          <a:prstGeom prst="rect">
            <a:avLst/>
          </a:prstGeom>
          <a:noFill/>
          <a:ln>
            <a:noFill/>
          </a:ln>
        </p:spPr>
        <p:txBody>
          <a:bodyPr spcFirstLastPara="1" wrap="square" lIns="487675" tIns="121900" rIns="121900" bIns="121900" anchor="t" anchorCtr="0">
            <a:spAutoFit/>
          </a:bodyPr>
          <a:lstStyle/>
          <a:p>
            <a:pPr marL="0" lvl="0" indent="-304800" algn="l" rtl="0">
              <a:lnSpc>
                <a:spcPct val="115000"/>
              </a:lnSpc>
              <a:spcBef>
                <a:spcPts val="0"/>
              </a:spcBef>
              <a:spcAft>
                <a:spcPts val="2100"/>
              </a:spcAft>
              <a:buNone/>
            </a:pPr>
            <a:r>
              <a:rPr lang="en-US" sz="1100">
                <a:solidFill>
                  <a:srgbClr val="FFFFFF"/>
                </a:solidFill>
                <a:latin typeface="Roboto Light"/>
                <a:ea typeface="Roboto Light"/>
                <a:cs typeface="Roboto Light"/>
                <a:sym typeface="Roboto Light"/>
              </a:rPr>
              <a:t>© 2023 edX Boot Camps LLC. Confidential and Proprietary. All Rights Reserved.</a:t>
            </a:r>
            <a:endParaRPr sz="1300">
              <a:solidFill>
                <a:srgbClr val="FFFFFF"/>
              </a:solidFill>
              <a:latin typeface="Roboto Light"/>
              <a:ea typeface="Roboto Light"/>
              <a:cs typeface="Roboto Light"/>
              <a:sym typeface="Roboto Ligh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ransition slide 01">
  <p:cSld name="CUSTOM_26">
    <p:bg>
      <p:bgPr>
        <a:solidFill>
          <a:srgbClr val="F2F2F2"/>
        </a:solidFill>
        <a:effectLst/>
      </p:bgPr>
    </p:bg>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0" y="3592400"/>
            <a:ext cx="12192000" cy="987600"/>
          </a:xfrm>
          <a:prstGeom prst="rect">
            <a:avLst/>
          </a:prstGeom>
        </p:spPr>
        <p:txBody>
          <a:bodyPr spcFirstLastPara="1" wrap="square" lIns="0" tIns="121900" rIns="0" bIns="121900" anchor="t" anchorCtr="0">
            <a:noAutofit/>
          </a:bodyPr>
          <a:lstStyle>
            <a:lvl1pPr lvl="0" algn="ctr" rtl="0">
              <a:spcBef>
                <a:spcPts val="0"/>
              </a:spcBef>
              <a:spcAft>
                <a:spcPts val="0"/>
              </a:spcAft>
              <a:buSzPts val="5300"/>
              <a:buNone/>
              <a:defRPr sz="5300">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ansition slide 02">
  <p:cSld name="CUSTOM_26_1">
    <p:bg>
      <p:bgPr>
        <a:solidFill>
          <a:srgbClr val="F2F2F2"/>
        </a:solidFill>
        <a:effectLst/>
      </p:bgPr>
    </p:bg>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a:off x="0" y="3897200"/>
            <a:ext cx="12192000" cy="987600"/>
          </a:xfrm>
          <a:prstGeom prst="rect">
            <a:avLst/>
          </a:prstGeom>
        </p:spPr>
        <p:txBody>
          <a:bodyPr spcFirstLastPara="1" wrap="square" lIns="0" tIns="121900" rIns="0" bIns="121900" anchor="t" anchorCtr="0">
            <a:noAutofit/>
          </a:bodyPr>
          <a:lstStyle>
            <a:lvl1pPr lvl="0" algn="ctr" rtl="0">
              <a:spcBef>
                <a:spcPts val="0"/>
              </a:spcBef>
              <a:spcAft>
                <a:spcPts val="0"/>
              </a:spcAft>
              <a:buSzPts val="5300"/>
              <a:buNone/>
              <a:defRPr sz="5300">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99" name="Google Shape;99;p16"/>
          <p:cNvSpPr/>
          <p:nvPr/>
        </p:nvSpPr>
        <p:spPr>
          <a:xfrm>
            <a:off x="4974800"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ansition slide 02 1">
  <p:cSld name="CUSTOM_26_1_1">
    <p:bg>
      <p:bgPr>
        <a:solidFill>
          <a:srgbClr val="F2F2F2"/>
        </a:solidFill>
        <a:effectLst/>
      </p:bgPr>
    </p:bg>
    <p:spTree>
      <p:nvGrpSpPr>
        <p:cNvPr id="1" name="Shape 100"/>
        <p:cNvGrpSpPr/>
        <p:nvPr/>
      </p:nvGrpSpPr>
      <p:grpSpPr>
        <a:xfrm>
          <a:off x="0" y="0"/>
          <a:ext cx="0" cy="0"/>
          <a:chOff x="0" y="0"/>
          <a:chExt cx="0" cy="0"/>
        </a:xfrm>
      </p:grpSpPr>
      <p:sp>
        <p:nvSpPr>
          <p:cNvPr id="101" name="Google Shape;101;p17"/>
          <p:cNvSpPr/>
          <p:nvPr/>
        </p:nvSpPr>
        <p:spPr>
          <a:xfrm>
            <a:off x="4974800"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102" name="Google Shape;102;p17"/>
          <p:cNvSpPr txBox="1"/>
          <p:nvPr/>
        </p:nvSpPr>
        <p:spPr>
          <a:xfrm>
            <a:off x="0" y="3897200"/>
            <a:ext cx="12192000" cy="987600"/>
          </a:xfrm>
          <a:prstGeom prst="rect">
            <a:avLst/>
          </a:prstGeom>
          <a:noFill/>
          <a:ln>
            <a:noFill/>
          </a:ln>
        </p:spPr>
        <p:txBody>
          <a:bodyPr spcFirstLastPara="1" wrap="square" lIns="0" tIns="121900" rIns="0" bIns="121900" anchor="t" anchorCtr="0">
            <a:noAutofit/>
          </a:bodyPr>
          <a:lstStyle/>
          <a:p>
            <a:pPr marL="0" lvl="0" indent="0" algn="ctr" rtl="0">
              <a:spcBef>
                <a:spcPts val="0"/>
              </a:spcBef>
              <a:spcAft>
                <a:spcPts val="0"/>
              </a:spcAft>
              <a:buNone/>
            </a:pPr>
            <a:r>
              <a:rPr lang="en-US" sz="5300" b="1">
                <a:solidFill>
                  <a:srgbClr val="2E5E73"/>
                </a:solidFill>
                <a:latin typeface="Roboto Light"/>
                <a:ea typeface="Roboto Light"/>
                <a:cs typeface="Roboto Light"/>
                <a:sym typeface="Roboto Light"/>
              </a:rPr>
              <a:t>Welcome</a:t>
            </a:r>
            <a:endParaRPr sz="5300" b="1">
              <a:solidFill>
                <a:srgbClr val="2E5E73"/>
              </a:solidFill>
              <a:latin typeface="Roboto Light"/>
              <a:ea typeface="Roboto Light"/>
              <a:cs typeface="Roboto Light"/>
              <a:sym typeface="Roboto Light"/>
            </a:endParaRPr>
          </a:p>
        </p:txBody>
      </p:sp>
      <p:pic>
        <p:nvPicPr>
          <p:cNvPr id="103" name="Google Shape;103;p17"/>
          <p:cNvPicPr preferRelativeResize="0"/>
          <p:nvPr/>
        </p:nvPicPr>
        <p:blipFill>
          <a:blip r:embed="rId2">
            <a:alphaModFix/>
          </a:blip>
          <a:stretch>
            <a:fillRect/>
          </a:stretch>
        </p:blipFill>
        <p:spPr>
          <a:xfrm>
            <a:off x="5214833" y="2016100"/>
            <a:ext cx="1762334" cy="1314433"/>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104"/>
        <p:cNvGrpSpPr/>
        <p:nvPr/>
      </p:nvGrpSpPr>
      <p:grpSpPr>
        <a:xfrm>
          <a:off x="0" y="0"/>
          <a:ext cx="0" cy="0"/>
          <a:chOff x="0" y="0"/>
          <a:chExt cx="0" cy="0"/>
        </a:xfrm>
      </p:grpSpPr>
      <p:sp>
        <p:nvSpPr>
          <p:cNvPr id="105" name="Google Shape;105;p18"/>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p18"/>
          <p:cNvSpPr txBox="1"/>
          <p:nvPr/>
        </p:nvSpPr>
        <p:spPr>
          <a:xfrm>
            <a:off x="947054" y="1385375"/>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01.</a:t>
            </a:r>
            <a:endParaRPr sz="3200" b="1">
              <a:solidFill>
                <a:srgbClr val="2E5E73"/>
              </a:solidFill>
              <a:latin typeface="Roboto"/>
              <a:ea typeface="Roboto"/>
              <a:cs typeface="Roboto"/>
              <a:sym typeface="Roboto"/>
            </a:endParaRPr>
          </a:p>
        </p:txBody>
      </p:sp>
      <p:sp>
        <p:nvSpPr>
          <p:cNvPr id="107" name="Google Shape;107;p18"/>
          <p:cNvSpPr txBox="1"/>
          <p:nvPr/>
        </p:nvSpPr>
        <p:spPr>
          <a:xfrm>
            <a:off x="947054" y="2255209"/>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02.</a:t>
            </a:r>
            <a:endParaRPr sz="3200" b="1">
              <a:solidFill>
                <a:srgbClr val="2E5E73"/>
              </a:solidFill>
              <a:latin typeface="Roboto"/>
              <a:ea typeface="Roboto"/>
              <a:cs typeface="Roboto"/>
              <a:sym typeface="Roboto"/>
            </a:endParaRPr>
          </a:p>
        </p:txBody>
      </p:sp>
      <p:sp>
        <p:nvSpPr>
          <p:cNvPr id="108" name="Google Shape;108;p18"/>
          <p:cNvSpPr txBox="1"/>
          <p:nvPr/>
        </p:nvSpPr>
        <p:spPr>
          <a:xfrm>
            <a:off x="947054" y="3097009"/>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03.</a:t>
            </a:r>
            <a:endParaRPr sz="3200" b="1">
              <a:solidFill>
                <a:srgbClr val="2E5E73"/>
              </a:solidFill>
              <a:latin typeface="Roboto"/>
              <a:ea typeface="Roboto"/>
              <a:cs typeface="Roboto"/>
              <a:sym typeface="Roboto"/>
            </a:endParaRPr>
          </a:p>
        </p:txBody>
      </p:sp>
      <p:sp>
        <p:nvSpPr>
          <p:cNvPr id="109" name="Google Shape;109;p18"/>
          <p:cNvSpPr txBox="1"/>
          <p:nvPr/>
        </p:nvSpPr>
        <p:spPr>
          <a:xfrm>
            <a:off x="947054" y="3938809"/>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04.</a:t>
            </a:r>
            <a:endParaRPr sz="3200" b="1">
              <a:solidFill>
                <a:srgbClr val="2E5E73"/>
              </a:solidFill>
              <a:latin typeface="Roboto"/>
              <a:ea typeface="Roboto"/>
              <a:cs typeface="Roboto"/>
              <a:sym typeface="Roboto"/>
            </a:endParaRPr>
          </a:p>
        </p:txBody>
      </p:sp>
      <p:sp>
        <p:nvSpPr>
          <p:cNvPr id="110" name="Google Shape;110;p18"/>
          <p:cNvSpPr txBox="1"/>
          <p:nvPr/>
        </p:nvSpPr>
        <p:spPr>
          <a:xfrm>
            <a:off x="947054" y="4780575"/>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05.</a:t>
            </a:r>
            <a:endParaRPr sz="3200" b="1">
              <a:solidFill>
                <a:srgbClr val="2E5E73"/>
              </a:solidFill>
              <a:latin typeface="Roboto"/>
              <a:ea typeface="Roboto"/>
              <a:cs typeface="Roboto"/>
              <a:sym typeface="Roboto"/>
            </a:endParaRPr>
          </a:p>
        </p:txBody>
      </p:sp>
      <p:sp>
        <p:nvSpPr>
          <p:cNvPr id="111" name="Google Shape;111;p18"/>
          <p:cNvSpPr txBox="1"/>
          <p:nvPr/>
        </p:nvSpPr>
        <p:spPr>
          <a:xfrm>
            <a:off x="7174154" y="1385375"/>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06.</a:t>
            </a:r>
            <a:endParaRPr sz="3200" b="1">
              <a:solidFill>
                <a:srgbClr val="2E5E73"/>
              </a:solidFill>
              <a:latin typeface="Roboto"/>
              <a:ea typeface="Roboto"/>
              <a:cs typeface="Roboto"/>
              <a:sym typeface="Roboto"/>
            </a:endParaRPr>
          </a:p>
        </p:txBody>
      </p:sp>
      <p:sp>
        <p:nvSpPr>
          <p:cNvPr id="112" name="Google Shape;112;p18"/>
          <p:cNvSpPr txBox="1"/>
          <p:nvPr/>
        </p:nvSpPr>
        <p:spPr>
          <a:xfrm>
            <a:off x="7174154" y="2255209"/>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07.</a:t>
            </a:r>
            <a:endParaRPr sz="3200" b="1">
              <a:solidFill>
                <a:srgbClr val="2E5E73"/>
              </a:solidFill>
              <a:latin typeface="Roboto"/>
              <a:ea typeface="Roboto"/>
              <a:cs typeface="Roboto"/>
              <a:sym typeface="Roboto"/>
            </a:endParaRPr>
          </a:p>
        </p:txBody>
      </p:sp>
      <p:sp>
        <p:nvSpPr>
          <p:cNvPr id="113" name="Google Shape;113;p18"/>
          <p:cNvSpPr txBox="1"/>
          <p:nvPr/>
        </p:nvSpPr>
        <p:spPr>
          <a:xfrm>
            <a:off x="7174153" y="3097009"/>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08.</a:t>
            </a:r>
            <a:endParaRPr sz="3200" b="1">
              <a:solidFill>
                <a:srgbClr val="2E5E73"/>
              </a:solidFill>
              <a:latin typeface="Roboto"/>
              <a:ea typeface="Roboto"/>
              <a:cs typeface="Roboto"/>
              <a:sym typeface="Roboto"/>
            </a:endParaRPr>
          </a:p>
        </p:txBody>
      </p:sp>
      <p:sp>
        <p:nvSpPr>
          <p:cNvPr id="114" name="Google Shape;114;p18"/>
          <p:cNvSpPr txBox="1"/>
          <p:nvPr/>
        </p:nvSpPr>
        <p:spPr>
          <a:xfrm>
            <a:off x="7174154" y="3938809"/>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09.</a:t>
            </a:r>
            <a:endParaRPr sz="3200" b="1">
              <a:solidFill>
                <a:srgbClr val="2E5E73"/>
              </a:solidFill>
              <a:latin typeface="Roboto"/>
              <a:ea typeface="Roboto"/>
              <a:cs typeface="Roboto"/>
              <a:sym typeface="Roboto"/>
            </a:endParaRPr>
          </a:p>
        </p:txBody>
      </p:sp>
      <p:sp>
        <p:nvSpPr>
          <p:cNvPr id="115" name="Google Shape;115;p18"/>
          <p:cNvSpPr txBox="1"/>
          <p:nvPr/>
        </p:nvSpPr>
        <p:spPr>
          <a:xfrm>
            <a:off x="7174154" y="4780575"/>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10.</a:t>
            </a:r>
            <a:endParaRPr sz="3200" b="1">
              <a:solidFill>
                <a:srgbClr val="2E5E73"/>
              </a:solidFill>
              <a:latin typeface="Roboto"/>
              <a:ea typeface="Roboto"/>
              <a:cs typeface="Roboto"/>
              <a:sym typeface="Roboto"/>
            </a:endParaRPr>
          </a:p>
        </p:txBody>
      </p:sp>
      <p:pic>
        <p:nvPicPr>
          <p:cNvPr id="116" name="Google Shape;116;p18"/>
          <p:cNvPicPr preferRelativeResize="0"/>
          <p:nvPr/>
        </p:nvPicPr>
        <p:blipFill>
          <a:blip r:embed="rId2">
            <a:alphaModFix/>
          </a:blip>
          <a:stretch>
            <a:fillRect/>
          </a:stretch>
        </p:blipFill>
        <p:spPr>
          <a:xfrm>
            <a:off x="352783" y="426500"/>
            <a:ext cx="420773" cy="533600"/>
          </a:xfrm>
          <a:prstGeom prst="rect">
            <a:avLst/>
          </a:prstGeom>
          <a:noFill/>
          <a:ln>
            <a:noFill/>
          </a:ln>
        </p:spPr>
      </p:pic>
      <p:sp>
        <p:nvSpPr>
          <p:cNvPr id="117" name="Google Shape;117;p18"/>
          <p:cNvSpPr txBox="1">
            <a:spLocks noGrp="1"/>
          </p:cNvSpPr>
          <p:nvPr>
            <p:ph type="subTitle" idx="1"/>
          </p:nvPr>
        </p:nvSpPr>
        <p:spPr>
          <a:xfrm>
            <a:off x="1632833" y="15055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18" name="Google Shape;118;p18"/>
          <p:cNvSpPr txBox="1">
            <a:spLocks noGrp="1"/>
          </p:cNvSpPr>
          <p:nvPr>
            <p:ph type="subTitle" idx="2"/>
          </p:nvPr>
        </p:nvSpPr>
        <p:spPr>
          <a:xfrm>
            <a:off x="1632833" y="23437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19" name="Google Shape;119;p18"/>
          <p:cNvSpPr txBox="1">
            <a:spLocks noGrp="1"/>
          </p:cNvSpPr>
          <p:nvPr>
            <p:ph type="subTitle" idx="3"/>
          </p:nvPr>
        </p:nvSpPr>
        <p:spPr>
          <a:xfrm>
            <a:off x="1632833" y="31995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0" name="Google Shape;120;p18"/>
          <p:cNvSpPr txBox="1">
            <a:spLocks noGrp="1"/>
          </p:cNvSpPr>
          <p:nvPr>
            <p:ph type="subTitle" idx="4"/>
          </p:nvPr>
        </p:nvSpPr>
        <p:spPr>
          <a:xfrm>
            <a:off x="1632833" y="40413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1" name="Google Shape;121;p18"/>
          <p:cNvSpPr txBox="1">
            <a:spLocks noGrp="1"/>
          </p:cNvSpPr>
          <p:nvPr>
            <p:ph type="subTitle" idx="5"/>
          </p:nvPr>
        </p:nvSpPr>
        <p:spPr>
          <a:xfrm>
            <a:off x="1632833" y="4883200"/>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2" name="Google Shape;122;p18"/>
          <p:cNvSpPr txBox="1">
            <a:spLocks noGrp="1"/>
          </p:cNvSpPr>
          <p:nvPr>
            <p:ph type="subTitle" idx="6"/>
          </p:nvPr>
        </p:nvSpPr>
        <p:spPr>
          <a:xfrm>
            <a:off x="7985600" y="15055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3" name="Google Shape;123;p18"/>
          <p:cNvSpPr txBox="1">
            <a:spLocks noGrp="1"/>
          </p:cNvSpPr>
          <p:nvPr>
            <p:ph type="subTitle" idx="7"/>
          </p:nvPr>
        </p:nvSpPr>
        <p:spPr>
          <a:xfrm>
            <a:off x="7985600" y="23437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4" name="Google Shape;124;p18"/>
          <p:cNvSpPr txBox="1">
            <a:spLocks noGrp="1"/>
          </p:cNvSpPr>
          <p:nvPr>
            <p:ph type="subTitle" idx="8"/>
          </p:nvPr>
        </p:nvSpPr>
        <p:spPr>
          <a:xfrm>
            <a:off x="7985600" y="31995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5" name="Google Shape;125;p18"/>
          <p:cNvSpPr txBox="1">
            <a:spLocks noGrp="1"/>
          </p:cNvSpPr>
          <p:nvPr>
            <p:ph type="subTitle" idx="9"/>
          </p:nvPr>
        </p:nvSpPr>
        <p:spPr>
          <a:xfrm>
            <a:off x="7985600" y="40413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6" name="Google Shape;126;p18"/>
          <p:cNvSpPr txBox="1">
            <a:spLocks noGrp="1"/>
          </p:cNvSpPr>
          <p:nvPr>
            <p:ph type="subTitle" idx="13"/>
          </p:nvPr>
        </p:nvSpPr>
        <p:spPr>
          <a:xfrm>
            <a:off x="7985600" y="4883200"/>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7" name="Google Shape;127;p18"/>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28" name="Google Shape;128;p18"/>
          <p:cNvSpPr txBox="1">
            <a:spLocks noGrp="1"/>
          </p:cNvSpPr>
          <p:nvPr>
            <p:ph type="title" idx="14"/>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Recap slide 01">
  <p:cSld name="CUSTOM_21">
    <p:spTree>
      <p:nvGrpSpPr>
        <p:cNvPr id="1" name="Shape 129"/>
        <p:cNvGrpSpPr/>
        <p:nvPr/>
      </p:nvGrpSpPr>
      <p:grpSpPr>
        <a:xfrm>
          <a:off x="0" y="0"/>
          <a:ext cx="0" cy="0"/>
          <a:chOff x="0" y="0"/>
          <a:chExt cx="0" cy="0"/>
        </a:xfrm>
      </p:grpSpPr>
      <p:sp>
        <p:nvSpPr>
          <p:cNvPr id="130" name="Google Shape;130;p19"/>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1" name="Google Shape;131;p19"/>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2" name="Google Shape;132;p19"/>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3" name="Google Shape;133;p19"/>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4" name="Google Shape;134;p19"/>
          <p:cNvSpPr/>
          <p:nvPr/>
        </p:nvSpPr>
        <p:spPr>
          <a:xfrm>
            <a:off x="1271100" y="579698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5" name="Google Shape;135;p19"/>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6" name="Google Shape;136;p19"/>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137" name="Google Shape;137;p19"/>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138" name="Google Shape;138;p19"/>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139" name="Google Shape;139;p19"/>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140" name="Google Shape;140;p19"/>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141" name="Google Shape;141;p19"/>
          <p:cNvSpPr/>
          <p:nvPr/>
        </p:nvSpPr>
        <p:spPr>
          <a:xfrm>
            <a:off x="1070467" y="57296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6</a:t>
            </a:r>
            <a:endParaRPr sz="1900">
              <a:solidFill>
                <a:srgbClr val="082D49"/>
              </a:solidFill>
            </a:endParaRPr>
          </a:p>
        </p:txBody>
      </p:sp>
      <p:sp>
        <p:nvSpPr>
          <p:cNvPr id="142" name="Google Shape;142;p19"/>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3" name="Google Shape;143;p19"/>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4" name="Google Shape;144;p19"/>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5" name="Google Shape;145;p19"/>
          <p:cNvSpPr txBox="1">
            <a:spLocks noGrp="1"/>
          </p:cNvSpPr>
          <p:nvPr>
            <p:ph type="subTitle" idx="4"/>
          </p:nvPr>
        </p:nvSpPr>
        <p:spPr>
          <a:xfrm>
            <a:off x="1632833" y="408470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6" name="Google Shape;146;p19"/>
          <p:cNvSpPr txBox="1">
            <a:spLocks noGrp="1"/>
          </p:cNvSpPr>
          <p:nvPr>
            <p:ph type="subTitle" idx="5"/>
          </p:nvPr>
        </p:nvSpPr>
        <p:spPr>
          <a:xfrm>
            <a:off x="1632833" y="4970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7" name="Google Shape;147;p19"/>
          <p:cNvSpPr txBox="1">
            <a:spLocks noGrp="1"/>
          </p:cNvSpPr>
          <p:nvPr>
            <p:ph type="subTitle" idx="6"/>
          </p:nvPr>
        </p:nvSpPr>
        <p:spPr>
          <a:xfrm>
            <a:off x="1632833" y="582685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cxnSp>
        <p:nvCxnSpPr>
          <p:cNvPr id="148" name="Google Shape;148;p19"/>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49" name="Google Shape;149;p19"/>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0" name="Google Shape;150;p19"/>
          <p:cNvSpPr txBox="1">
            <a:spLocks noGrp="1"/>
          </p:cNvSpPr>
          <p:nvPr>
            <p:ph type="title" idx="7"/>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1" name="Google Shape;151;p19"/>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152" name="Google Shape;152;p19"/>
          <p:cNvPicPr preferRelativeResize="0"/>
          <p:nvPr/>
        </p:nvPicPr>
        <p:blipFill>
          <a:blip r:embed="rId2">
            <a:alphaModFix/>
          </a:blip>
          <a:stretch>
            <a:fillRect/>
          </a:stretch>
        </p:blipFill>
        <p:spPr>
          <a:xfrm>
            <a:off x="257167" y="378933"/>
            <a:ext cx="612000" cy="628721"/>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Recap slide 02">
  <p:cSld name="CUSTOM_21_2">
    <p:spTree>
      <p:nvGrpSpPr>
        <p:cNvPr id="1" name="Shape 153"/>
        <p:cNvGrpSpPr/>
        <p:nvPr/>
      </p:nvGrpSpPr>
      <p:grpSpPr>
        <a:xfrm>
          <a:off x="0" y="0"/>
          <a:ext cx="0" cy="0"/>
          <a:chOff x="0" y="0"/>
          <a:chExt cx="0" cy="0"/>
        </a:xfrm>
      </p:grpSpPr>
      <p:cxnSp>
        <p:nvCxnSpPr>
          <p:cNvPr id="154" name="Google Shape;154;p20"/>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55" name="Google Shape;155;p20"/>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6" name="Google Shape;156;p20"/>
          <p:cNvSpPr txBox="1">
            <a:spLocks noGrp="1"/>
          </p:cNvSpPr>
          <p:nvPr>
            <p:ph type="title" idx="2"/>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7" name="Google Shape;157;p20"/>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158" name="Google Shape;158;p20"/>
          <p:cNvPicPr preferRelativeResize="0"/>
          <p:nvPr/>
        </p:nvPicPr>
        <p:blipFill>
          <a:blip r:embed="rId2">
            <a:alphaModFix/>
          </a:blip>
          <a:stretch>
            <a:fillRect/>
          </a:stretch>
        </p:blipFill>
        <p:spPr>
          <a:xfrm>
            <a:off x="257167" y="378933"/>
            <a:ext cx="612000" cy="628721"/>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Activity slide">
  <p:cSld name="CUSTOM_23">
    <p:bg>
      <p:bgPr>
        <a:solidFill>
          <a:srgbClr val="F2F2F2"/>
        </a:solidFill>
        <a:effectLst/>
      </p:bgPr>
    </p:bg>
    <p:spTree>
      <p:nvGrpSpPr>
        <p:cNvPr id="1" name="Shape 159"/>
        <p:cNvGrpSpPr/>
        <p:nvPr/>
      </p:nvGrpSpPr>
      <p:grpSpPr>
        <a:xfrm>
          <a:off x="0" y="0"/>
          <a:ext cx="0" cy="0"/>
          <a:chOff x="0" y="0"/>
          <a:chExt cx="0" cy="0"/>
        </a:xfrm>
      </p:grpSpPr>
      <p:sp>
        <p:nvSpPr>
          <p:cNvPr id="160" name="Google Shape;160;p21"/>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1" name="Google Shape;161;p21"/>
          <p:cNvSpPr txBox="1"/>
          <p:nvPr/>
        </p:nvSpPr>
        <p:spPr>
          <a:xfrm>
            <a:off x="-7834" y="271467"/>
            <a:ext cx="12224700" cy="524700"/>
          </a:xfrm>
          <a:prstGeom prst="rect">
            <a:avLst/>
          </a:prstGeom>
          <a:noFill/>
          <a:ln>
            <a:noFill/>
          </a:ln>
        </p:spPr>
        <p:txBody>
          <a:bodyPr spcFirstLastPara="1" wrap="square" lIns="1097275" tIns="121900" rIns="121900" bIns="121900" anchor="ctr" anchorCtr="0">
            <a:no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Activity: </a:t>
            </a:r>
            <a:endParaRPr sz="3200" b="1">
              <a:solidFill>
                <a:srgbClr val="2E5E73"/>
              </a:solidFill>
              <a:latin typeface="Roboto"/>
              <a:ea typeface="Roboto"/>
              <a:cs typeface="Roboto"/>
              <a:sym typeface="Roboto"/>
            </a:endParaRPr>
          </a:p>
        </p:txBody>
      </p:sp>
      <p:sp>
        <p:nvSpPr>
          <p:cNvPr id="162" name="Google Shape;162;p21"/>
          <p:cNvSpPr txBox="1"/>
          <p:nvPr/>
        </p:nvSpPr>
        <p:spPr>
          <a:xfrm>
            <a:off x="7868233" y="5303933"/>
            <a:ext cx="3829500" cy="579300"/>
          </a:xfrm>
          <a:prstGeom prst="rect">
            <a:avLst/>
          </a:prstGeom>
          <a:noFill/>
          <a:ln>
            <a:noFill/>
          </a:ln>
        </p:spPr>
        <p:txBody>
          <a:bodyPr spcFirstLastPara="1" wrap="square" lIns="853425" tIns="0" rIns="121900" bIns="0" anchor="ctr" anchorCtr="0">
            <a:noAutofit/>
          </a:bodyPr>
          <a:lstStyle/>
          <a:p>
            <a:pPr marL="0" lvl="0" indent="0" algn="r" rtl="0">
              <a:spcBef>
                <a:spcPts val="0"/>
              </a:spcBef>
              <a:spcAft>
                <a:spcPts val="0"/>
              </a:spcAft>
              <a:buNone/>
            </a:pPr>
            <a:r>
              <a:rPr lang="en-US" sz="1900" b="1">
                <a:solidFill>
                  <a:srgbClr val="2E5E73"/>
                </a:solidFill>
                <a:latin typeface="Roboto"/>
                <a:ea typeface="Roboto"/>
                <a:cs typeface="Roboto"/>
                <a:sym typeface="Roboto"/>
              </a:rPr>
              <a:t>Suggested Time:</a:t>
            </a:r>
            <a:endParaRPr sz="1900" b="1">
              <a:solidFill>
                <a:srgbClr val="2E5E73"/>
              </a:solidFill>
              <a:latin typeface="Roboto"/>
              <a:ea typeface="Roboto"/>
              <a:cs typeface="Roboto"/>
              <a:sym typeface="Roboto"/>
            </a:endParaRPr>
          </a:p>
        </p:txBody>
      </p:sp>
      <p:pic>
        <p:nvPicPr>
          <p:cNvPr id="163" name="Google Shape;163;p21"/>
          <p:cNvPicPr preferRelativeResize="0"/>
          <p:nvPr/>
        </p:nvPicPr>
        <p:blipFill rotWithShape="1">
          <a:blip r:embed="rId2">
            <a:alphaModFix amt="12000"/>
          </a:blip>
          <a:srcRect l="-3280" t="-19179" r="-37524" b="41054"/>
          <a:stretch/>
        </p:blipFill>
        <p:spPr>
          <a:xfrm>
            <a:off x="0" y="4092633"/>
            <a:ext cx="4954800" cy="2765366"/>
          </a:xfrm>
          <a:prstGeom prst="rect">
            <a:avLst/>
          </a:prstGeom>
          <a:noFill/>
          <a:ln>
            <a:noFill/>
          </a:ln>
        </p:spPr>
      </p:pic>
      <p:cxnSp>
        <p:nvCxnSpPr>
          <p:cNvPr id="164" name="Google Shape;164;p21"/>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65" name="Google Shape;165;p21"/>
          <p:cNvSpPr txBox="1">
            <a:spLocks noGrp="1"/>
          </p:cNvSpPr>
          <p:nvPr>
            <p:ph type="subTitle" idx="1"/>
          </p:nvPr>
        </p:nvSpPr>
        <p:spPr>
          <a:xfrm>
            <a:off x="1091433" y="2302633"/>
            <a:ext cx="8691600" cy="2821500"/>
          </a:xfrm>
          <a:prstGeom prst="rect">
            <a:avLst/>
          </a:prstGeom>
        </p:spPr>
        <p:txBody>
          <a:bodyPr spcFirstLastPara="1" wrap="square" lIns="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66" name="Google Shape;166;p21"/>
          <p:cNvSpPr txBox="1">
            <a:spLocks noGrp="1"/>
          </p:cNvSpPr>
          <p:nvPr>
            <p:ph type="subTitle" idx="2"/>
          </p:nvPr>
        </p:nvSpPr>
        <p:spPr>
          <a:xfrm>
            <a:off x="0" y="5661867"/>
            <a:ext cx="11604900" cy="430800"/>
          </a:xfrm>
          <a:prstGeom prst="rect">
            <a:avLst/>
          </a:prstGeom>
        </p:spPr>
        <p:txBody>
          <a:bodyPr spcFirstLastPara="1" wrap="square" lIns="121900" tIns="121900" rIns="121900" bIns="121900" anchor="t" anchorCtr="0">
            <a:noAutofit/>
          </a:bodyPr>
          <a:lstStyle>
            <a:lvl1pPr lvl="0" algn="r" rtl="0">
              <a:spcBef>
                <a:spcPts val="0"/>
              </a:spcBef>
              <a:spcAft>
                <a:spcPts val="0"/>
              </a:spcAft>
              <a:buSzPts val="1900"/>
              <a:buNone/>
              <a:defRPr sz="1900"/>
            </a:lvl1pPr>
            <a:lvl2pPr lvl="1" algn="r" rtl="0">
              <a:spcBef>
                <a:spcPts val="0"/>
              </a:spcBef>
              <a:spcAft>
                <a:spcPts val="0"/>
              </a:spcAft>
              <a:buSzPts val="1900"/>
              <a:buNone/>
              <a:defRPr/>
            </a:lvl2pPr>
            <a:lvl3pPr lvl="2" algn="r" rtl="0">
              <a:spcBef>
                <a:spcPts val="0"/>
              </a:spcBef>
              <a:spcAft>
                <a:spcPts val="0"/>
              </a:spcAft>
              <a:buSzPts val="1900"/>
              <a:buNone/>
              <a:defRPr/>
            </a:lvl3pPr>
            <a:lvl4pPr lvl="3" algn="r" rtl="0">
              <a:spcBef>
                <a:spcPts val="0"/>
              </a:spcBef>
              <a:spcAft>
                <a:spcPts val="0"/>
              </a:spcAft>
              <a:buSzPts val="1900"/>
              <a:buNone/>
              <a:defRPr/>
            </a:lvl4pPr>
            <a:lvl5pPr lvl="4" algn="r" rtl="0">
              <a:spcBef>
                <a:spcPts val="0"/>
              </a:spcBef>
              <a:spcAft>
                <a:spcPts val="0"/>
              </a:spcAft>
              <a:buSzPts val="1900"/>
              <a:buNone/>
              <a:defRPr/>
            </a:lvl5pPr>
            <a:lvl6pPr lvl="5" algn="r" rtl="0">
              <a:spcBef>
                <a:spcPts val="0"/>
              </a:spcBef>
              <a:spcAft>
                <a:spcPts val="0"/>
              </a:spcAft>
              <a:buSzPts val="1900"/>
              <a:buNone/>
              <a:defRPr/>
            </a:lvl6pPr>
            <a:lvl7pPr lvl="6" algn="r" rtl="0">
              <a:spcBef>
                <a:spcPts val="0"/>
              </a:spcBef>
              <a:spcAft>
                <a:spcPts val="0"/>
              </a:spcAft>
              <a:buSzPts val="1900"/>
              <a:buNone/>
              <a:defRPr/>
            </a:lvl7pPr>
            <a:lvl8pPr lvl="7" algn="r" rtl="0">
              <a:spcBef>
                <a:spcPts val="0"/>
              </a:spcBef>
              <a:spcAft>
                <a:spcPts val="0"/>
              </a:spcAft>
              <a:buSzPts val="1900"/>
              <a:buNone/>
              <a:defRPr/>
            </a:lvl8pPr>
            <a:lvl9pPr lvl="8" algn="r" rtl="0">
              <a:spcBef>
                <a:spcPts val="0"/>
              </a:spcBef>
              <a:spcAft>
                <a:spcPts val="0"/>
              </a:spcAft>
              <a:buSzPts val="1900"/>
              <a:buNone/>
              <a:defRPr/>
            </a:lvl9pPr>
          </a:lstStyle>
          <a:p>
            <a:endParaRPr/>
          </a:p>
        </p:txBody>
      </p:sp>
      <p:pic>
        <p:nvPicPr>
          <p:cNvPr id="167" name="Google Shape;167;p21"/>
          <p:cNvPicPr preferRelativeResize="0"/>
          <p:nvPr/>
        </p:nvPicPr>
        <p:blipFill>
          <a:blip r:embed="rId3">
            <a:alphaModFix/>
          </a:blip>
          <a:stretch>
            <a:fillRect/>
          </a:stretch>
        </p:blipFill>
        <p:spPr>
          <a:xfrm>
            <a:off x="297095" y="430900"/>
            <a:ext cx="532143" cy="524800"/>
          </a:xfrm>
          <a:prstGeom prst="rect">
            <a:avLst/>
          </a:prstGeom>
          <a:noFill/>
          <a:ln>
            <a:noFill/>
          </a:ln>
        </p:spPr>
      </p:pic>
      <p:sp>
        <p:nvSpPr>
          <p:cNvPr id="168" name="Google Shape;168;p21"/>
          <p:cNvSpPr txBox="1">
            <a:spLocks noGrp="1"/>
          </p:cNvSpPr>
          <p:nvPr>
            <p:ph type="title"/>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Fist to Five Slide">
  <p:cSld name="CUSTOM_23_1">
    <p:bg>
      <p:bgPr>
        <a:solidFill>
          <a:srgbClr val="F2F2F2"/>
        </a:solidFill>
        <a:effectLst/>
      </p:bgPr>
    </p:bg>
    <p:spTree>
      <p:nvGrpSpPr>
        <p:cNvPr id="1" name="Shape 169"/>
        <p:cNvGrpSpPr/>
        <p:nvPr/>
      </p:nvGrpSpPr>
      <p:grpSpPr>
        <a:xfrm>
          <a:off x="0" y="0"/>
          <a:ext cx="0" cy="0"/>
          <a:chOff x="0" y="0"/>
          <a:chExt cx="0" cy="0"/>
        </a:xfrm>
      </p:grpSpPr>
      <p:sp>
        <p:nvSpPr>
          <p:cNvPr id="170" name="Google Shape;170;p22"/>
          <p:cNvSpPr/>
          <p:nvPr/>
        </p:nvSpPr>
        <p:spPr>
          <a:xfrm>
            <a:off x="181367" y="169867"/>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1" name="Google Shape;171;p22"/>
          <p:cNvSpPr txBox="1"/>
          <p:nvPr/>
        </p:nvSpPr>
        <p:spPr>
          <a:xfrm>
            <a:off x="0" y="359400"/>
            <a:ext cx="12192000" cy="524700"/>
          </a:xfrm>
          <a:prstGeom prst="rect">
            <a:avLst/>
          </a:prstGeom>
          <a:noFill/>
          <a:ln>
            <a:noFill/>
          </a:ln>
        </p:spPr>
        <p:txBody>
          <a:bodyPr spcFirstLastPara="1" wrap="square" lIns="1097275" tIns="121900" rIns="121900" bIns="121900" anchor="ctr" anchorCtr="0">
            <a:no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Fist to Five </a:t>
            </a:r>
            <a:endParaRPr sz="3200" b="1">
              <a:solidFill>
                <a:srgbClr val="2E5E73"/>
              </a:solidFill>
              <a:latin typeface="Roboto"/>
              <a:ea typeface="Roboto"/>
              <a:cs typeface="Roboto"/>
              <a:sym typeface="Roboto"/>
            </a:endParaRPr>
          </a:p>
        </p:txBody>
      </p:sp>
      <p:cxnSp>
        <p:nvCxnSpPr>
          <p:cNvPr id="172" name="Google Shape;172;p22"/>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73" name="Google Shape;173;p22"/>
          <p:cNvSpPr txBox="1">
            <a:spLocks noGrp="1"/>
          </p:cNvSpPr>
          <p:nvPr>
            <p:ph type="subTitle" idx="1"/>
          </p:nvPr>
        </p:nvSpPr>
        <p:spPr>
          <a:xfrm>
            <a:off x="1091433" y="1674467"/>
            <a:ext cx="9849300" cy="3080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pic>
        <p:nvPicPr>
          <p:cNvPr id="174" name="Google Shape;174;p22"/>
          <p:cNvPicPr preferRelativeResize="0"/>
          <p:nvPr/>
        </p:nvPicPr>
        <p:blipFill rotWithShape="1">
          <a:blip r:embed="rId2">
            <a:alphaModFix/>
          </a:blip>
          <a:srcRect b="11668"/>
          <a:stretch/>
        </p:blipFill>
        <p:spPr>
          <a:xfrm>
            <a:off x="7806733" y="4816368"/>
            <a:ext cx="1104900" cy="2041634"/>
          </a:xfrm>
          <a:prstGeom prst="rect">
            <a:avLst/>
          </a:prstGeom>
          <a:noFill/>
          <a:ln>
            <a:noFill/>
          </a:ln>
        </p:spPr>
      </p:pic>
      <p:pic>
        <p:nvPicPr>
          <p:cNvPr id="175" name="Google Shape;175;p22"/>
          <p:cNvPicPr preferRelativeResize="0"/>
          <p:nvPr/>
        </p:nvPicPr>
        <p:blipFill rotWithShape="1">
          <a:blip r:embed="rId3">
            <a:alphaModFix/>
          </a:blip>
          <a:srcRect b="13517"/>
          <a:stretch/>
        </p:blipFill>
        <p:spPr>
          <a:xfrm>
            <a:off x="6195067" y="4848132"/>
            <a:ext cx="889000" cy="2009867"/>
          </a:xfrm>
          <a:prstGeom prst="rect">
            <a:avLst/>
          </a:prstGeom>
          <a:noFill/>
          <a:ln>
            <a:noFill/>
          </a:ln>
        </p:spPr>
      </p:pic>
      <p:pic>
        <p:nvPicPr>
          <p:cNvPr id="176" name="Google Shape;176;p22"/>
          <p:cNvPicPr preferRelativeResize="0"/>
          <p:nvPr/>
        </p:nvPicPr>
        <p:blipFill rotWithShape="1">
          <a:blip r:embed="rId4">
            <a:alphaModFix/>
          </a:blip>
          <a:srcRect b="13770"/>
          <a:stretch/>
        </p:blipFill>
        <p:spPr>
          <a:xfrm>
            <a:off x="4392900" y="4930668"/>
            <a:ext cx="977900" cy="1927333"/>
          </a:xfrm>
          <a:prstGeom prst="rect">
            <a:avLst/>
          </a:prstGeom>
          <a:noFill/>
          <a:ln>
            <a:noFill/>
          </a:ln>
        </p:spPr>
      </p:pic>
      <p:pic>
        <p:nvPicPr>
          <p:cNvPr id="177" name="Google Shape;177;p22"/>
          <p:cNvPicPr preferRelativeResize="0"/>
          <p:nvPr/>
        </p:nvPicPr>
        <p:blipFill rotWithShape="1">
          <a:blip r:embed="rId5">
            <a:alphaModFix/>
          </a:blip>
          <a:srcRect b="12495"/>
          <a:stretch/>
        </p:blipFill>
        <p:spPr>
          <a:xfrm>
            <a:off x="9471767" y="4879868"/>
            <a:ext cx="1485900" cy="1978134"/>
          </a:xfrm>
          <a:prstGeom prst="rect">
            <a:avLst/>
          </a:prstGeom>
          <a:noFill/>
          <a:ln>
            <a:noFill/>
          </a:ln>
        </p:spPr>
      </p:pic>
      <p:pic>
        <p:nvPicPr>
          <p:cNvPr id="178" name="Google Shape;178;p22"/>
          <p:cNvPicPr preferRelativeResize="0"/>
          <p:nvPr/>
        </p:nvPicPr>
        <p:blipFill rotWithShape="1">
          <a:blip r:embed="rId6">
            <a:alphaModFix/>
          </a:blip>
          <a:srcRect b="19955"/>
          <a:stretch/>
        </p:blipFill>
        <p:spPr>
          <a:xfrm>
            <a:off x="975867" y="5597435"/>
            <a:ext cx="1028700" cy="1260567"/>
          </a:xfrm>
          <a:prstGeom prst="rect">
            <a:avLst/>
          </a:prstGeom>
          <a:noFill/>
          <a:ln>
            <a:noFill/>
          </a:ln>
        </p:spPr>
      </p:pic>
      <p:pic>
        <p:nvPicPr>
          <p:cNvPr id="179" name="Google Shape;179;p22"/>
          <p:cNvPicPr preferRelativeResize="0"/>
          <p:nvPr/>
        </p:nvPicPr>
        <p:blipFill rotWithShape="1">
          <a:blip r:embed="rId7">
            <a:alphaModFix/>
          </a:blip>
          <a:srcRect b="12495"/>
          <a:stretch/>
        </p:blipFill>
        <p:spPr>
          <a:xfrm>
            <a:off x="2745867" y="4879868"/>
            <a:ext cx="1016000" cy="1978134"/>
          </a:xfrm>
          <a:prstGeom prst="rect">
            <a:avLst/>
          </a:prstGeom>
          <a:noFill/>
          <a:ln>
            <a:noFill/>
          </a:ln>
        </p:spPr>
      </p:pic>
      <p:pic>
        <p:nvPicPr>
          <p:cNvPr id="180" name="Google Shape;180;p22"/>
          <p:cNvPicPr preferRelativeResize="0"/>
          <p:nvPr/>
        </p:nvPicPr>
        <p:blipFill rotWithShape="1">
          <a:blip r:embed="rId5">
            <a:alphaModFix/>
          </a:blip>
          <a:srcRect b="12495"/>
          <a:stretch/>
        </p:blipFill>
        <p:spPr>
          <a:xfrm rot="-2">
            <a:off x="360453" y="202334"/>
            <a:ext cx="512181" cy="681866"/>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Heading slide">
  <p:cSld name="CUSTOM_21_2_1">
    <p:spTree>
      <p:nvGrpSpPr>
        <p:cNvPr id="1" name="Shape 181"/>
        <p:cNvGrpSpPr/>
        <p:nvPr/>
      </p:nvGrpSpPr>
      <p:grpSpPr>
        <a:xfrm>
          <a:off x="0" y="0"/>
          <a:ext cx="0" cy="0"/>
          <a:chOff x="0" y="0"/>
          <a:chExt cx="0" cy="0"/>
        </a:xfrm>
      </p:grpSpPr>
      <p:cxnSp>
        <p:nvCxnSpPr>
          <p:cNvPr id="182" name="Google Shape;182;p23"/>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183" name="Google Shape;183;p23"/>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84" name="Google Shape;184;p23"/>
          <p:cNvSpPr txBox="1">
            <a:spLocks noGrp="1"/>
          </p:cNvSpPr>
          <p:nvPr>
            <p:ph type="title" idx="2"/>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85" name="Google Shape;185;p23"/>
          <p:cNvSpPr/>
          <p:nvPr/>
        </p:nvSpPr>
        <p:spPr>
          <a:xfrm>
            <a:off x="181367" y="3054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bjectives slide - 1-5 ">
  <p:cSld name="CUSTOM_21_1">
    <p:spTree>
      <p:nvGrpSpPr>
        <p:cNvPr id="1" name="Shape 186"/>
        <p:cNvGrpSpPr/>
        <p:nvPr/>
      </p:nvGrpSpPr>
      <p:grpSpPr>
        <a:xfrm>
          <a:off x="0" y="0"/>
          <a:ext cx="0" cy="0"/>
          <a:chOff x="0" y="0"/>
          <a:chExt cx="0" cy="0"/>
        </a:xfrm>
      </p:grpSpPr>
      <p:cxnSp>
        <p:nvCxnSpPr>
          <p:cNvPr id="187" name="Google Shape;187;p24"/>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188" name="Google Shape;188;p24"/>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9" name="Google Shape;189;p24"/>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0" name="Google Shape;190;p24"/>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1" name="Google Shape;191;p24"/>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2" name="Google Shape;192;p24"/>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3" name="Google Shape;193;p24"/>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194" name="Google Shape;194;p24"/>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195" name="Google Shape;195;p24"/>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196" name="Google Shape;196;p24"/>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197" name="Google Shape;197;p24"/>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198" name="Google Shape;198;p24"/>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99" name="Google Shape;199;p24"/>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0" name="Google Shape;200;p24"/>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1" name="Google Shape;201;p24"/>
          <p:cNvSpPr txBox="1">
            <a:spLocks noGrp="1"/>
          </p:cNvSpPr>
          <p:nvPr>
            <p:ph type="subTitle" idx="4"/>
          </p:nvPr>
        </p:nvSpPr>
        <p:spPr>
          <a:xfrm>
            <a:off x="1632833" y="408470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2" name="Google Shape;202;p24"/>
          <p:cNvSpPr txBox="1">
            <a:spLocks noGrp="1"/>
          </p:cNvSpPr>
          <p:nvPr>
            <p:ph type="subTitle" idx="5"/>
          </p:nvPr>
        </p:nvSpPr>
        <p:spPr>
          <a:xfrm>
            <a:off x="1632833" y="4970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3" name="Google Shape;203;p24"/>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04" name="Google Shape;204;p24"/>
          <p:cNvSpPr txBox="1">
            <a:spLocks noGrp="1"/>
          </p:cNvSpPr>
          <p:nvPr>
            <p:ph type="title" idx="6"/>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05" name="Google Shape;205;p24"/>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06" name="Google Shape;206;p24"/>
          <p:cNvPicPr preferRelativeResize="0"/>
          <p:nvPr/>
        </p:nvPicPr>
        <p:blipFill>
          <a:blip r:embed="rId2">
            <a:alphaModFix/>
          </a:blip>
          <a:stretch>
            <a:fillRect/>
          </a:stretch>
        </p:blipFill>
        <p:spPr>
          <a:xfrm>
            <a:off x="231917" y="362050"/>
            <a:ext cx="662500" cy="6625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bjectives slide - 1-4 ">
  <p:cSld name="CUSTOM_21_1_1">
    <p:spTree>
      <p:nvGrpSpPr>
        <p:cNvPr id="1" name="Shape 207"/>
        <p:cNvGrpSpPr/>
        <p:nvPr/>
      </p:nvGrpSpPr>
      <p:grpSpPr>
        <a:xfrm>
          <a:off x="0" y="0"/>
          <a:ext cx="0" cy="0"/>
          <a:chOff x="0" y="0"/>
          <a:chExt cx="0" cy="0"/>
        </a:xfrm>
      </p:grpSpPr>
      <p:cxnSp>
        <p:nvCxnSpPr>
          <p:cNvPr id="208" name="Google Shape;208;p25"/>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209" name="Google Shape;209;p25"/>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0" name="Google Shape;210;p25"/>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1" name="Google Shape;211;p25"/>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2" name="Google Shape;212;p25"/>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3" name="Google Shape;213;p25"/>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214" name="Google Shape;214;p25"/>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215" name="Google Shape;215;p25"/>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216" name="Google Shape;216;p25"/>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217" name="Google Shape;217;p25"/>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18" name="Google Shape;218;p25"/>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19" name="Google Shape;219;p25"/>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20" name="Google Shape;220;p25"/>
          <p:cNvSpPr txBox="1">
            <a:spLocks noGrp="1"/>
          </p:cNvSpPr>
          <p:nvPr>
            <p:ph type="subTitle" idx="4"/>
          </p:nvPr>
        </p:nvSpPr>
        <p:spPr>
          <a:xfrm>
            <a:off x="1632833" y="408470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21" name="Google Shape;221;p25"/>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22" name="Google Shape;222;p25"/>
          <p:cNvSpPr txBox="1">
            <a:spLocks noGrp="1"/>
          </p:cNvSpPr>
          <p:nvPr>
            <p:ph type="title" idx="5"/>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23" name="Google Shape;223;p25"/>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24" name="Google Shape;224;p25"/>
          <p:cNvPicPr preferRelativeResize="0"/>
          <p:nvPr/>
        </p:nvPicPr>
        <p:blipFill>
          <a:blip r:embed="rId2">
            <a:alphaModFix/>
          </a:blip>
          <a:stretch>
            <a:fillRect/>
          </a:stretch>
        </p:blipFill>
        <p:spPr>
          <a:xfrm>
            <a:off x="231917" y="362050"/>
            <a:ext cx="662500" cy="6625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bjectives slide - 1-3">
  <p:cSld name="CUSTOM_21_1_1_1">
    <p:spTree>
      <p:nvGrpSpPr>
        <p:cNvPr id="1" name="Shape 225"/>
        <p:cNvGrpSpPr/>
        <p:nvPr/>
      </p:nvGrpSpPr>
      <p:grpSpPr>
        <a:xfrm>
          <a:off x="0" y="0"/>
          <a:ext cx="0" cy="0"/>
          <a:chOff x="0" y="0"/>
          <a:chExt cx="0" cy="0"/>
        </a:xfrm>
      </p:grpSpPr>
      <p:cxnSp>
        <p:nvCxnSpPr>
          <p:cNvPr id="226" name="Google Shape;226;p26"/>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227" name="Google Shape;227;p26"/>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8" name="Google Shape;228;p26"/>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9" name="Google Shape;229;p26"/>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0" name="Google Shape;230;p26"/>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231" name="Google Shape;231;p26"/>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232" name="Google Shape;232;p26"/>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233" name="Google Shape;233;p26"/>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34" name="Google Shape;234;p26"/>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35" name="Google Shape;235;p26"/>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36" name="Google Shape;236;p26"/>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37" name="Google Shape;237;p26"/>
          <p:cNvSpPr txBox="1">
            <a:spLocks noGrp="1"/>
          </p:cNvSpPr>
          <p:nvPr>
            <p:ph type="title" idx="4"/>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38" name="Google Shape;238;p26"/>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39" name="Google Shape;239;p26"/>
          <p:cNvPicPr preferRelativeResize="0"/>
          <p:nvPr/>
        </p:nvPicPr>
        <p:blipFill>
          <a:blip r:embed="rId2">
            <a:alphaModFix/>
          </a:blip>
          <a:stretch>
            <a:fillRect/>
          </a:stretch>
        </p:blipFill>
        <p:spPr>
          <a:xfrm>
            <a:off x="231917" y="362050"/>
            <a:ext cx="662500" cy="6625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3">
  <p:cSld name="CUSTOM_2">
    <p:spTree>
      <p:nvGrpSpPr>
        <p:cNvPr id="1" name="Shape 240"/>
        <p:cNvGrpSpPr/>
        <p:nvPr/>
      </p:nvGrpSpPr>
      <p:grpSpPr>
        <a:xfrm>
          <a:off x="0" y="0"/>
          <a:ext cx="0" cy="0"/>
          <a:chOff x="0" y="0"/>
          <a:chExt cx="0" cy="0"/>
        </a:xfrm>
      </p:grpSpPr>
      <p:sp>
        <p:nvSpPr>
          <p:cNvPr id="241" name="Google Shape;241;p27"/>
          <p:cNvSpPr txBox="1">
            <a:spLocks noGrp="1"/>
          </p:cNvSpPr>
          <p:nvPr>
            <p:ph type="body" idx="1"/>
          </p:nvPr>
        </p:nvSpPr>
        <p:spPr>
          <a:xfrm>
            <a:off x="787133" y="1495633"/>
            <a:ext cx="105783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242" name="Google Shape;242;p27"/>
          <p:cNvSpPr txBox="1"/>
          <p:nvPr/>
        </p:nvSpPr>
        <p:spPr>
          <a:xfrm>
            <a:off x="1562800" y="6555533"/>
            <a:ext cx="10629300" cy="302400"/>
          </a:xfrm>
          <a:prstGeom prst="rect">
            <a:avLst/>
          </a:prstGeom>
          <a:noFill/>
          <a:ln>
            <a:noFill/>
          </a:ln>
        </p:spPr>
        <p:txBody>
          <a:bodyPr spcFirstLastPara="1" wrap="square" lIns="365725" tIns="60925" rIns="0" bIns="0" anchor="t" anchorCtr="0">
            <a:noAutofit/>
          </a:bodyPr>
          <a:lstStyle/>
          <a:p>
            <a:pPr marL="0" lvl="0" indent="0" algn="r" rtl="0">
              <a:spcBef>
                <a:spcPts val="0"/>
              </a:spcBef>
              <a:spcAft>
                <a:spcPts val="0"/>
              </a:spcAft>
              <a:buNone/>
            </a:pPr>
            <a:endParaRPr sz="1200">
              <a:solidFill>
                <a:srgbClr val="2E5E73"/>
              </a:solidFill>
              <a:latin typeface="Roboto"/>
              <a:ea typeface="Roboto"/>
              <a:cs typeface="Roboto"/>
              <a:sym typeface="Roboto"/>
            </a:endParaRPr>
          </a:p>
        </p:txBody>
      </p:sp>
      <p:sp>
        <p:nvSpPr>
          <p:cNvPr id="243" name="Google Shape;243;p27"/>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44" name="Google Shape;244;p27"/>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ustom Layout 4">
  <p:cSld name="CUSTOM_3">
    <p:spTree>
      <p:nvGrpSpPr>
        <p:cNvPr id="1" name="Shape 245"/>
        <p:cNvGrpSpPr/>
        <p:nvPr/>
      </p:nvGrpSpPr>
      <p:grpSpPr>
        <a:xfrm>
          <a:off x="0" y="0"/>
          <a:ext cx="0" cy="0"/>
          <a:chOff x="0" y="0"/>
          <a:chExt cx="0" cy="0"/>
        </a:xfrm>
      </p:grpSpPr>
      <p:sp>
        <p:nvSpPr>
          <p:cNvPr id="246" name="Google Shape;246;p28"/>
          <p:cNvSpPr/>
          <p:nvPr/>
        </p:nvSpPr>
        <p:spPr>
          <a:xfrm>
            <a:off x="7892833" y="0"/>
            <a:ext cx="4293900" cy="68580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7" name="Google Shape;247;p28"/>
          <p:cNvSpPr txBox="1">
            <a:spLocks noGrp="1"/>
          </p:cNvSpPr>
          <p:nvPr>
            <p:ph type="body" idx="1"/>
          </p:nvPr>
        </p:nvSpPr>
        <p:spPr>
          <a:xfrm>
            <a:off x="787133" y="1495633"/>
            <a:ext cx="67200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248" name="Google Shape;248;p28"/>
          <p:cNvSpPr txBox="1">
            <a:spLocks noGrp="1"/>
          </p:cNvSpPr>
          <p:nvPr>
            <p:ph type="title"/>
          </p:nvPr>
        </p:nvSpPr>
        <p:spPr>
          <a:xfrm>
            <a:off x="8045367" y="725933"/>
            <a:ext cx="3621900" cy="8685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b="1">
                <a:latin typeface="Roboto"/>
                <a:ea typeface="Roboto"/>
                <a:cs typeface="Roboto"/>
                <a:sym typeface="Roboto"/>
              </a:defRPr>
            </a:lvl2pPr>
            <a:lvl3pPr lvl="2" rtl="0">
              <a:spcBef>
                <a:spcPts val="0"/>
              </a:spcBef>
              <a:spcAft>
                <a:spcPts val="0"/>
              </a:spcAft>
              <a:buSzPts val="1900"/>
              <a:buNone/>
              <a:defRPr sz="1900" b="1">
                <a:latin typeface="Roboto"/>
                <a:ea typeface="Roboto"/>
                <a:cs typeface="Roboto"/>
                <a:sym typeface="Roboto"/>
              </a:defRPr>
            </a:lvl3pPr>
            <a:lvl4pPr lvl="3" rtl="0">
              <a:spcBef>
                <a:spcPts val="0"/>
              </a:spcBef>
              <a:spcAft>
                <a:spcPts val="0"/>
              </a:spcAft>
              <a:buSzPts val="1900"/>
              <a:buNone/>
              <a:defRPr sz="1900" b="1">
                <a:latin typeface="Roboto"/>
                <a:ea typeface="Roboto"/>
                <a:cs typeface="Roboto"/>
                <a:sym typeface="Roboto"/>
              </a:defRPr>
            </a:lvl4pPr>
            <a:lvl5pPr lvl="4" rtl="0">
              <a:spcBef>
                <a:spcPts val="0"/>
              </a:spcBef>
              <a:spcAft>
                <a:spcPts val="0"/>
              </a:spcAft>
              <a:buSzPts val="1900"/>
              <a:buNone/>
              <a:defRPr sz="1900" b="1">
                <a:latin typeface="Roboto"/>
                <a:ea typeface="Roboto"/>
                <a:cs typeface="Roboto"/>
                <a:sym typeface="Roboto"/>
              </a:defRPr>
            </a:lvl5pPr>
            <a:lvl6pPr lvl="5" rtl="0">
              <a:spcBef>
                <a:spcPts val="0"/>
              </a:spcBef>
              <a:spcAft>
                <a:spcPts val="0"/>
              </a:spcAft>
              <a:buSzPts val="1900"/>
              <a:buNone/>
              <a:defRPr sz="1900" b="1">
                <a:latin typeface="Roboto"/>
                <a:ea typeface="Roboto"/>
                <a:cs typeface="Roboto"/>
                <a:sym typeface="Roboto"/>
              </a:defRPr>
            </a:lvl6pPr>
            <a:lvl7pPr lvl="6" rtl="0">
              <a:spcBef>
                <a:spcPts val="0"/>
              </a:spcBef>
              <a:spcAft>
                <a:spcPts val="0"/>
              </a:spcAft>
              <a:buSzPts val="1900"/>
              <a:buNone/>
              <a:defRPr sz="1900" b="1">
                <a:latin typeface="Roboto"/>
                <a:ea typeface="Roboto"/>
                <a:cs typeface="Roboto"/>
                <a:sym typeface="Roboto"/>
              </a:defRPr>
            </a:lvl7pPr>
            <a:lvl8pPr lvl="7" rtl="0">
              <a:spcBef>
                <a:spcPts val="0"/>
              </a:spcBef>
              <a:spcAft>
                <a:spcPts val="0"/>
              </a:spcAft>
              <a:buSzPts val="1900"/>
              <a:buNone/>
              <a:defRPr sz="1900" b="1">
                <a:latin typeface="Roboto"/>
                <a:ea typeface="Roboto"/>
                <a:cs typeface="Roboto"/>
                <a:sym typeface="Roboto"/>
              </a:defRPr>
            </a:lvl8pPr>
            <a:lvl9pPr lvl="8" rtl="0">
              <a:spcBef>
                <a:spcPts val="0"/>
              </a:spcBef>
              <a:spcAft>
                <a:spcPts val="0"/>
              </a:spcAft>
              <a:buSzPts val="1900"/>
              <a:buNone/>
              <a:defRPr sz="1900" b="1">
                <a:latin typeface="Roboto"/>
                <a:ea typeface="Roboto"/>
                <a:cs typeface="Roboto"/>
                <a:sym typeface="Roboto"/>
              </a:defRPr>
            </a:lvl9pPr>
          </a:lstStyle>
          <a:p>
            <a:endParaRPr/>
          </a:p>
        </p:txBody>
      </p:sp>
      <p:sp>
        <p:nvSpPr>
          <p:cNvPr id="249" name="Google Shape;249;p28"/>
          <p:cNvSpPr txBox="1">
            <a:spLocks noGrp="1"/>
          </p:cNvSpPr>
          <p:nvPr>
            <p:ph type="subTitle" idx="2"/>
          </p:nvPr>
        </p:nvSpPr>
        <p:spPr>
          <a:xfrm>
            <a:off x="8432933" y="1495867"/>
            <a:ext cx="3234000" cy="4514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50" name="Google Shape;250;p28"/>
          <p:cNvSpPr txBox="1">
            <a:spLocks noGrp="1"/>
          </p:cNvSpPr>
          <p:nvPr>
            <p:ph type="title" idx="3"/>
          </p:nvPr>
        </p:nvSpPr>
        <p:spPr>
          <a:xfrm>
            <a:off x="-2786" y="169867"/>
            <a:ext cx="78795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51" name="Google Shape;251;p28"/>
          <p:cNvSpPr txBox="1">
            <a:spLocks noGrp="1"/>
          </p:cNvSpPr>
          <p:nvPr>
            <p:ph type="title" idx="4"/>
          </p:nvPr>
        </p:nvSpPr>
        <p:spPr>
          <a:xfrm>
            <a:off x="-8000" y="687033"/>
            <a:ext cx="77604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Key Idea slide">
  <p:cSld name="CUSTOM_4">
    <p:spTree>
      <p:nvGrpSpPr>
        <p:cNvPr id="1" name="Shape 252"/>
        <p:cNvGrpSpPr/>
        <p:nvPr/>
      </p:nvGrpSpPr>
      <p:grpSpPr>
        <a:xfrm>
          <a:off x="0" y="0"/>
          <a:ext cx="0" cy="0"/>
          <a:chOff x="0" y="0"/>
          <a:chExt cx="0" cy="0"/>
        </a:xfrm>
      </p:grpSpPr>
      <p:sp>
        <p:nvSpPr>
          <p:cNvPr id="253" name="Google Shape;253;p29"/>
          <p:cNvSpPr/>
          <p:nvPr/>
        </p:nvSpPr>
        <p:spPr>
          <a:xfrm>
            <a:off x="612132" y="1781400"/>
            <a:ext cx="3295200" cy="32952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54" name="Google Shape;254;p29"/>
          <p:cNvPicPr preferRelativeResize="0"/>
          <p:nvPr/>
        </p:nvPicPr>
        <p:blipFill>
          <a:blip r:embed="rId2">
            <a:alphaModFix/>
          </a:blip>
          <a:stretch>
            <a:fillRect/>
          </a:stretch>
        </p:blipFill>
        <p:spPr>
          <a:xfrm>
            <a:off x="1029717" y="2191350"/>
            <a:ext cx="2475301" cy="2475301"/>
          </a:xfrm>
          <a:prstGeom prst="rect">
            <a:avLst/>
          </a:prstGeom>
          <a:noFill/>
          <a:ln>
            <a:noFill/>
          </a:ln>
        </p:spPr>
      </p:pic>
      <p:pic>
        <p:nvPicPr>
          <p:cNvPr id="255" name="Google Shape;255;p29"/>
          <p:cNvPicPr preferRelativeResize="0"/>
          <p:nvPr/>
        </p:nvPicPr>
        <p:blipFill rotWithShape="1">
          <a:blip r:embed="rId3">
            <a:alphaModFix amt="11000"/>
          </a:blip>
          <a:srcRect l="-6410" t="-3050" r="6410" b="7136"/>
          <a:stretch/>
        </p:blipFill>
        <p:spPr>
          <a:xfrm>
            <a:off x="6876987" y="3562800"/>
            <a:ext cx="5315012" cy="3295200"/>
          </a:xfrm>
          <a:prstGeom prst="rect">
            <a:avLst/>
          </a:prstGeom>
          <a:noFill/>
          <a:ln>
            <a:noFill/>
          </a:ln>
        </p:spPr>
      </p:pic>
      <p:sp>
        <p:nvSpPr>
          <p:cNvPr id="256" name="Google Shape;256;p29"/>
          <p:cNvSpPr txBox="1">
            <a:spLocks noGrp="1"/>
          </p:cNvSpPr>
          <p:nvPr>
            <p:ph type="title"/>
          </p:nvPr>
        </p:nvSpPr>
        <p:spPr>
          <a:xfrm>
            <a:off x="4194048" y="2567000"/>
            <a:ext cx="7406700" cy="1739700"/>
          </a:xfrm>
          <a:prstGeom prst="rect">
            <a:avLst/>
          </a:prstGeom>
        </p:spPr>
        <p:txBody>
          <a:bodyPr spcFirstLastPara="1" wrap="square" lIns="121900" tIns="121900" rIns="121900" bIns="121900" anchor="t" anchorCtr="0">
            <a:noAutofit/>
          </a:bodyPr>
          <a:lstStyle>
            <a:lvl1pPr lvl="0" rtl="0">
              <a:spcBef>
                <a:spcPts val="0"/>
              </a:spcBef>
              <a:spcAft>
                <a:spcPts val="0"/>
              </a:spcAft>
              <a:buSzPts val="5100"/>
              <a:buNone/>
              <a:defRPr sz="5100">
                <a:latin typeface="Roboto Light"/>
                <a:ea typeface="Roboto Light"/>
                <a:cs typeface="Roboto Light"/>
                <a:sym typeface="Roboto Light"/>
              </a:defRPr>
            </a:lvl1pPr>
            <a:lvl2pPr lvl="1"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Question slide">
  <p:cSld name="CUSTOM_4_1">
    <p:spTree>
      <p:nvGrpSpPr>
        <p:cNvPr id="1" name="Shape 257"/>
        <p:cNvGrpSpPr/>
        <p:nvPr/>
      </p:nvGrpSpPr>
      <p:grpSpPr>
        <a:xfrm>
          <a:off x="0" y="0"/>
          <a:ext cx="0" cy="0"/>
          <a:chOff x="0" y="0"/>
          <a:chExt cx="0" cy="0"/>
        </a:xfrm>
      </p:grpSpPr>
      <p:sp>
        <p:nvSpPr>
          <p:cNvPr id="258" name="Google Shape;258;p30"/>
          <p:cNvSpPr/>
          <p:nvPr/>
        </p:nvSpPr>
        <p:spPr>
          <a:xfrm>
            <a:off x="612132" y="1781400"/>
            <a:ext cx="3295200" cy="32952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9" name="Google Shape;259;p30"/>
          <p:cNvSpPr txBox="1">
            <a:spLocks noGrp="1"/>
          </p:cNvSpPr>
          <p:nvPr>
            <p:ph type="title"/>
          </p:nvPr>
        </p:nvSpPr>
        <p:spPr>
          <a:xfrm>
            <a:off x="4188333" y="2567000"/>
            <a:ext cx="7406700" cy="1739700"/>
          </a:xfrm>
          <a:prstGeom prst="rect">
            <a:avLst/>
          </a:prstGeom>
        </p:spPr>
        <p:txBody>
          <a:bodyPr spcFirstLastPara="1" wrap="square" lIns="121900" tIns="121900" rIns="121900" bIns="121900" anchor="t" anchorCtr="0">
            <a:noAutofit/>
          </a:bodyPr>
          <a:lstStyle>
            <a:lvl1pPr lvl="0" rtl="0">
              <a:spcBef>
                <a:spcPts val="0"/>
              </a:spcBef>
              <a:spcAft>
                <a:spcPts val="0"/>
              </a:spcAft>
              <a:buSzPts val="5100"/>
              <a:buNone/>
              <a:defRPr sz="5100">
                <a:latin typeface="Roboto Light"/>
                <a:ea typeface="Roboto Light"/>
                <a:cs typeface="Roboto Light"/>
                <a:sym typeface="Roboto Light"/>
              </a:defRPr>
            </a:lvl1pPr>
            <a:lvl2pPr lvl="1"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a:endParaRPr/>
          </a:p>
        </p:txBody>
      </p:sp>
      <p:pic>
        <p:nvPicPr>
          <p:cNvPr id="260" name="Google Shape;260;p30"/>
          <p:cNvPicPr preferRelativeResize="0"/>
          <p:nvPr/>
        </p:nvPicPr>
        <p:blipFill>
          <a:blip r:embed="rId2">
            <a:alphaModFix/>
          </a:blip>
          <a:stretch>
            <a:fillRect/>
          </a:stretch>
        </p:blipFill>
        <p:spPr>
          <a:xfrm>
            <a:off x="1656450" y="2594867"/>
            <a:ext cx="1206500" cy="1790700"/>
          </a:xfrm>
          <a:prstGeom prst="rect">
            <a:avLst/>
          </a:prstGeom>
          <a:noFill/>
          <a:ln>
            <a:noFill/>
          </a:ln>
        </p:spPr>
      </p:pic>
      <p:pic>
        <p:nvPicPr>
          <p:cNvPr id="261" name="Google Shape;261;p30"/>
          <p:cNvPicPr preferRelativeResize="0"/>
          <p:nvPr/>
        </p:nvPicPr>
        <p:blipFill rotWithShape="1">
          <a:blip r:embed="rId3">
            <a:alphaModFix amt="11000"/>
          </a:blip>
          <a:srcRect l="-6410" t="-3050" r="6410" b="7136"/>
          <a:stretch/>
        </p:blipFill>
        <p:spPr>
          <a:xfrm>
            <a:off x="6876987" y="3562800"/>
            <a:ext cx="5315012" cy="32952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Quote slide">
  <p:cSld name="CUSTOM_4_1_1">
    <p:spTree>
      <p:nvGrpSpPr>
        <p:cNvPr id="1" name="Shape 262"/>
        <p:cNvGrpSpPr/>
        <p:nvPr/>
      </p:nvGrpSpPr>
      <p:grpSpPr>
        <a:xfrm>
          <a:off x="0" y="0"/>
          <a:ext cx="0" cy="0"/>
          <a:chOff x="0" y="0"/>
          <a:chExt cx="0" cy="0"/>
        </a:xfrm>
      </p:grpSpPr>
      <p:sp>
        <p:nvSpPr>
          <p:cNvPr id="263" name="Google Shape;263;p31"/>
          <p:cNvSpPr/>
          <p:nvPr/>
        </p:nvSpPr>
        <p:spPr>
          <a:xfrm>
            <a:off x="612132" y="1781400"/>
            <a:ext cx="3295200" cy="32952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4" name="Google Shape;264;p31"/>
          <p:cNvSpPr txBox="1">
            <a:spLocks noGrp="1"/>
          </p:cNvSpPr>
          <p:nvPr>
            <p:ph type="title"/>
          </p:nvPr>
        </p:nvSpPr>
        <p:spPr>
          <a:xfrm>
            <a:off x="4188333" y="2567000"/>
            <a:ext cx="7406700" cy="1739700"/>
          </a:xfrm>
          <a:prstGeom prst="rect">
            <a:avLst/>
          </a:prstGeom>
        </p:spPr>
        <p:txBody>
          <a:bodyPr spcFirstLastPara="1" wrap="square" lIns="121900" tIns="121900" rIns="121900" bIns="121900" anchor="t" anchorCtr="0">
            <a:noAutofit/>
          </a:bodyPr>
          <a:lstStyle>
            <a:lvl1pPr lvl="0" rtl="0">
              <a:spcBef>
                <a:spcPts val="0"/>
              </a:spcBef>
              <a:spcAft>
                <a:spcPts val="0"/>
              </a:spcAft>
              <a:buSzPts val="5100"/>
              <a:buNone/>
              <a:defRPr sz="5100">
                <a:latin typeface="Roboto Light"/>
                <a:ea typeface="Roboto Light"/>
                <a:cs typeface="Roboto Light"/>
                <a:sym typeface="Roboto Light"/>
              </a:defRPr>
            </a:lvl1pPr>
            <a:lvl2pPr lvl="1"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a:endParaRPr/>
          </a:p>
        </p:txBody>
      </p:sp>
      <p:sp>
        <p:nvSpPr>
          <p:cNvPr id="265" name="Google Shape;265;p31"/>
          <p:cNvSpPr/>
          <p:nvPr/>
        </p:nvSpPr>
        <p:spPr>
          <a:xfrm>
            <a:off x="1277434" y="2783300"/>
            <a:ext cx="939912" cy="1306984"/>
          </a:xfrm>
          <a:custGeom>
            <a:avLst/>
            <a:gdLst/>
            <a:ahLst/>
            <a:cxnLst/>
            <a:rect l="l" t="t" r="r" b="b"/>
            <a:pathLst>
              <a:path w="57303" h="79682" fill="none" extrusionOk="0">
                <a:moveTo>
                  <a:pt x="12677" y="79681"/>
                </a:moveTo>
                <a:lnTo>
                  <a:pt x="12677" y="79681"/>
                </a:lnTo>
                <a:lnTo>
                  <a:pt x="15652" y="75283"/>
                </a:lnTo>
                <a:lnTo>
                  <a:pt x="17980" y="71403"/>
                </a:lnTo>
                <a:lnTo>
                  <a:pt x="19920" y="67910"/>
                </a:lnTo>
                <a:lnTo>
                  <a:pt x="21343" y="64806"/>
                </a:lnTo>
                <a:lnTo>
                  <a:pt x="22378" y="62090"/>
                </a:lnTo>
                <a:lnTo>
                  <a:pt x="23025" y="59891"/>
                </a:lnTo>
                <a:lnTo>
                  <a:pt x="23413" y="58080"/>
                </a:lnTo>
                <a:lnTo>
                  <a:pt x="23542" y="56786"/>
                </a:lnTo>
                <a:lnTo>
                  <a:pt x="23542" y="56786"/>
                </a:lnTo>
                <a:lnTo>
                  <a:pt x="21084" y="56139"/>
                </a:lnTo>
                <a:lnTo>
                  <a:pt x="18627" y="55363"/>
                </a:lnTo>
                <a:lnTo>
                  <a:pt x="16428" y="54458"/>
                </a:lnTo>
                <a:lnTo>
                  <a:pt x="14229" y="53294"/>
                </a:lnTo>
                <a:lnTo>
                  <a:pt x="12159" y="52000"/>
                </a:lnTo>
                <a:lnTo>
                  <a:pt x="10219" y="50448"/>
                </a:lnTo>
                <a:lnTo>
                  <a:pt x="8408" y="48896"/>
                </a:lnTo>
                <a:lnTo>
                  <a:pt x="6726" y="47085"/>
                </a:lnTo>
                <a:lnTo>
                  <a:pt x="5304" y="45144"/>
                </a:lnTo>
                <a:lnTo>
                  <a:pt x="4010" y="43075"/>
                </a:lnTo>
                <a:lnTo>
                  <a:pt x="2846" y="40876"/>
                </a:lnTo>
                <a:lnTo>
                  <a:pt x="1811" y="38547"/>
                </a:lnTo>
                <a:lnTo>
                  <a:pt x="1035" y="36219"/>
                </a:lnTo>
                <a:lnTo>
                  <a:pt x="518" y="33761"/>
                </a:lnTo>
                <a:lnTo>
                  <a:pt x="129" y="31174"/>
                </a:lnTo>
                <a:lnTo>
                  <a:pt x="0" y="28587"/>
                </a:lnTo>
                <a:lnTo>
                  <a:pt x="0" y="28587"/>
                </a:lnTo>
                <a:lnTo>
                  <a:pt x="259" y="25742"/>
                </a:lnTo>
                <a:lnTo>
                  <a:pt x="647" y="22896"/>
                </a:lnTo>
                <a:lnTo>
                  <a:pt x="1294" y="20050"/>
                </a:lnTo>
                <a:lnTo>
                  <a:pt x="2328" y="17463"/>
                </a:lnTo>
                <a:lnTo>
                  <a:pt x="3493" y="15005"/>
                </a:lnTo>
                <a:lnTo>
                  <a:pt x="4915" y="12677"/>
                </a:lnTo>
                <a:lnTo>
                  <a:pt x="6597" y="10478"/>
                </a:lnTo>
                <a:lnTo>
                  <a:pt x="8408" y="8409"/>
                </a:lnTo>
                <a:lnTo>
                  <a:pt x="10478" y="6598"/>
                </a:lnTo>
                <a:lnTo>
                  <a:pt x="12677" y="4916"/>
                </a:lnTo>
                <a:lnTo>
                  <a:pt x="15005" y="3493"/>
                </a:lnTo>
                <a:lnTo>
                  <a:pt x="17592" y="2200"/>
                </a:lnTo>
                <a:lnTo>
                  <a:pt x="20179" y="1294"/>
                </a:lnTo>
                <a:lnTo>
                  <a:pt x="22895" y="647"/>
                </a:lnTo>
                <a:lnTo>
                  <a:pt x="25741" y="130"/>
                </a:lnTo>
                <a:lnTo>
                  <a:pt x="28716" y="1"/>
                </a:lnTo>
                <a:lnTo>
                  <a:pt x="28716" y="1"/>
                </a:lnTo>
                <a:lnTo>
                  <a:pt x="31562" y="130"/>
                </a:lnTo>
                <a:lnTo>
                  <a:pt x="34408" y="647"/>
                </a:lnTo>
                <a:lnTo>
                  <a:pt x="37124" y="1294"/>
                </a:lnTo>
                <a:lnTo>
                  <a:pt x="39840" y="2200"/>
                </a:lnTo>
                <a:lnTo>
                  <a:pt x="42298" y="3493"/>
                </a:lnTo>
                <a:lnTo>
                  <a:pt x="44626" y="4916"/>
                </a:lnTo>
                <a:lnTo>
                  <a:pt x="46825" y="6598"/>
                </a:lnTo>
                <a:lnTo>
                  <a:pt x="48895" y="8409"/>
                </a:lnTo>
                <a:lnTo>
                  <a:pt x="50706" y="10478"/>
                </a:lnTo>
                <a:lnTo>
                  <a:pt x="52388" y="12677"/>
                </a:lnTo>
                <a:lnTo>
                  <a:pt x="53810" y="15005"/>
                </a:lnTo>
                <a:lnTo>
                  <a:pt x="54975" y="17463"/>
                </a:lnTo>
                <a:lnTo>
                  <a:pt x="56009" y="20050"/>
                </a:lnTo>
                <a:lnTo>
                  <a:pt x="56656" y="22896"/>
                </a:lnTo>
                <a:lnTo>
                  <a:pt x="57174" y="25742"/>
                </a:lnTo>
                <a:lnTo>
                  <a:pt x="57303" y="28587"/>
                </a:lnTo>
                <a:lnTo>
                  <a:pt x="57303" y="28587"/>
                </a:lnTo>
                <a:lnTo>
                  <a:pt x="57174" y="31562"/>
                </a:lnTo>
                <a:lnTo>
                  <a:pt x="56915" y="34279"/>
                </a:lnTo>
                <a:lnTo>
                  <a:pt x="56398" y="37125"/>
                </a:lnTo>
                <a:lnTo>
                  <a:pt x="55751" y="39712"/>
                </a:lnTo>
                <a:lnTo>
                  <a:pt x="54845" y="42299"/>
                </a:lnTo>
                <a:lnTo>
                  <a:pt x="53940" y="44886"/>
                </a:lnTo>
                <a:lnTo>
                  <a:pt x="52776" y="47214"/>
                </a:lnTo>
                <a:lnTo>
                  <a:pt x="51611" y="49542"/>
                </a:lnTo>
                <a:lnTo>
                  <a:pt x="50189" y="51871"/>
                </a:lnTo>
                <a:lnTo>
                  <a:pt x="48766" y="54070"/>
                </a:lnTo>
                <a:lnTo>
                  <a:pt x="47214" y="56139"/>
                </a:lnTo>
                <a:lnTo>
                  <a:pt x="45532" y="58209"/>
                </a:lnTo>
                <a:lnTo>
                  <a:pt x="43850" y="60020"/>
                </a:lnTo>
                <a:lnTo>
                  <a:pt x="42039" y="61960"/>
                </a:lnTo>
                <a:lnTo>
                  <a:pt x="40229" y="63642"/>
                </a:lnTo>
                <a:lnTo>
                  <a:pt x="38288" y="65323"/>
                </a:lnTo>
                <a:lnTo>
                  <a:pt x="36477" y="66876"/>
                </a:lnTo>
                <a:lnTo>
                  <a:pt x="34537" y="68428"/>
                </a:lnTo>
                <a:lnTo>
                  <a:pt x="30786" y="71144"/>
                </a:lnTo>
                <a:lnTo>
                  <a:pt x="27035" y="73472"/>
                </a:lnTo>
                <a:lnTo>
                  <a:pt x="23413" y="75413"/>
                </a:lnTo>
                <a:lnTo>
                  <a:pt x="20050" y="77094"/>
                </a:lnTo>
                <a:lnTo>
                  <a:pt x="17204" y="78388"/>
                </a:lnTo>
                <a:lnTo>
                  <a:pt x="14617" y="79164"/>
                </a:lnTo>
                <a:lnTo>
                  <a:pt x="12677" y="79681"/>
                </a:lnTo>
                <a:lnTo>
                  <a:pt x="12677" y="79681"/>
                </a:lnTo>
                <a:close/>
              </a:path>
            </a:pathLst>
          </a:custGeom>
          <a:noFill/>
          <a:ln w="51750" cap="rnd" cmpd="sng">
            <a:solidFill>
              <a:srgbClr val="28363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6" name="Google Shape;266;p31"/>
          <p:cNvSpPr/>
          <p:nvPr/>
        </p:nvSpPr>
        <p:spPr>
          <a:xfrm>
            <a:off x="2304243" y="2783300"/>
            <a:ext cx="937797" cy="1306984"/>
          </a:xfrm>
          <a:custGeom>
            <a:avLst/>
            <a:gdLst/>
            <a:ahLst/>
            <a:cxnLst/>
            <a:rect l="l" t="t" r="r" b="b"/>
            <a:pathLst>
              <a:path w="57174" h="79682" fill="none" extrusionOk="0">
                <a:moveTo>
                  <a:pt x="12548" y="79681"/>
                </a:moveTo>
                <a:lnTo>
                  <a:pt x="12548" y="79681"/>
                </a:lnTo>
                <a:lnTo>
                  <a:pt x="15523" y="75283"/>
                </a:lnTo>
                <a:lnTo>
                  <a:pt x="17980" y="71403"/>
                </a:lnTo>
                <a:lnTo>
                  <a:pt x="19791" y="67910"/>
                </a:lnTo>
                <a:lnTo>
                  <a:pt x="21214" y="64806"/>
                </a:lnTo>
                <a:lnTo>
                  <a:pt x="22249" y="62090"/>
                </a:lnTo>
                <a:lnTo>
                  <a:pt x="22896" y="59891"/>
                </a:lnTo>
                <a:lnTo>
                  <a:pt x="23284" y="58080"/>
                </a:lnTo>
                <a:lnTo>
                  <a:pt x="23413" y="56786"/>
                </a:lnTo>
                <a:lnTo>
                  <a:pt x="23413" y="56786"/>
                </a:lnTo>
                <a:lnTo>
                  <a:pt x="20955" y="56139"/>
                </a:lnTo>
                <a:lnTo>
                  <a:pt x="18498" y="55363"/>
                </a:lnTo>
                <a:lnTo>
                  <a:pt x="16299" y="54458"/>
                </a:lnTo>
                <a:lnTo>
                  <a:pt x="14100" y="53294"/>
                </a:lnTo>
                <a:lnTo>
                  <a:pt x="12030" y="52000"/>
                </a:lnTo>
                <a:lnTo>
                  <a:pt x="10090" y="50448"/>
                </a:lnTo>
                <a:lnTo>
                  <a:pt x="8279" y="48896"/>
                </a:lnTo>
                <a:lnTo>
                  <a:pt x="6727" y="47085"/>
                </a:lnTo>
                <a:lnTo>
                  <a:pt x="5174" y="45144"/>
                </a:lnTo>
                <a:lnTo>
                  <a:pt x="3881" y="43075"/>
                </a:lnTo>
                <a:lnTo>
                  <a:pt x="2717" y="40876"/>
                </a:lnTo>
                <a:lnTo>
                  <a:pt x="1811" y="38547"/>
                </a:lnTo>
                <a:lnTo>
                  <a:pt x="1035" y="36219"/>
                </a:lnTo>
                <a:lnTo>
                  <a:pt x="388" y="33761"/>
                </a:lnTo>
                <a:lnTo>
                  <a:pt x="130" y="31174"/>
                </a:lnTo>
                <a:lnTo>
                  <a:pt x="0" y="28587"/>
                </a:lnTo>
                <a:lnTo>
                  <a:pt x="0" y="28587"/>
                </a:lnTo>
                <a:lnTo>
                  <a:pt x="130" y="25742"/>
                </a:lnTo>
                <a:lnTo>
                  <a:pt x="518" y="22896"/>
                </a:lnTo>
                <a:lnTo>
                  <a:pt x="1294" y="20050"/>
                </a:lnTo>
                <a:lnTo>
                  <a:pt x="2199" y="17463"/>
                </a:lnTo>
                <a:lnTo>
                  <a:pt x="3364" y="15005"/>
                </a:lnTo>
                <a:lnTo>
                  <a:pt x="4786" y="12677"/>
                </a:lnTo>
                <a:lnTo>
                  <a:pt x="6468" y="10478"/>
                </a:lnTo>
                <a:lnTo>
                  <a:pt x="8279" y="8409"/>
                </a:lnTo>
                <a:lnTo>
                  <a:pt x="10349" y="6598"/>
                </a:lnTo>
                <a:lnTo>
                  <a:pt x="12548" y="4916"/>
                </a:lnTo>
                <a:lnTo>
                  <a:pt x="14876" y="3493"/>
                </a:lnTo>
                <a:lnTo>
                  <a:pt x="17463" y="2200"/>
                </a:lnTo>
                <a:lnTo>
                  <a:pt x="20050" y="1294"/>
                </a:lnTo>
                <a:lnTo>
                  <a:pt x="22766" y="647"/>
                </a:lnTo>
                <a:lnTo>
                  <a:pt x="25612" y="130"/>
                </a:lnTo>
                <a:lnTo>
                  <a:pt x="28587" y="1"/>
                </a:lnTo>
                <a:lnTo>
                  <a:pt x="28587" y="1"/>
                </a:lnTo>
                <a:lnTo>
                  <a:pt x="31433" y="130"/>
                </a:lnTo>
                <a:lnTo>
                  <a:pt x="34279" y="647"/>
                </a:lnTo>
                <a:lnTo>
                  <a:pt x="37124" y="1294"/>
                </a:lnTo>
                <a:lnTo>
                  <a:pt x="39711" y="2200"/>
                </a:lnTo>
                <a:lnTo>
                  <a:pt x="42169" y="3493"/>
                </a:lnTo>
                <a:lnTo>
                  <a:pt x="44627" y="4916"/>
                </a:lnTo>
                <a:lnTo>
                  <a:pt x="46826" y="6598"/>
                </a:lnTo>
                <a:lnTo>
                  <a:pt x="48766" y="8409"/>
                </a:lnTo>
                <a:lnTo>
                  <a:pt x="50706" y="10478"/>
                </a:lnTo>
                <a:lnTo>
                  <a:pt x="52259" y="12677"/>
                </a:lnTo>
                <a:lnTo>
                  <a:pt x="53681" y="15005"/>
                </a:lnTo>
                <a:lnTo>
                  <a:pt x="54975" y="17463"/>
                </a:lnTo>
                <a:lnTo>
                  <a:pt x="55880" y="20050"/>
                </a:lnTo>
                <a:lnTo>
                  <a:pt x="56657" y="22896"/>
                </a:lnTo>
                <a:lnTo>
                  <a:pt x="57045" y="25742"/>
                </a:lnTo>
                <a:lnTo>
                  <a:pt x="57174" y="28587"/>
                </a:lnTo>
                <a:lnTo>
                  <a:pt x="57174" y="28587"/>
                </a:lnTo>
                <a:lnTo>
                  <a:pt x="57045" y="31562"/>
                </a:lnTo>
                <a:lnTo>
                  <a:pt x="56786" y="34279"/>
                </a:lnTo>
                <a:lnTo>
                  <a:pt x="56268" y="37125"/>
                </a:lnTo>
                <a:lnTo>
                  <a:pt x="55622" y="39712"/>
                </a:lnTo>
                <a:lnTo>
                  <a:pt x="54846" y="42299"/>
                </a:lnTo>
                <a:lnTo>
                  <a:pt x="53811" y="44886"/>
                </a:lnTo>
                <a:lnTo>
                  <a:pt x="52776" y="47214"/>
                </a:lnTo>
                <a:lnTo>
                  <a:pt x="51482" y="49542"/>
                </a:lnTo>
                <a:lnTo>
                  <a:pt x="50060" y="51871"/>
                </a:lnTo>
                <a:lnTo>
                  <a:pt x="48637" y="54070"/>
                </a:lnTo>
                <a:lnTo>
                  <a:pt x="47084" y="56139"/>
                </a:lnTo>
                <a:lnTo>
                  <a:pt x="45403" y="58209"/>
                </a:lnTo>
                <a:lnTo>
                  <a:pt x="43721" y="60020"/>
                </a:lnTo>
                <a:lnTo>
                  <a:pt x="41910" y="61960"/>
                </a:lnTo>
                <a:lnTo>
                  <a:pt x="40099" y="63642"/>
                </a:lnTo>
                <a:lnTo>
                  <a:pt x="38289" y="65323"/>
                </a:lnTo>
                <a:lnTo>
                  <a:pt x="36348" y="66876"/>
                </a:lnTo>
                <a:lnTo>
                  <a:pt x="34408" y="68428"/>
                </a:lnTo>
                <a:lnTo>
                  <a:pt x="30657" y="71144"/>
                </a:lnTo>
                <a:lnTo>
                  <a:pt x="26906" y="73472"/>
                </a:lnTo>
                <a:lnTo>
                  <a:pt x="23284" y="75413"/>
                </a:lnTo>
                <a:lnTo>
                  <a:pt x="20050" y="77094"/>
                </a:lnTo>
                <a:lnTo>
                  <a:pt x="17075" y="78388"/>
                </a:lnTo>
                <a:lnTo>
                  <a:pt x="14488" y="79164"/>
                </a:lnTo>
                <a:lnTo>
                  <a:pt x="12548" y="79681"/>
                </a:lnTo>
                <a:lnTo>
                  <a:pt x="12548" y="79681"/>
                </a:lnTo>
                <a:close/>
              </a:path>
            </a:pathLst>
          </a:custGeom>
          <a:noFill/>
          <a:ln w="51750" cap="rnd" cmpd="sng">
            <a:solidFill>
              <a:srgbClr val="28363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7" name="Google Shape;267;p31"/>
          <p:cNvSpPr txBox="1">
            <a:spLocks noGrp="1"/>
          </p:cNvSpPr>
          <p:nvPr>
            <p:ph type="subTitle" idx="1"/>
          </p:nvPr>
        </p:nvSpPr>
        <p:spPr>
          <a:xfrm>
            <a:off x="963733" y="5198833"/>
            <a:ext cx="2592000" cy="570900"/>
          </a:xfrm>
          <a:prstGeom prst="rect">
            <a:avLst/>
          </a:prstGeom>
        </p:spPr>
        <p:txBody>
          <a:bodyPr spcFirstLastPara="1" wrap="square" lIns="121900" tIns="121900" rIns="121900" bIns="121900" anchor="t" anchorCtr="0">
            <a:normAutofit/>
          </a:bodyPr>
          <a:lstStyle>
            <a:lvl1pPr lvl="0" algn="ctr" rtl="0">
              <a:spcBef>
                <a:spcPts val="0"/>
              </a:spcBef>
              <a:spcAft>
                <a:spcPts val="0"/>
              </a:spcAft>
              <a:buSzPts val="1700"/>
              <a:buNone/>
              <a:defRPr sz="17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pic>
        <p:nvPicPr>
          <p:cNvPr id="268" name="Google Shape;268;p31"/>
          <p:cNvPicPr preferRelativeResize="0"/>
          <p:nvPr/>
        </p:nvPicPr>
        <p:blipFill rotWithShape="1">
          <a:blip r:embed="rId2">
            <a:alphaModFix amt="11000"/>
          </a:blip>
          <a:srcRect l="-6410" t="-3050" r="6410" b="7136"/>
          <a:stretch/>
        </p:blipFill>
        <p:spPr>
          <a:xfrm>
            <a:off x="6876987" y="3562800"/>
            <a:ext cx="5315012" cy="32952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ustom Layout 1">
  <p:cSld name="CUSTOM_25">
    <p:spTree>
      <p:nvGrpSpPr>
        <p:cNvPr id="1" name="Shape 269"/>
        <p:cNvGrpSpPr/>
        <p:nvPr/>
      </p:nvGrpSpPr>
      <p:grpSpPr>
        <a:xfrm>
          <a:off x="0" y="0"/>
          <a:ext cx="0" cy="0"/>
          <a:chOff x="0" y="0"/>
          <a:chExt cx="0" cy="0"/>
        </a:xfrm>
      </p:grpSpPr>
      <p:sp>
        <p:nvSpPr>
          <p:cNvPr id="270" name="Google Shape;270;p32"/>
          <p:cNvSpPr/>
          <p:nvPr/>
        </p:nvSpPr>
        <p:spPr>
          <a:xfrm>
            <a:off x="567992" y="2249400"/>
            <a:ext cx="2647200" cy="2647200"/>
          </a:xfrm>
          <a:prstGeom prst="rect">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1" name="Google Shape;271;p32"/>
          <p:cNvSpPr/>
          <p:nvPr/>
        </p:nvSpPr>
        <p:spPr>
          <a:xfrm>
            <a:off x="3370931" y="2249400"/>
            <a:ext cx="2647200" cy="2647200"/>
          </a:xfrm>
          <a:prstGeom prst="rect">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2" name="Google Shape;272;p32"/>
          <p:cNvSpPr/>
          <p:nvPr/>
        </p:nvSpPr>
        <p:spPr>
          <a:xfrm>
            <a:off x="6173869" y="2249400"/>
            <a:ext cx="2647200" cy="2647200"/>
          </a:xfrm>
          <a:prstGeom prst="rect">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3" name="Google Shape;273;p32"/>
          <p:cNvSpPr/>
          <p:nvPr/>
        </p:nvSpPr>
        <p:spPr>
          <a:xfrm>
            <a:off x="8976808" y="2249400"/>
            <a:ext cx="2647200" cy="2647200"/>
          </a:xfrm>
          <a:prstGeom prst="rect">
            <a:avLst/>
          </a:prstGeom>
          <a:solidFill>
            <a:srgbClr val="AADC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74" name="Google Shape;274;p32"/>
          <p:cNvGrpSpPr/>
          <p:nvPr/>
        </p:nvGrpSpPr>
        <p:grpSpPr>
          <a:xfrm>
            <a:off x="3003448" y="3266849"/>
            <a:ext cx="611985" cy="611985"/>
            <a:chOff x="4898908" y="4195167"/>
            <a:chExt cx="459000" cy="459000"/>
          </a:xfrm>
        </p:grpSpPr>
        <p:sp>
          <p:nvSpPr>
            <p:cNvPr id="275" name="Google Shape;275;p32"/>
            <p:cNvSpPr/>
            <p:nvPr/>
          </p:nvSpPr>
          <p:spPr>
            <a:xfrm>
              <a:off x="4898908" y="4195167"/>
              <a:ext cx="459000" cy="4590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endParaRPr sz="1900">
                <a:solidFill>
                  <a:srgbClr val="082D49"/>
                </a:solidFill>
              </a:endParaRPr>
            </a:p>
          </p:txBody>
        </p:sp>
        <p:sp>
          <p:nvSpPr>
            <p:cNvPr id="276" name="Google Shape;276;p32"/>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77" name="Google Shape;277;p32"/>
          <p:cNvGrpSpPr/>
          <p:nvPr/>
        </p:nvGrpSpPr>
        <p:grpSpPr>
          <a:xfrm>
            <a:off x="5789848" y="3266849"/>
            <a:ext cx="611985" cy="611985"/>
            <a:chOff x="4898908" y="4195167"/>
            <a:chExt cx="459000" cy="459000"/>
          </a:xfrm>
        </p:grpSpPr>
        <p:sp>
          <p:nvSpPr>
            <p:cNvPr id="278" name="Google Shape;278;p32"/>
            <p:cNvSpPr/>
            <p:nvPr/>
          </p:nvSpPr>
          <p:spPr>
            <a:xfrm>
              <a:off x="4898908" y="4195167"/>
              <a:ext cx="459000" cy="4590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endParaRPr sz="1900">
                <a:solidFill>
                  <a:srgbClr val="082D49"/>
                </a:solidFill>
              </a:endParaRPr>
            </a:p>
          </p:txBody>
        </p:sp>
        <p:sp>
          <p:nvSpPr>
            <p:cNvPr id="279" name="Google Shape;279;p32"/>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80" name="Google Shape;280;p32"/>
          <p:cNvGrpSpPr/>
          <p:nvPr/>
        </p:nvGrpSpPr>
        <p:grpSpPr>
          <a:xfrm>
            <a:off x="8576248" y="3266849"/>
            <a:ext cx="611985" cy="611985"/>
            <a:chOff x="4898908" y="4195167"/>
            <a:chExt cx="459000" cy="459000"/>
          </a:xfrm>
        </p:grpSpPr>
        <p:sp>
          <p:nvSpPr>
            <p:cNvPr id="281" name="Google Shape;281;p32"/>
            <p:cNvSpPr/>
            <p:nvPr/>
          </p:nvSpPr>
          <p:spPr>
            <a:xfrm>
              <a:off x="4898908" y="4195167"/>
              <a:ext cx="459000" cy="4590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endParaRPr sz="1900">
                <a:solidFill>
                  <a:srgbClr val="082D49"/>
                </a:solidFill>
              </a:endParaRPr>
            </a:p>
          </p:txBody>
        </p:sp>
        <p:sp>
          <p:nvSpPr>
            <p:cNvPr id="282" name="Google Shape;282;p32"/>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83" name="Google Shape;283;p32"/>
          <p:cNvSpPr txBox="1"/>
          <p:nvPr/>
        </p:nvSpPr>
        <p:spPr>
          <a:xfrm>
            <a:off x="717167"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lt1"/>
              </a:solidFill>
              <a:latin typeface="Roboto Light"/>
              <a:ea typeface="Roboto Light"/>
              <a:cs typeface="Roboto Light"/>
              <a:sym typeface="Roboto Light"/>
            </a:endParaRPr>
          </a:p>
        </p:txBody>
      </p:sp>
      <p:sp>
        <p:nvSpPr>
          <p:cNvPr id="284" name="Google Shape;284;p32"/>
          <p:cNvSpPr txBox="1"/>
          <p:nvPr/>
        </p:nvSpPr>
        <p:spPr>
          <a:xfrm>
            <a:off x="3603883"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dk1"/>
              </a:solidFill>
              <a:latin typeface="Roboto Light"/>
              <a:ea typeface="Roboto Light"/>
              <a:cs typeface="Roboto Light"/>
              <a:sym typeface="Roboto Light"/>
            </a:endParaRPr>
          </a:p>
        </p:txBody>
      </p:sp>
      <p:sp>
        <p:nvSpPr>
          <p:cNvPr id="285" name="Google Shape;285;p32"/>
          <p:cNvSpPr txBox="1"/>
          <p:nvPr/>
        </p:nvSpPr>
        <p:spPr>
          <a:xfrm>
            <a:off x="9188383"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dk1"/>
              </a:solidFill>
              <a:latin typeface="Roboto Light"/>
              <a:ea typeface="Roboto Light"/>
              <a:cs typeface="Roboto Light"/>
              <a:sym typeface="Roboto Light"/>
            </a:endParaRPr>
          </a:p>
        </p:txBody>
      </p:sp>
      <p:sp>
        <p:nvSpPr>
          <p:cNvPr id="286" name="Google Shape;286;p32"/>
          <p:cNvSpPr txBox="1"/>
          <p:nvPr/>
        </p:nvSpPr>
        <p:spPr>
          <a:xfrm>
            <a:off x="6343250"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dk1"/>
              </a:solidFill>
              <a:latin typeface="Roboto Light"/>
              <a:ea typeface="Roboto Light"/>
              <a:cs typeface="Roboto Light"/>
              <a:sym typeface="Roboto Light"/>
            </a:endParaRPr>
          </a:p>
        </p:txBody>
      </p:sp>
      <p:sp>
        <p:nvSpPr>
          <p:cNvPr id="287" name="Google Shape;287;p32"/>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88" name="Google Shape;288;p32"/>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ustom Layout 2">
  <p:cSld name="CUSTOM_27">
    <p:bg>
      <p:bgPr>
        <a:solidFill>
          <a:srgbClr val="FFFFFF"/>
        </a:solidFill>
        <a:effectLst/>
      </p:bgPr>
    </p:bg>
    <p:spTree>
      <p:nvGrpSpPr>
        <p:cNvPr id="1" name="Shape 289"/>
        <p:cNvGrpSpPr/>
        <p:nvPr/>
      </p:nvGrpSpPr>
      <p:grpSpPr>
        <a:xfrm>
          <a:off x="0" y="0"/>
          <a:ext cx="0" cy="0"/>
          <a:chOff x="0" y="0"/>
          <a:chExt cx="0" cy="0"/>
        </a:xfrm>
      </p:grpSpPr>
      <p:sp>
        <p:nvSpPr>
          <p:cNvPr id="290" name="Google Shape;290;p33"/>
          <p:cNvSpPr/>
          <p:nvPr/>
        </p:nvSpPr>
        <p:spPr>
          <a:xfrm flipH="1">
            <a:off x="8444400" y="1897257"/>
            <a:ext cx="3237900" cy="42381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1" name="Google Shape;291;p33"/>
          <p:cNvSpPr txBox="1"/>
          <p:nvPr/>
        </p:nvSpPr>
        <p:spPr>
          <a:xfrm>
            <a:off x="8479667" y="2542993"/>
            <a:ext cx="3162000" cy="3592500"/>
          </a:xfrm>
          <a:prstGeom prst="rect">
            <a:avLst/>
          </a:prstGeom>
          <a:noFill/>
          <a:ln>
            <a:noFill/>
          </a:ln>
        </p:spPr>
        <p:txBody>
          <a:bodyPr spcFirstLastPara="1" wrap="square" lIns="243825" tIns="243825" rIns="243825" bIns="243825" anchor="t" anchorCtr="0">
            <a:noAutofit/>
          </a:bodyPr>
          <a:lstStyle/>
          <a:p>
            <a:pPr marL="0" lvl="0" indent="0" algn="l" rtl="0">
              <a:lnSpc>
                <a:spcPct val="115000"/>
              </a:lnSpc>
              <a:spcBef>
                <a:spcPts val="0"/>
              </a:spcBef>
              <a:spcAft>
                <a:spcPts val="0"/>
              </a:spcAft>
              <a:buNone/>
            </a:pPr>
            <a:endParaRPr sz="1900">
              <a:latin typeface="Roboto Light"/>
              <a:ea typeface="Roboto Light"/>
              <a:cs typeface="Roboto Light"/>
              <a:sym typeface="Roboto Light"/>
            </a:endParaRPr>
          </a:p>
        </p:txBody>
      </p:sp>
      <p:sp>
        <p:nvSpPr>
          <p:cNvPr id="292" name="Google Shape;292;p33"/>
          <p:cNvSpPr/>
          <p:nvPr/>
        </p:nvSpPr>
        <p:spPr>
          <a:xfrm>
            <a:off x="8443599" y="1793467"/>
            <a:ext cx="3236400" cy="635700"/>
          </a:xfrm>
          <a:prstGeom prst="roundRect">
            <a:avLst>
              <a:gd name="adj" fmla="val 13342"/>
            </a:avLst>
          </a:prstGeom>
          <a:solidFill>
            <a:srgbClr val="04346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Roboto Light"/>
              <a:ea typeface="Roboto Light"/>
              <a:cs typeface="Roboto Light"/>
              <a:sym typeface="Roboto Light"/>
            </a:endParaRPr>
          </a:p>
        </p:txBody>
      </p:sp>
      <p:sp>
        <p:nvSpPr>
          <p:cNvPr id="293" name="Google Shape;293;p33"/>
          <p:cNvSpPr/>
          <p:nvPr/>
        </p:nvSpPr>
        <p:spPr>
          <a:xfrm flipH="1">
            <a:off x="623733" y="1896064"/>
            <a:ext cx="3237900" cy="42381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4" name="Google Shape;294;p33"/>
          <p:cNvSpPr txBox="1"/>
          <p:nvPr/>
        </p:nvSpPr>
        <p:spPr>
          <a:xfrm>
            <a:off x="659000" y="2541965"/>
            <a:ext cx="3162000" cy="3592500"/>
          </a:xfrm>
          <a:prstGeom prst="rect">
            <a:avLst/>
          </a:prstGeom>
          <a:noFill/>
          <a:ln>
            <a:noFill/>
          </a:ln>
        </p:spPr>
        <p:txBody>
          <a:bodyPr spcFirstLastPara="1" wrap="square" lIns="243825" tIns="243825" rIns="243825" bIns="243825" anchor="t" anchorCtr="0">
            <a:noAutofit/>
          </a:bodyPr>
          <a:lstStyle/>
          <a:p>
            <a:pPr marL="0" lvl="0" indent="0" algn="l" rtl="0">
              <a:lnSpc>
                <a:spcPct val="115000"/>
              </a:lnSpc>
              <a:spcBef>
                <a:spcPts val="0"/>
              </a:spcBef>
              <a:spcAft>
                <a:spcPts val="0"/>
              </a:spcAft>
              <a:buNone/>
            </a:pPr>
            <a:endParaRPr sz="1900">
              <a:latin typeface="Roboto Light"/>
              <a:ea typeface="Roboto Light"/>
              <a:cs typeface="Roboto Light"/>
              <a:sym typeface="Roboto Light"/>
            </a:endParaRPr>
          </a:p>
        </p:txBody>
      </p:sp>
      <p:sp>
        <p:nvSpPr>
          <p:cNvPr id="295" name="Google Shape;295;p33"/>
          <p:cNvSpPr/>
          <p:nvPr/>
        </p:nvSpPr>
        <p:spPr>
          <a:xfrm>
            <a:off x="624432" y="1793467"/>
            <a:ext cx="3236400" cy="635700"/>
          </a:xfrm>
          <a:prstGeom prst="roundRect">
            <a:avLst>
              <a:gd name="adj" fmla="val 13342"/>
            </a:avLst>
          </a:prstGeom>
          <a:solidFill>
            <a:srgbClr val="2E5E7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i="0" u="none" strike="noStrike" cap="none">
              <a:solidFill>
                <a:schemeClr val="lt1"/>
              </a:solidFill>
              <a:latin typeface="Roboto"/>
              <a:ea typeface="Roboto"/>
              <a:cs typeface="Roboto"/>
              <a:sym typeface="Roboto"/>
            </a:endParaRPr>
          </a:p>
        </p:txBody>
      </p:sp>
      <p:sp>
        <p:nvSpPr>
          <p:cNvPr id="296" name="Google Shape;296;p33"/>
          <p:cNvSpPr/>
          <p:nvPr/>
        </p:nvSpPr>
        <p:spPr>
          <a:xfrm flipH="1">
            <a:off x="4541150" y="1896064"/>
            <a:ext cx="3237900" cy="42381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7" name="Google Shape;297;p33"/>
          <p:cNvSpPr txBox="1"/>
          <p:nvPr/>
        </p:nvSpPr>
        <p:spPr>
          <a:xfrm>
            <a:off x="4576417" y="2541981"/>
            <a:ext cx="3162000" cy="3592500"/>
          </a:xfrm>
          <a:prstGeom prst="rect">
            <a:avLst/>
          </a:prstGeom>
          <a:noFill/>
          <a:ln>
            <a:noFill/>
          </a:ln>
        </p:spPr>
        <p:txBody>
          <a:bodyPr spcFirstLastPara="1" wrap="square" lIns="243825" tIns="243825" rIns="243825" bIns="243825" anchor="t" anchorCtr="0">
            <a:noAutofit/>
          </a:bodyPr>
          <a:lstStyle/>
          <a:p>
            <a:pPr marL="0" lvl="0" indent="0" algn="l" rtl="0">
              <a:lnSpc>
                <a:spcPct val="115000"/>
              </a:lnSpc>
              <a:spcBef>
                <a:spcPts val="0"/>
              </a:spcBef>
              <a:spcAft>
                <a:spcPts val="0"/>
              </a:spcAft>
              <a:buNone/>
            </a:pPr>
            <a:endParaRPr sz="1900">
              <a:latin typeface="Roboto Light"/>
              <a:ea typeface="Roboto Light"/>
              <a:cs typeface="Roboto Light"/>
              <a:sym typeface="Roboto Light"/>
            </a:endParaRPr>
          </a:p>
        </p:txBody>
      </p:sp>
      <p:sp>
        <p:nvSpPr>
          <p:cNvPr id="298" name="Google Shape;298;p33"/>
          <p:cNvSpPr txBox="1"/>
          <p:nvPr/>
        </p:nvSpPr>
        <p:spPr>
          <a:xfrm>
            <a:off x="4488950" y="1793333"/>
            <a:ext cx="3123300" cy="635700"/>
          </a:xfrm>
          <a:prstGeom prst="rect">
            <a:avLst/>
          </a:prstGeom>
          <a:noFill/>
          <a:ln>
            <a:noFill/>
          </a:ln>
        </p:spPr>
        <p:txBody>
          <a:bodyPr spcFirstLastPara="1" wrap="square" lIns="182875" tIns="121900" rIns="121900" bIns="121900" anchor="t" anchorCtr="0">
            <a:noAutofit/>
          </a:bodyPr>
          <a:lstStyle/>
          <a:p>
            <a:pPr marL="0" lvl="0" indent="0" algn="l" rtl="0">
              <a:spcBef>
                <a:spcPts val="0"/>
              </a:spcBef>
              <a:spcAft>
                <a:spcPts val="0"/>
              </a:spcAft>
              <a:buNone/>
            </a:pPr>
            <a:endParaRPr sz="1900">
              <a:solidFill>
                <a:srgbClr val="28363B"/>
              </a:solidFill>
              <a:latin typeface="Roboto Medium"/>
              <a:ea typeface="Roboto Medium"/>
              <a:cs typeface="Roboto Medium"/>
              <a:sym typeface="Roboto Medium"/>
            </a:endParaRPr>
          </a:p>
        </p:txBody>
      </p:sp>
      <p:sp>
        <p:nvSpPr>
          <p:cNvPr id="299" name="Google Shape;299;p33"/>
          <p:cNvSpPr txBox="1"/>
          <p:nvPr/>
        </p:nvSpPr>
        <p:spPr>
          <a:xfrm>
            <a:off x="8406367" y="1793333"/>
            <a:ext cx="3098400" cy="635700"/>
          </a:xfrm>
          <a:prstGeom prst="rect">
            <a:avLst/>
          </a:prstGeom>
          <a:noFill/>
          <a:ln>
            <a:noFill/>
          </a:ln>
        </p:spPr>
        <p:txBody>
          <a:bodyPr spcFirstLastPara="1" wrap="square" lIns="182875" tIns="121900" rIns="121900" bIns="121900" anchor="t" anchorCtr="0">
            <a:noAutofit/>
          </a:bodyPr>
          <a:lstStyle/>
          <a:p>
            <a:pPr marL="0" lvl="0" indent="0" algn="l" rtl="0">
              <a:spcBef>
                <a:spcPts val="0"/>
              </a:spcBef>
              <a:spcAft>
                <a:spcPts val="0"/>
              </a:spcAft>
              <a:buNone/>
            </a:pPr>
            <a:endParaRPr sz="1900">
              <a:solidFill>
                <a:schemeClr val="lt1"/>
              </a:solidFill>
              <a:latin typeface="Roboto"/>
              <a:ea typeface="Roboto"/>
              <a:cs typeface="Roboto"/>
              <a:sym typeface="Roboto"/>
            </a:endParaRPr>
          </a:p>
        </p:txBody>
      </p:sp>
      <p:sp>
        <p:nvSpPr>
          <p:cNvPr id="300" name="Google Shape;300;p33"/>
          <p:cNvSpPr/>
          <p:nvPr/>
        </p:nvSpPr>
        <p:spPr>
          <a:xfrm>
            <a:off x="4532149" y="1793467"/>
            <a:ext cx="3236400" cy="635700"/>
          </a:xfrm>
          <a:prstGeom prst="roundRect">
            <a:avLst>
              <a:gd name="adj" fmla="val 13342"/>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i="0" u="none" strike="noStrike" cap="none">
              <a:solidFill>
                <a:srgbClr val="000000"/>
              </a:solidFill>
              <a:latin typeface="Roboto"/>
              <a:ea typeface="Roboto"/>
              <a:cs typeface="Roboto"/>
              <a:sym typeface="Roboto"/>
            </a:endParaRPr>
          </a:p>
        </p:txBody>
      </p:sp>
      <p:sp>
        <p:nvSpPr>
          <p:cNvPr id="301" name="Google Shape;301;p33"/>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302" name="Google Shape;302;p33"/>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ustom Layout 2 1">
  <p:cSld name="CUSTOM_27_1">
    <p:bg>
      <p:bgPr>
        <a:solidFill>
          <a:srgbClr val="FFFFFF"/>
        </a:solidFill>
        <a:effectLst/>
      </p:bgPr>
    </p:bg>
    <p:spTree>
      <p:nvGrpSpPr>
        <p:cNvPr id="1" name="Shape 303"/>
        <p:cNvGrpSpPr/>
        <p:nvPr/>
      </p:nvGrpSpPr>
      <p:grpSpPr>
        <a:xfrm>
          <a:off x="0" y="0"/>
          <a:ext cx="0" cy="0"/>
          <a:chOff x="0" y="0"/>
          <a:chExt cx="0" cy="0"/>
        </a:xfrm>
      </p:grpSpPr>
      <p:sp>
        <p:nvSpPr>
          <p:cNvPr id="304" name="Google Shape;304;p34"/>
          <p:cNvSpPr/>
          <p:nvPr/>
        </p:nvSpPr>
        <p:spPr>
          <a:xfrm flipH="1">
            <a:off x="682455" y="2377467"/>
            <a:ext cx="3237900" cy="35505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305" name="Google Shape;305;p34"/>
          <p:cNvGrpSpPr/>
          <p:nvPr/>
        </p:nvGrpSpPr>
        <p:grpSpPr>
          <a:xfrm>
            <a:off x="682378" y="1587237"/>
            <a:ext cx="711186" cy="711306"/>
            <a:chOff x="457200" y="1378813"/>
            <a:chExt cx="695400" cy="695450"/>
          </a:xfrm>
        </p:grpSpPr>
        <p:sp>
          <p:nvSpPr>
            <p:cNvPr id="306" name="Google Shape;306;p34"/>
            <p:cNvSpPr/>
            <p:nvPr/>
          </p:nvSpPr>
          <p:spPr>
            <a:xfrm>
              <a:off x="457200" y="1378813"/>
              <a:ext cx="695400" cy="621300"/>
            </a:xfrm>
            <a:prstGeom prst="roundRect">
              <a:avLst>
                <a:gd name="adj" fmla="val 16667"/>
              </a:avLst>
            </a:prstGeom>
            <a:solidFill>
              <a:schemeClr val="dk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Roboto Light"/>
                  <a:ea typeface="Roboto Light"/>
                  <a:cs typeface="Roboto Light"/>
                  <a:sym typeface="Roboto Light"/>
                </a:rPr>
                <a:t>01</a:t>
              </a:r>
              <a:endParaRPr sz="2800" b="0" i="0" u="none" strike="noStrike" cap="none">
                <a:solidFill>
                  <a:schemeClr val="lt1"/>
                </a:solidFill>
                <a:latin typeface="Roboto Light"/>
                <a:ea typeface="Roboto Light"/>
                <a:cs typeface="Roboto Light"/>
                <a:sym typeface="Roboto Light"/>
              </a:endParaRPr>
            </a:p>
          </p:txBody>
        </p:sp>
        <p:sp>
          <p:nvSpPr>
            <p:cNvPr id="307" name="Google Shape;307;p34"/>
            <p:cNvSpPr/>
            <p:nvPr/>
          </p:nvSpPr>
          <p:spPr>
            <a:xfrm rot="10800000">
              <a:off x="634726" y="1885638"/>
              <a:ext cx="340325" cy="188625"/>
            </a:xfrm>
            <a:prstGeom prst="flowChartExtra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Arial"/>
                <a:ea typeface="Arial"/>
                <a:cs typeface="Arial"/>
                <a:sym typeface="Arial"/>
              </a:endParaRPr>
            </a:p>
          </p:txBody>
        </p:sp>
      </p:grpSp>
      <p:grpSp>
        <p:nvGrpSpPr>
          <p:cNvPr id="308" name="Google Shape;308;p34"/>
          <p:cNvGrpSpPr/>
          <p:nvPr/>
        </p:nvGrpSpPr>
        <p:grpSpPr>
          <a:xfrm>
            <a:off x="4378078" y="1587237"/>
            <a:ext cx="711186" cy="711306"/>
            <a:chOff x="457200" y="1378813"/>
            <a:chExt cx="695400" cy="695450"/>
          </a:xfrm>
        </p:grpSpPr>
        <p:sp>
          <p:nvSpPr>
            <p:cNvPr id="309" name="Google Shape;309;p34"/>
            <p:cNvSpPr/>
            <p:nvPr/>
          </p:nvSpPr>
          <p:spPr>
            <a:xfrm>
              <a:off x="457200" y="1378813"/>
              <a:ext cx="695400" cy="621300"/>
            </a:xfrm>
            <a:prstGeom prst="roundRect">
              <a:avLst>
                <a:gd name="adj" fmla="val 16667"/>
              </a:avLst>
            </a:prstGeom>
            <a:solidFill>
              <a:schemeClr val="accent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dk2"/>
                  </a:solidFill>
                  <a:latin typeface="Roboto Light"/>
                  <a:ea typeface="Roboto Light"/>
                  <a:cs typeface="Roboto Light"/>
                  <a:sym typeface="Roboto Light"/>
                </a:rPr>
                <a:t>02</a:t>
              </a:r>
              <a:endParaRPr sz="2800" b="0" i="0" u="none" strike="noStrike" cap="none">
                <a:solidFill>
                  <a:schemeClr val="dk2"/>
                </a:solidFill>
                <a:latin typeface="Roboto Light"/>
                <a:ea typeface="Roboto Light"/>
                <a:cs typeface="Roboto Light"/>
                <a:sym typeface="Roboto Light"/>
              </a:endParaRPr>
            </a:p>
          </p:txBody>
        </p:sp>
        <p:sp>
          <p:nvSpPr>
            <p:cNvPr id="310" name="Google Shape;310;p34"/>
            <p:cNvSpPr/>
            <p:nvPr/>
          </p:nvSpPr>
          <p:spPr>
            <a:xfrm rot="10800000">
              <a:off x="634726" y="1885638"/>
              <a:ext cx="340325" cy="188625"/>
            </a:xfrm>
            <a:prstGeom prst="flowChartExtra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2"/>
                </a:solidFill>
                <a:latin typeface="Arial"/>
                <a:ea typeface="Arial"/>
                <a:cs typeface="Arial"/>
                <a:sym typeface="Arial"/>
              </a:endParaRPr>
            </a:p>
          </p:txBody>
        </p:sp>
      </p:grpSp>
      <p:sp>
        <p:nvSpPr>
          <p:cNvPr id="311" name="Google Shape;311;p34"/>
          <p:cNvSpPr/>
          <p:nvPr/>
        </p:nvSpPr>
        <p:spPr>
          <a:xfrm flipH="1">
            <a:off x="4378155" y="2377467"/>
            <a:ext cx="3237900" cy="35505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312" name="Google Shape;312;p34"/>
          <p:cNvGrpSpPr/>
          <p:nvPr/>
        </p:nvGrpSpPr>
        <p:grpSpPr>
          <a:xfrm>
            <a:off x="8251578" y="1588237"/>
            <a:ext cx="711186" cy="711306"/>
            <a:chOff x="457200" y="1378813"/>
            <a:chExt cx="695400" cy="695450"/>
          </a:xfrm>
        </p:grpSpPr>
        <p:sp>
          <p:nvSpPr>
            <p:cNvPr id="313" name="Google Shape;313;p34"/>
            <p:cNvSpPr/>
            <p:nvPr/>
          </p:nvSpPr>
          <p:spPr>
            <a:xfrm>
              <a:off x="457200" y="1378813"/>
              <a:ext cx="695400" cy="621300"/>
            </a:xfrm>
            <a:prstGeom prst="roundRect">
              <a:avLst>
                <a:gd name="adj" fmla="val 16667"/>
              </a:avLst>
            </a:prstGeom>
            <a:solidFill>
              <a:schemeClr val="accent4"/>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accent5"/>
                  </a:solidFill>
                  <a:latin typeface="Roboto Light"/>
                  <a:ea typeface="Roboto Light"/>
                  <a:cs typeface="Roboto Light"/>
                  <a:sym typeface="Roboto Light"/>
                </a:rPr>
                <a:t>03</a:t>
              </a:r>
              <a:endParaRPr sz="2800" b="0" i="0" u="none" strike="noStrike" cap="none">
                <a:solidFill>
                  <a:schemeClr val="accent5"/>
                </a:solidFill>
                <a:latin typeface="Roboto Light"/>
                <a:ea typeface="Roboto Light"/>
                <a:cs typeface="Roboto Light"/>
                <a:sym typeface="Roboto Light"/>
              </a:endParaRPr>
            </a:p>
          </p:txBody>
        </p:sp>
        <p:sp>
          <p:nvSpPr>
            <p:cNvPr id="314" name="Google Shape;314;p34"/>
            <p:cNvSpPr/>
            <p:nvPr/>
          </p:nvSpPr>
          <p:spPr>
            <a:xfrm rot="10800000">
              <a:off x="634726" y="1885638"/>
              <a:ext cx="340325" cy="188625"/>
            </a:xfrm>
            <a:prstGeom prst="flowChartExtract">
              <a:avLst/>
            </a:prstGeom>
            <a:solidFill>
              <a:schemeClr val="accent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accent5"/>
                </a:solidFill>
                <a:latin typeface="Arial"/>
                <a:ea typeface="Arial"/>
                <a:cs typeface="Arial"/>
                <a:sym typeface="Arial"/>
              </a:endParaRPr>
            </a:p>
          </p:txBody>
        </p:sp>
      </p:grpSp>
      <p:sp>
        <p:nvSpPr>
          <p:cNvPr id="315" name="Google Shape;315;p34"/>
          <p:cNvSpPr/>
          <p:nvPr/>
        </p:nvSpPr>
        <p:spPr>
          <a:xfrm flipH="1">
            <a:off x="8251655" y="2378467"/>
            <a:ext cx="3237900" cy="35505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16" name="Google Shape;316;p34"/>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317" name="Google Shape;317;p34"/>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ustom Layout 6">
  <p:cSld name="CUSTOM_28">
    <p:bg>
      <p:bgPr>
        <a:solidFill>
          <a:srgbClr val="FFFFFF"/>
        </a:solidFill>
        <a:effectLst/>
      </p:bgPr>
    </p:bg>
    <p:spTree>
      <p:nvGrpSpPr>
        <p:cNvPr id="1" name="Shape 318"/>
        <p:cNvGrpSpPr/>
        <p:nvPr/>
      </p:nvGrpSpPr>
      <p:grpSpPr>
        <a:xfrm>
          <a:off x="0" y="0"/>
          <a:ext cx="0" cy="0"/>
          <a:chOff x="0" y="0"/>
          <a:chExt cx="0" cy="0"/>
        </a:xfrm>
      </p:grpSpPr>
      <p:sp>
        <p:nvSpPr>
          <p:cNvPr id="319" name="Google Shape;319;p35"/>
          <p:cNvSpPr/>
          <p:nvPr/>
        </p:nvSpPr>
        <p:spPr>
          <a:xfrm>
            <a:off x="609547" y="1723957"/>
            <a:ext cx="5130900" cy="635700"/>
          </a:xfrm>
          <a:prstGeom prst="roundRect">
            <a:avLst>
              <a:gd name="adj" fmla="val 16667"/>
            </a:avLst>
          </a:prstGeom>
          <a:solidFill>
            <a:srgbClr val="2E5E73"/>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solidFill>
                <a:srgbClr val="FFFFFF"/>
              </a:solidFill>
              <a:latin typeface="Roboto Light"/>
              <a:ea typeface="Roboto Light"/>
              <a:cs typeface="Roboto Light"/>
              <a:sym typeface="Roboto Light"/>
            </a:endParaRPr>
          </a:p>
        </p:txBody>
      </p:sp>
      <p:sp>
        <p:nvSpPr>
          <p:cNvPr id="320" name="Google Shape;320;p35"/>
          <p:cNvSpPr/>
          <p:nvPr/>
        </p:nvSpPr>
        <p:spPr>
          <a:xfrm rot="10800000">
            <a:off x="791159" y="2242341"/>
            <a:ext cx="348039" cy="192926"/>
          </a:xfrm>
          <a:prstGeom prst="flowChartExtract">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FFFFFF"/>
              </a:solidFill>
            </a:endParaRPr>
          </a:p>
        </p:txBody>
      </p:sp>
      <p:sp>
        <p:nvSpPr>
          <p:cNvPr id="321" name="Google Shape;321;p35"/>
          <p:cNvSpPr/>
          <p:nvPr/>
        </p:nvSpPr>
        <p:spPr>
          <a:xfrm>
            <a:off x="6502347" y="1723974"/>
            <a:ext cx="5130900" cy="635700"/>
          </a:xfrm>
          <a:prstGeom prst="roundRect">
            <a:avLst>
              <a:gd name="adj" fmla="val 16667"/>
            </a:avLst>
          </a:prstGeom>
          <a:solidFill>
            <a:srgbClr val="043461"/>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latin typeface="Roboto Light"/>
              <a:ea typeface="Roboto Light"/>
              <a:cs typeface="Roboto Light"/>
              <a:sym typeface="Roboto Light"/>
            </a:endParaRPr>
          </a:p>
        </p:txBody>
      </p:sp>
      <p:sp>
        <p:nvSpPr>
          <p:cNvPr id="322" name="Google Shape;322;p35"/>
          <p:cNvSpPr/>
          <p:nvPr/>
        </p:nvSpPr>
        <p:spPr>
          <a:xfrm rot="10800000">
            <a:off x="6683959" y="2242358"/>
            <a:ext cx="348039" cy="192926"/>
          </a:xfrm>
          <a:prstGeom prst="flowChartExtract">
            <a:avLst/>
          </a:prstGeom>
          <a:solidFill>
            <a:srgbClr val="04346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3" name="Google Shape;323;p35"/>
          <p:cNvSpPr txBox="1"/>
          <p:nvPr/>
        </p:nvSpPr>
        <p:spPr>
          <a:xfrm>
            <a:off x="609533" y="1739740"/>
            <a:ext cx="5130900" cy="635700"/>
          </a:xfrm>
          <a:prstGeom prst="rect">
            <a:avLst/>
          </a:prstGeom>
          <a:noFill/>
          <a:ln>
            <a:noFill/>
          </a:ln>
        </p:spPr>
        <p:txBody>
          <a:bodyPr spcFirstLastPara="1" wrap="square" lIns="243825" tIns="121900" rIns="0" bIns="0" anchor="t" anchorCtr="0">
            <a:noAutofit/>
          </a:bodyPr>
          <a:lstStyle/>
          <a:p>
            <a:pPr marL="0" lvl="0" indent="0" algn="l" rtl="0">
              <a:spcBef>
                <a:spcPts val="0"/>
              </a:spcBef>
              <a:spcAft>
                <a:spcPts val="0"/>
              </a:spcAft>
              <a:buNone/>
            </a:pPr>
            <a:endParaRPr sz="2400">
              <a:solidFill>
                <a:srgbClr val="FFFFFF"/>
              </a:solidFill>
              <a:latin typeface="Roboto Light"/>
              <a:ea typeface="Roboto Light"/>
              <a:cs typeface="Roboto Light"/>
              <a:sym typeface="Roboto Light"/>
            </a:endParaRPr>
          </a:p>
        </p:txBody>
      </p:sp>
      <p:sp>
        <p:nvSpPr>
          <p:cNvPr id="324" name="Google Shape;324;p35"/>
          <p:cNvSpPr txBox="1"/>
          <p:nvPr/>
        </p:nvSpPr>
        <p:spPr>
          <a:xfrm>
            <a:off x="6502333" y="1746024"/>
            <a:ext cx="5130900" cy="635700"/>
          </a:xfrm>
          <a:prstGeom prst="rect">
            <a:avLst/>
          </a:prstGeom>
          <a:noFill/>
          <a:ln>
            <a:noFill/>
          </a:ln>
        </p:spPr>
        <p:txBody>
          <a:bodyPr spcFirstLastPara="1" wrap="square" lIns="243825" tIns="121900" rIns="0" bIns="0" anchor="t" anchorCtr="0">
            <a:noAutofit/>
          </a:bodyPr>
          <a:lstStyle/>
          <a:p>
            <a:pPr marL="0" lvl="0" indent="0" algn="l" rtl="0">
              <a:spcBef>
                <a:spcPts val="0"/>
              </a:spcBef>
              <a:spcAft>
                <a:spcPts val="0"/>
              </a:spcAft>
              <a:buNone/>
            </a:pPr>
            <a:endParaRPr sz="2400">
              <a:solidFill>
                <a:srgbClr val="FFFFFF"/>
              </a:solidFill>
              <a:latin typeface="Roboto Light"/>
              <a:ea typeface="Roboto Light"/>
              <a:cs typeface="Roboto Light"/>
              <a:sym typeface="Roboto Light"/>
            </a:endParaRPr>
          </a:p>
        </p:txBody>
      </p:sp>
      <p:sp>
        <p:nvSpPr>
          <p:cNvPr id="325" name="Google Shape;325;p35"/>
          <p:cNvSpPr txBox="1">
            <a:spLocks noGrp="1"/>
          </p:cNvSpPr>
          <p:nvPr>
            <p:ph type="title"/>
          </p:nvPr>
        </p:nvSpPr>
        <p:spPr>
          <a:xfrm>
            <a:off x="722900" y="1773100"/>
            <a:ext cx="4865700" cy="524700"/>
          </a:xfrm>
          <a:prstGeom prst="rect">
            <a:avLst/>
          </a:prstGeom>
        </p:spPr>
        <p:txBody>
          <a:bodyPr spcFirstLastPara="1" wrap="square" lIns="487675" tIns="121900" rIns="121900" bIns="121900" anchor="ctr" anchorCtr="0">
            <a:noAutofit/>
          </a:bodyPr>
          <a:lstStyle>
            <a:lvl1pPr lvl="0" rtl="0">
              <a:spcBef>
                <a:spcPts val="0"/>
              </a:spcBef>
              <a:spcAft>
                <a:spcPts val="0"/>
              </a:spcAft>
              <a:buClr>
                <a:schemeClr val="lt1"/>
              </a:buClr>
              <a:buSzPts val="2400"/>
              <a:buFont typeface="Roboto Light"/>
              <a:buNone/>
              <a:defRPr sz="2400" b="0">
                <a:solidFill>
                  <a:schemeClr val="lt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26" name="Google Shape;326;p35"/>
          <p:cNvSpPr txBox="1">
            <a:spLocks noGrp="1"/>
          </p:cNvSpPr>
          <p:nvPr>
            <p:ph type="title" idx="2"/>
          </p:nvPr>
        </p:nvSpPr>
        <p:spPr>
          <a:xfrm>
            <a:off x="6634933" y="1773100"/>
            <a:ext cx="4865700" cy="524700"/>
          </a:xfrm>
          <a:prstGeom prst="rect">
            <a:avLst/>
          </a:prstGeom>
        </p:spPr>
        <p:txBody>
          <a:bodyPr spcFirstLastPara="1" wrap="square" lIns="487675" tIns="121900" rIns="121900" bIns="121900" anchor="ctr" anchorCtr="0">
            <a:noAutofit/>
          </a:bodyPr>
          <a:lstStyle>
            <a:lvl1pPr lvl="0" rtl="0">
              <a:spcBef>
                <a:spcPts val="0"/>
              </a:spcBef>
              <a:spcAft>
                <a:spcPts val="0"/>
              </a:spcAft>
              <a:buClr>
                <a:schemeClr val="lt1"/>
              </a:buClr>
              <a:buSzPts val="2400"/>
              <a:buFont typeface="Roboto Light"/>
              <a:buNone/>
              <a:defRPr sz="2400" b="0">
                <a:solidFill>
                  <a:schemeClr val="lt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27" name="Google Shape;327;p35"/>
          <p:cNvSpPr txBox="1">
            <a:spLocks noGrp="1"/>
          </p:cNvSpPr>
          <p:nvPr>
            <p:ph type="title" idx="3"/>
          </p:nvPr>
        </p:nvSpPr>
        <p:spPr>
          <a:xfrm>
            <a:off x="722900" y="2672467"/>
            <a:ext cx="4865700" cy="3319200"/>
          </a:xfrm>
          <a:prstGeom prst="rect">
            <a:avLst/>
          </a:prstGeom>
        </p:spPr>
        <p:txBody>
          <a:bodyPr spcFirstLastPara="1" wrap="square" lIns="487675" tIns="121900" rIns="121900" bIns="121900" anchor="t" anchorCtr="0">
            <a:noAutofit/>
          </a:bodyPr>
          <a:lstStyle>
            <a:lvl1pPr lvl="0" rtl="0">
              <a:spcBef>
                <a:spcPts val="0"/>
              </a:spcBef>
              <a:spcAft>
                <a:spcPts val="0"/>
              </a:spcAft>
              <a:buClr>
                <a:srgbClr val="2E5E73"/>
              </a:buClr>
              <a:buSzPts val="2100"/>
              <a:buFont typeface="Roboto Light"/>
              <a:buNone/>
              <a:defRPr sz="2100" b="0">
                <a:solidFill>
                  <a:srgbClr val="2E5E73"/>
                </a:solidFill>
                <a:latin typeface="Roboto Light"/>
                <a:ea typeface="Roboto Light"/>
                <a:cs typeface="Roboto Light"/>
                <a:sym typeface="Roboto Light"/>
              </a:defRPr>
            </a:lvl1pPr>
            <a:lvl2pPr lvl="1"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9pPr>
          </a:lstStyle>
          <a:p>
            <a:endParaRPr/>
          </a:p>
        </p:txBody>
      </p:sp>
      <p:sp>
        <p:nvSpPr>
          <p:cNvPr id="328" name="Google Shape;328;p35"/>
          <p:cNvSpPr txBox="1">
            <a:spLocks noGrp="1"/>
          </p:cNvSpPr>
          <p:nvPr>
            <p:ph type="title" idx="4"/>
          </p:nvPr>
        </p:nvSpPr>
        <p:spPr>
          <a:xfrm>
            <a:off x="6634933" y="2672467"/>
            <a:ext cx="4865700" cy="3319200"/>
          </a:xfrm>
          <a:prstGeom prst="rect">
            <a:avLst/>
          </a:prstGeom>
        </p:spPr>
        <p:txBody>
          <a:bodyPr spcFirstLastPara="1" wrap="square" lIns="487675" tIns="121900" rIns="121900" bIns="121900" anchor="t" anchorCtr="0">
            <a:noAutofit/>
          </a:bodyPr>
          <a:lstStyle>
            <a:lvl1pPr lvl="0" rtl="0">
              <a:spcBef>
                <a:spcPts val="0"/>
              </a:spcBef>
              <a:spcAft>
                <a:spcPts val="0"/>
              </a:spcAft>
              <a:buClr>
                <a:srgbClr val="043461"/>
              </a:buClr>
              <a:buSzPts val="2100"/>
              <a:buFont typeface="Roboto Light"/>
              <a:buNone/>
              <a:defRPr sz="2100" b="0">
                <a:solidFill>
                  <a:srgbClr val="043461"/>
                </a:solidFill>
                <a:latin typeface="Roboto Light"/>
                <a:ea typeface="Roboto Light"/>
                <a:cs typeface="Roboto Light"/>
                <a:sym typeface="Roboto Light"/>
              </a:defRPr>
            </a:lvl1pPr>
            <a:lvl2pPr lvl="1"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2pPr>
            <a:lvl3pPr lvl="2"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3pPr>
            <a:lvl4pPr lvl="3"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4pPr>
            <a:lvl5pPr lvl="4"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5pPr>
            <a:lvl6pPr lvl="5"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6pPr>
            <a:lvl7pPr lvl="6"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7pPr>
            <a:lvl8pPr lvl="7"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8pPr>
            <a:lvl9pPr lvl="8"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9pPr>
          </a:lstStyle>
          <a:p>
            <a:endParaRPr/>
          </a:p>
        </p:txBody>
      </p:sp>
      <p:sp>
        <p:nvSpPr>
          <p:cNvPr id="329" name="Google Shape;329;p35"/>
          <p:cNvSpPr txBox="1">
            <a:spLocks noGrp="1"/>
          </p:cNvSpPr>
          <p:nvPr>
            <p:ph type="title" idx="5"/>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pic>
        <p:nvPicPr>
          <p:cNvPr id="330" name="Google Shape;330;p35"/>
          <p:cNvPicPr preferRelativeResize="0"/>
          <p:nvPr/>
        </p:nvPicPr>
        <p:blipFill rotWithShape="1">
          <a:blip r:embed="rId2">
            <a:alphaModFix/>
          </a:blip>
          <a:srcRect/>
          <a:stretch/>
        </p:blipFill>
        <p:spPr>
          <a:xfrm>
            <a:off x="5740184" y="1577400"/>
            <a:ext cx="1103293" cy="4883433"/>
          </a:xfrm>
          <a:prstGeom prst="rect">
            <a:avLst/>
          </a:prstGeom>
          <a:noFill/>
          <a:ln>
            <a:noFill/>
          </a:ln>
        </p:spPr>
      </p:pic>
      <p:sp>
        <p:nvSpPr>
          <p:cNvPr id="331" name="Google Shape;331;p35"/>
          <p:cNvSpPr txBox="1">
            <a:spLocks noGrp="1"/>
          </p:cNvSpPr>
          <p:nvPr>
            <p:ph type="title" idx="6"/>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ustom Layout 6 1">
  <p:cSld name="CUSTOM_28_1">
    <p:bg>
      <p:bgPr>
        <a:solidFill>
          <a:srgbClr val="FFFFFF"/>
        </a:solidFill>
        <a:effectLst/>
      </p:bgPr>
    </p:bg>
    <p:spTree>
      <p:nvGrpSpPr>
        <p:cNvPr id="1" name="Shape 332"/>
        <p:cNvGrpSpPr/>
        <p:nvPr/>
      </p:nvGrpSpPr>
      <p:grpSpPr>
        <a:xfrm>
          <a:off x="0" y="0"/>
          <a:ext cx="0" cy="0"/>
          <a:chOff x="0" y="0"/>
          <a:chExt cx="0" cy="0"/>
        </a:xfrm>
      </p:grpSpPr>
      <p:sp>
        <p:nvSpPr>
          <p:cNvPr id="333" name="Google Shape;333;p36"/>
          <p:cNvSpPr/>
          <p:nvPr/>
        </p:nvSpPr>
        <p:spPr>
          <a:xfrm>
            <a:off x="1478502" y="1577400"/>
            <a:ext cx="4262100" cy="635700"/>
          </a:xfrm>
          <a:prstGeom prst="roundRect">
            <a:avLst>
              <a:gd name="adj" fmla="val 16667"/>
            </a:avLst>
          </a:prstGeom>
          <a:solidFill>
            <a:schemeClr val="lt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solidFill>
                <a:srgbClr val="FFFFFF"/>
              </a:solidFill>
              <a:latin typeface="Roboto Light"/>
              <a:ea typeface="Roboto Light"/>
              <a:cs typeface="Roboto Light"/>
              <a:sym typeface="Roboto Light"/>
            </a:endParaRPr>
          </a:p>
        </p:txBody>
      </p:sp>
      <p:sp>
        <p:nvSpPr>
          <p:cNvPr id="334" name="Google Shape;334;p36"/>
          <p:cNvSpPr txBox="1">
            <a:spLocks noGrp="1"/>
          </p:cNvSpPr>
          <p:nvPr>
            <p:ph type="title"/>
          </p:nvPr>
        </p:nvSpPr>
        <p:spPr>
          <a:xfrm>
            <a:off x="1572657" y="1626543"/>
            <a:ext cx="4041600" cy="524700"/>
          </a:xfrm>
          <a:prstGeom prst="rect">
            <a:avLst/>
          </a:prstGeom>
        </p:spPr>
        <p:txBody>
          <a:bodyPr spcFirstLastPara="1" wrap="square" lIns="121900" tIns="121900" rIns="121900" bIns="121900" anchor="ctr" anchorCtr="0">
            <a:noAutofit/>
          </a:bodyPr>
          <a:lstStyle>
            <a:lvl1pPr lvl="0" rtl="0">
              <a:spcBef>
                <a:spcPts val="0"/>
              </a:spcBef>
              <a:spcAft>
                <a:spcPts val="0"/>
              </a:spcAft>
              <a:buClr>
                <a:schemeClr val="dk1"/>
              </a:buClr>
              <a:buSzPts val="2400"/>
              <a:buFont typeface="Roboto Light"/>
              <a:buNone/>
              <a:defRPr sz="2400" b="0">
                <a:solidFill>
                  <a:schemeClr val="dk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35" name="Google Shape;335;p36"/>
          <p:cNvSpPr txBox="1">
            <a:spLocks noGrp="1"/>
          </p:cNvSpPr>
          <p:nvPr>
            <p:ph type="title" idx="2"/>
          </p:nvPr>
        </p:nvSpPr>
        <p:spPr>
          <a:xfrm>
            <a:off x="1194967" y="2495167"/>
            <a:ext cx="4545300" cy="3496500"/>
          </a:xfrm>
          <a:prstGeom prst="rect">
            <a:avLst/>
          </a:prstGeom>
        </p:spPr>
        <p:txBody>
          <a:bodyPr spcFirstLastPara="1" wrap="square" lIns="487675" tIns="121900" rIns="121900" bIns="121900" anchor="t" anchorCtr="0">
            <a:noAutofit/>
          </a:bodyPr>
          <a:lstStyle>
            <a:lvl1pPr lvl="0" rtl="0">
              <a:spcBef>
                <a:spcPts val="0"/>
              </a:spcBef>
              <a:spcAft>
                <a:spcPts val="0"/>
              </a:spcAft>
              <a:buClr>
                <a:schemeClr val="dk1"/>
              </a:buClr>
              <a:buSzPts val="2100"/>
              <a:buFont typeface="Roboto Light"/>
              <a:buNone/>
              <a:defRPr sz="2100" b="0">
                <a:solidFill>
                  <a:schemeClr val="dk1"/>
                </a:solidFill>
                <a:latin typeface="Roboto Light"/>
                <a:ea typeface="Roboto Light"/>
                <a:cs typeface="Roboto Light"/>
                <a:sym typeface="Roboto Light"/>
              </a:defRPr>
            </a:lvl1pPr>
            <a:lvl2pPr lvl="1" rtl="0">
              <a:spcBef>
                <a:spcPts val="0"/>
              </a:spcBef>
              <a:spcAft>
                <a:spcPts val="0"/>
              </a:spcAft>
              <a:buSzPts val="2100"/>
              <a:buNone/>
              <a:defRPr sz="2100">
                <a:latin typeface="Roboto Light"/>
                <a:ea typeface="Roboto Light"/>
                <a:cs typeface="Roboto Light"/>
                <a:sym typeface="Roboto Light"/>
              </a:defRPr>
            </a:lvl2pPr>
            <a:lvl3pPr lvl="2" rtl="0">
              <a:spcBef>
                <a:spcPts val="0"/>
              </a:spcBef>
              <a:spcAft>
                <a:spcPts val="0"/>
              </a:spcAft>
              <a:buSzPts val="2100"/>
              <a:buNone/>
              <a:defRPr sz="2100">
                <a:latin typeface="Roboto Light"/>
                <a:ea typeface="Roboto Light"/>
                <a:cs typeface="Roboto Light"/>
                <a:sym typeface="Roboto Light"/>
              </a:defRPr>
            </a:lvl3pPr>
            <a:lvl4pPr lvl="3" rtl="0">
              <a:spcBef>
                <a:spcPts val="0"/>
              </a:spcBef>
              <a:spcAft>
                <a:spcPts val="0"/>
              </a:spcAft>
              <a:buSzPts val="2100"/>
              <a:buNone/>
              <a:defRPr sz="2100">
                <a:latin typeface="Roboto Light"/>
                <a:ea typeface="Roboto Light"/>
                <a:cs typeface="Roboto Light"/>
                <a:sym typeface="Roboto Light"/>
              </a:defRPr>
            </a:lvl4pPr>
            <a:lvl5pPr lvl="4" rtl="0">
              <a:spcBef>
                <a:spcPts val="0"/>
              </a:spcBef>
              <a:spcAft>
                <a:spcPts val="0"/>
              </a:spcAft>
              <a:buSzPts val="2100"/>
              <a:buNone/>
              <a:defRPr sz="2100">
                <a:latin typeface="Roboto Light"/>
                <a:ea typeface="Roboto Light"/>
                <a:cs typeface="Roboto Light"/>
                <a:sym typeface="Roboto Light"/>
              </a:defRPr>
            </a:lvl5pPr>
            <a:lvl6pPr lvl="5" rtl="0">
              <a:spcBef>
                <a:spcPts val="0"/>
              </a:spcBef>
              <a:spcAft>
                <a:spcPts val="0"/>
              </a:spcAft>
              <a:buSzPts val="2100"/>
              <a:buNone/>
              <a:defRPr sz="2100">
                <a:latin typeface="Roboto Light"/>
                <a:ea typeface="Roboto Light"/>
                <a:cs typeface="Roboto Light"/>
                <a:sym typeface="Roboto Light"/>
              </a:defRPr>
            </a:lvl6pPr>
            <a:lvl7pPr lvl="6" rtl="0">
              <a:spcBef>
                <a:spcPts val="0"/>
              </a:spcBef>
              <a:spcAft>
                <a:spcPts val="0"/>
              </a:spcAft>
              <a:buSzPts val="2100"/>
              <a:buNone/>
              <a:defRPr sz="2100">
                <a:latin typeface="Roboto Light"/>
                <a:ea typeface="Roboto Light"/>
                <a:cs typeface="Roboto Light"/>
                <a:sym typeface="Roboto Light"/>
              </a:defRPr>
            </a:lvl7pPr>
            <a:lvl8pPr lvl="7" rtl="0">
              <a:spcBef>
                <a:spcPts val="0"/>
              </a:spcBef>
              <a:spcAft>
                <a:spcPts val="0"/>
              </a:spcAft>
              <a:buSzPts val="2100"/>
              <a:buNone/>
              <a:defRPr sz="2100">
                <a:latin typeface="Roboto Light"/>
                <a:ea typeface="Roboto Light"/>
                <a:cs typeface="Roboto Light"/>
                <a:sym typeface="Roboto Light"/>
              </a:defRPr>
            </a:lvl8pPr>
            <a:lvl9pPr lvl="8" rtl="0">
              <a:spcBef>
                <a:spcPts val="0"/>
              </a:spcBef>
              <a:spcAft>
                <a:spcPts val="0"/>
              </a:spcAft>
              <a:buSzPts val="2100"/>
              <a:buNone/>
              <a:defRPr sz="2100">
                <a:latin typeface="Roboto Light"/>
                <a:ea typeface="Roboto Light"/>
                <a:cs typeface="Roboto Light"/>
                <a:sym typeface="Roboto Light"/>
              </a:defRPr>
            </a:lvl9pPr>
          </a:lstStyle>
          <a:p>
            <a:endParaRPr/>
          </a:p>
        </p:txBody>
      </p:sp>
      <p:sp>
        <p:nvSpPr>
          <p:cNvPr id="336" name="Google Shape;336;p36"/>
          <p:cNvSpPr txBox="1">
            <a:spLocks noGrp="1"/>
          </p:cNvSpPr>
          <p:nvPr>
            <p:ph type="title" idx="3"/>
          </p:nvPr>
        </p:nvSpPr>
        <p:spPr>
          <a:xfrm>
            <a:off x="7098567" y="2495167"/>
            <a:ext cx="4809900" cy="3496500"/>
          </a:xfrm>
          <a:prstGeom prst="rect">
            <a:avLst/>
          </a:prstGeom>
        </p:spPr>
        <p:txBody>
          <a:bodyPr spcFirstLastPara="1" wrap="square" lIns="487675" tIns="121900" rIns="121900" bIns="121900" anchor="t" anchorCtr="0">
            <a:noAutofit/>
          </a:bodyPr>
          <a:lstStyle>
            <a:lvl1pPr lvl="0" rtl="0">
              <a:spcBef>
                <a:spcPts val="0"/>
              </a:spcBef>
              <a:spcAft>
                <a:spcPts val="0"/>
              </a:spcAft>
              <a:buClr>
                <a:schemeClr val="dk1"/>
              </a:buClr>
              <a:buSzPts val="2100"/>
              <a:buFont typeface="Roboto Light"/>
              <a:buNone/>
              <a:defRPr sz="2100" b="0">
                <a:solidFill>
                  <a:schemeClr val="dk1"/>
                </a:solidFill>
                <a:latin typeface="Roboto Light"/>
                <a:ea typeface="Roboto Light"/>
                <a:cs typeface="Roboto Light"/>
                <a:sym typeface="Roboto Light"/>
              </a:defRPr>
            </a:lvl1pPr>
            <a:lvl2pPr lvl="1" rtl="0">
              <a:spcBef>
                <a:spcPts val="0"/>
              </a:spcBef>
              <a:spcAft>
                <a:spcPts val="0"/>
              </a:spcAft>
              <a:buSzPts val="2100"/>
              <a:buNone/>
              <a:defRPr sz="2100">
                <a:latin typeface="Roboto Light"/>
                <a:ea typeface="Roboto Light"/>
                <a:cs typeface="Roboto Light"/>
                <a:sym typeface="Roboto Light"/>
              </a:defRPr>
            </a:lvl2pPr>
            <a:lvl3pPr lvl="2" rtl="0">
              <a:spcBef>
                <a:spcPts val="0"/>
              </a:spcBef>
              <a:spcAft>
                <a:spcPts val="0"/>
              </a:spcAft>
              <a:buSzPts val="2100"/>
              <a:buNone/>
              <a:defRPr sz="2100">
                <a:latin typeface="Roboto Light"/>
                <a:ea typeface="Roboto Light"/>
                <a:cs typeface="Roboto Light"/>
                <a:sym typeface="Roboto Light"/>
              </a:defRPr>
            </a:lvl3pPr>
            <a:lvl4pPr lvl="3" rtl="0">
              <a:spcBef>
                <a:spcPts val="0"/>
              </a:spcBef>
              <a:spcAft>
                <a:spcPts val="0"/>
              </a:spcAft>
              <a:buSzPts val="2100"/>
              <a:buNone/>
              <a:defRPr sz="2100">
                <a:latin typeface="Roboto Light"/>
                <a:ea typeface="Roboto Light"/>
                <a:cs typeface="Roboto Light"/>
                <a:sym typeface="Roboto Light"/>
              </a:defRPr>
            </a:lvl4pPr>
            <a:lvl5pPr lvl="4" rtl="0">
              <a:spcBef>
                <a:spcPts val="0"/>
              </a:spcBef>
              <a:spcAft>
                <a:spcPts val="0"/>
              </a:spcAft>
              <a:buSzPts val="2100"/>
              <a:buNone/>
              <a:defRPr sz="2100">
                <a:latin typeface="Roboto Light"/>
                <a:ea typeface="Roboto Light"/>
                <a:cs typeface="Roboto Light"/>
                <a:sym typeface="Roboto Light"/>
              </a:defRPr>
            </a:lvl5pPr>
            <a:lvl6pPr lvl="5" rtl="0">
              <a:spcBef>
                <a:spcPts val="0"/>
              </a:spcBef>
              <a:spcAft>
                <a:spcPts val="0"/>
              </a:spcAft>
              <a:buSzPts val="2100"/>
              <a:buNone/>
              <a:defRPr sz="2100">
                <a:latin typeface="Roboto Light"/>
                <a:ea typeface="Roboto Light"/>
                <a:cs typeface="Roboto Light"/>
                <a:sym typeface="Roboto Light"/>
              </a:defRPr>
            </a:lvl6pPr>
            <a:lvl7pPr lvl="6" rtl="0">
              <a:spcBef>
                <a:spcPts val="0"/>
              </a:spcBef>
              <a:spcAft>
                <a:spcPts val="0"/>
              </a:spcAft>
              <a:buSzPts val="2100"/>
              <a:buNone/>
              <a:defRPr sz="2100">
                <a:latin typeface="Roboto Light"/>
                <a:ea typeface="Roboto Light"/>
                <a:cs typeface="Roboto Light"/>
                <a:sym typeface="Roboto Light"/>
              </a:defRPr>
            </a:lvl7pPr>
            <a:lvl8pPr lvl="7" rtl="0">
              <a:spcBef>
                <a:spcPts val="0"/>
              </a:spcBef>
              <a:spcAft>
                <a:spcPts val="0"/>
              </a:spcAft>
              <a:buSzPts val="2100"/>
              <a:buNone/>
              <a:defRPr sz="2100">
                <a:latin typeface="Roboto Light"/>
                <a:ea typeface="Roboto Light"/>
                <a:cs typeface="Roboto Light"/>
                <a:sym typeface="Roboto Light"/>
              </a:defRPr>
            </a:lvl8pPr>
            <a:lvl9pPr lvl="8" rtl="0">
              <a:spcBef>
                <a:spcPts val="0"/>
              </a:spcBef>
              <a:spcAft>
                <a:spcPts val="0"/>
              </a:spcAft>
              <a:buSzPts val="2100"/>
              <a:buNone/>
              <a:defRPr sz="2100">
                <a:latin typeface="Roboto Light"/>
                <a:ea typeface="Roboto Light"/>
                <a:cs typeface="Roboto Light"/>
                <a:sym typeface="Roboto Light"/>
              </a:defRPr>
            </a:lvl9pPr>
          </a:lstStyle>
          <a:p>
            <a:endParaRPr/>
          </a:p>
        </p:txBody>
      </p:sp>
      <p:sp>
        <p:nvSpPr>
          <p:cNvPr id="337" name="Google Shape;337;p36"/>
          <p:cNvSpPr txBox="1">
            <a:spLocks noGrp="1"/>
          </p:cNvSpPr>
          <p:nvPr>
            <p:ph type="title" idx="4"/>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pic>
        <p:nvPicPr>
          <p:cNvPr id="338" name="Google Shape;338;p36"/>
          <p:cNvPicPr preferRelativeResize="0"/>
          <p:nvPr/>
        </p:nvPicPr>
        <p:blipFill rotWithShape="1">
          <a:blip r:embed="rId2">
            <a:alphaModFix/>
          </a:blip>
          <a:srcRect/>
          <a:stretch/>
        </p:blipFill>
        <p:spPr>
          <a:xfrm>
            <a:off x="5740184" y="1577400"/>
            <a:ext cx="1103293" cy="4883433"/>
          </a:xfrm>
          <a:prstGeom prst="rect">
            <a:avLst/>
          </a:prstGeom>
          <a:noFill/>
          <a:ln>
            <a:noFill/>
          </a:ln>
        </p:spPr>
      </p:pic>
      <p:grpSp>
        <p:nvGrpSpPr>
          <p:cNvPr id="339" name="Google Shape;339;p36"/>
          <p:cNvGrpSpPr/>
          <p:nvPr/>
        </p:nvGrpSpPr>
        <p:grpSpPr>
          <a:xfrm>
            <a:off x="609544" y="1587237"/>
            <a:ext cx="711186" cy="711306"/>
            <a:chOff x="457200" y="1378813"/>
            <a:chExt cx="695400" cy="695450"/>
          </a:xfrm>
        </p:grpSpPr>
        <p:sp>
          <p:nvSpPr>
            <p:cNvPr id="340" name="Google Shape;340;p36"/>
            <p:cNvSpPr/>
            <p:nvPr/>
          </p:nvSpPr>
          <p:spPr>
            <a:xfrm>
              <a:off x="457200" y="1378813"/>
              <a:ext cx="695400" cy="621300"/>
            </a:xfrm>
            <a:prstGeom prst="roundRect">
              <a:avLst>
                <a:gd name="adj" fmla="val 16667"/>
              </a:avLst>
            </a:prstGeom>
            <a:solidFill>
              <a:schemeClr val="dk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Roboto Light"/>
                  <a:ea typeface="Roboto Light"/>
                  <a:cs typeface="Roboto Light"/>
                  <a:sym typeface="Roboto Light"/>
                </a:rPr>
                <a:t>01</a:t>
              </a:r>
              <a:endParaRPr sz="2800" b="0" i="0" u="none" strike="noStrike" cap="none">
                <a:solidFill>
                  <a:schemeClr val="lt1"/>
                </a:solidFill>
                <a:latin typeface="Roboto Light"/>
                <a:ea typeface="Roboto Light"/>
                <a:cs typeface="Roboto Light"/>
                <a:sym typeface="Roboto Light"/>
              </a:endParaRPr>
            </a:p>
          </p:txBody>
        </p:sp>
        <p:sp>
          <p:nvSpPr>
            <p:cNvPr id="341" name="Google Shape;341;p36"/>
            <p:cNvSpPr/>
            <p:nvPr/>
          </p:nvSpPr>
          <p:spPr>
            <a:xfrm rot="10800000">
              <a:off x="634726" y="1885638"/>
              <a:ext cx="340325" cy="188625"/>
            </a:xfrm>
            <a:prstGeom prst="flowChartExtra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342" name="Google Shape;342;p36"/>
          <p:cNvGrpSpPr/>
          <p:nvPr/>
        </p:nvGrpSpPr>
        <p:grpSpPr>
          <a:xfrm>
            <a:off x="6502483" y="1587237"/>
            <a:ext cx="711186" cy="711306"/>
            <a:chOff x="2605668" y="1378813"/>
            <a:chExt cx="695400" cy="695450"/>
          </a:xfrm>
        </p:grpSpPr>
        <p:sp>
          <p:nvSpPr>
            <p:cNvPr id="343" name="Google Shape;343;p36"/>
            <p:cNvSpPr/>
            <p:nvPr/>
          </p:nvSpPr>
          <p:spPr>
            <a:xfrm>
              <a:off x="2605668" y="1378813"/>
              <a:ext cx="695400" cy="621300"/>
            </a:xfrm>
            <a:prstGeom prst="roundRect">
              <a:avLst>
                <a:gd name="adj" fmla="val 16667"/>
              </a:avLst>
            </a:prstGeom>
            <a:solidFill>
              <a:schemeClr val="accent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dk2"/>
                  </a:solidFill>
                  <a:latin typeface="Roboto Light"/>
                  <a:ea typeface="Roboto Light"/>
                  <a:cs typeface="Roboto Light"/>
                  <a:sym typeface="Roboto Light"/>
                </a:rPr>
                <a:t>02</a:t>
              </a:r>
              <a:endParaRPr sz="2800" b="0" i="0" u="none" strike="noStrike" cap="none">
                <a:solidFill>
                  <a:schemeClr val="dk2"/>
                </a:solidFill>
                <a:latin typeface="Roboto Light"/>
                <a:ea typeface="Roboto Light"/>
                <a:cs typeface="Roboto Light"/>
                <a:sym typeface="Roboto Light"/>
              </a:endParaRPr>
            </a:p>
          </p:txBody>
        </p:sp>
        <p:sp>
          <p:nvSpPr>
            <p:cNvPr id="344" name="Google Shape;344;p36"/>
            <p:cNvSpPr/>
            <p:nvPr/>
          </p:nvSpPr>
          <p:spPr>
            <a:xfrm rot="10800000">
              <a:off x="2783210" y="1885638"/>
              <a:ext cx="340325" cy="188625"/>
            </a:xfrm>
            <a:prstGeom prst="flowChartExtra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2"/>
                </a:solidFill>
                <a:latin typeface="Arial"/>
                <a:ea typeface="Arial"/>
                <a:cs typeface="Arial"/>
                <a:sym typeface="Arial"/>
              </a:endParaRPr>
            </a:p>
          </p:txBody>
        </p:sp>
      </p:grpSp>
      <p:sp>
        <p:nvSpPr>
          <p:cNvPr id="345" name="Google Shape;345;p36"/>
          <p:cNvSpPr/>
          <p:nvPr/>
        </p:nvSpPr>
        <p:spPr>
          <a:xfrm>
            <a:off x="7371969" y="1577400"/>
            <a:ext cx="4262100" cy="635700"/>
          </a:xfrm>
          <a:prstGeom prst="roundRect">
            <a:avLst>
              <a:gd name="adj" fmla="val 16667"/>
            </a:avLst>
          </a:prstGeom>
          <a:solidFill>
            <a:schemeClr val="lt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solidFill>
                <a:srgbClr val="FFFFFF"/>
              </a:solidFill>
              <a:latin typeface="Roboto Light"/>
              <a:ea typeface="Roboto Light"/>
              <a:cs typeface="Roboto Light"/>
              <a:sym typeface="Roboto Light"/>
            </a:endParaRPr>
          </a:p>
        </p:txBody>
      </p:sp>
      <p:sp>
        <p:nvSpPr>
          <p:cNvPr id="346" name="Google Shape;346;p36"/>
          <p:cNvSpPr txBox="1">
            <a:spLocks noGrp="1"/>
          </p:cNvSpPr>
          <p:nvPr>
            <p:ph type="title" idx="5"/>
          </p:nvPr>
        </p:nvSpPr>
        <p:spPr>
          <a:xfrm>
            <a:off x="7466124" y="1626543"/>
            <a:ext cx="4041600" cy="524700"/>
          </a:xfrm>
          <a:prstGeom prst="rect">
            <a:avLst/>
          </a:prstGeom>
        </p:spPr>
        <p:txBody>
          <a:bodyPr spcFirstLastPara="1" wrap="square" lIns="121900" tIns="121900" rIns="121900" bIns="121900" anchor="ctr" anchorCtr="0">
            <a:noAutofit/>
          </a:bodyPr>
          <a:lstStyle>
            <a:lvl1pPr lvl="0" rtl="0">
              <a:spcBef>
                <a:spcPts val="0"/>
              </a:spcBef>
              <a:spcAft>
                <a:spcPts val="0"/>
              </a:spcAft>
              <a:buClr>
                <a:schemeClr val="dk1"/>
              </a:buClr>
              <a:buSzPts val="2400"/>
              <a:buFont typeface="Roboto Light"/>
              <a:buNone/>
              <a:defRPr sz="2400" b="0">
                <a:solidFill>
                  <a:schemeClr val="dk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47" name="Google Shape;347;p36"/>
          <p:cNvSpPr txBox="1">
            <a:spLocks noGrp="1"/>
          </p:cNvSpPr>
          <p:nvPr>
            <p:ph type="title" idx="6"/>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ustom Layout 1 1">
  <p:cSld name="CUSTOM_25_1">
    <p:spTree>
      <p:nvGrpSpPr>
        <p:cNvPr id="1" name="Shape 348"/>
        <p:cNvGrpSpPr/>
        <p:nvPr/>
      </p:nvGrpSpPr>
      <p:grpSpPr>
        <a:xfrm>
          <a:off x="0" y="0"/>
          <a:ext cx="0" cy="0"/>
          <a:chOff x="0" y="0"/>
          <a:chExt cx="0" cy="0"/>
        </a:xfrm>
      </p:grpSpPr>
      <p:sp>
        <p:nvSpPr>
          <p:cNvPr id="349" name="Google Shape;349;p37"/>
          <p:cNvSpPr txBox="1"/>
          <p:nvPr/>
        </p:nvSpPr>
        <p:spPr>
          <a:xfrm>
            <a:off x="406400" y="1448600"/>
            <a:ext cx="2698800" cy="4909500"/>
          </a:xfrm>
          <a:prstGeom prst="rect">
            <a:avLst/>
          </a:prstGeom>
          <a:solidFill>
            <a:srgbClr val="00C7CC"/>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0" name="Google Shape;350;p37"/>
          <p:cNvSpPr txBox="1"/>
          <p:nvPr/>
        </p:nvSpPr>
        <p:spPr>
          <a:xfrm>
            <a:off x="3301222" y="1448600"/>
            <a:ext cx="2698800" cy="4909500"/>
          </a:xfrm>
          <a:prstGeom prst="rect">
            <a:avLst/>
          </a:prstGeom>
          <a:solidFill>
            <a:srgbClr val="FCB912"/>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1" name="Google Shape;351;p37"/>
          <p:cNvSpPr txBox="1"/>
          <p:nvPr/>
        </p:nvSpPr>
        <p:spPr>
          <a:xfrm>
            <a:off x="6196044" y="1448600"/>
            <a:ext cx="2698800" cy="4909500"/>
          </a:xfrm>
          <a:prstGeom prst="rect">
            <a:avLst/>
          </a:prstGeom>
          <a:solidFill>
            <a:srgbClr val="2E5E73"/>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2" name="Google Shape;352;p37"/>
          <p:cNvSpPr txBox="1"/>
          <p:nvPr/>
        </p:nvSpPr>
        <p:spPr>
          <a:xfrm>
            <a:off x="9090867" y="1448600"/>
            <a:ext cx="2698800" cy="4909500"/>
          </a:xfrm>
          <a:prstGeom prst="rect">
            <a:avLst/>
          </a:prstGeom>
          <a:solidFill>
            <a:srgbClr val="AADCF2"/>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3" name="Google Shape;353;p37"/>
          <p:cNvSpPr/>
          <p:nvPr/>
        </p:nvSpPr>
        <p:spPr>
          <a:xfrm>
            <a:off x="9286467"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2E5E73"/>
                </a:solidFill>
                <a:latin typeface="Roboto"/>
                <a:ea typeface="Roboto"/>
                <a:cs typeface="Roboto"/>
                <a:sym typeface="Roboto"/>
              </a:rPr>
              <a:t>Title</a:t>
            </a:r>
            <a:endParaRPr sz="2300" b="1">
              <a:solidFill>
                <a:srgbClr val="2E5E73"/>
              </a:solidFill>
              <a:latin typeface="Roboto"/>
              <a:ea typeface="Roboto"/>
              <a:cs typeface="Roboto"/>
              <a:sym typeface="Roboto"/>
            </a:endParaRPr>
          </a:p>
        </p:txBody>
      </p:sp>
      <p:sp>
        <p:nvSpPr>
          <p:cNvPr id="354" name="Google Shape;354;p37"/>
          <p:cNvSpPr/>
          <p:nvPr/>
        </p:nvSpPr>
        <p:spPr>
          <a:xfrm>
            <a:off x="9488500" y="274935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5" name="Google Shape;355;p37"/>
          <p:cNvSpPr txBox="1"/>
          <p:nvPr/>
        </p:nvSpPr>
        <p:spPr>
          <a:xfrm>
            <a:off x="9695783" y="272055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56" name="Google Shape;356;p37"/>
          <p:cNvSpPr/>
          <p:nvPr/>
        </p:nvSpPr>
        <p:spPr>
          <a:xfrm>
            <a:off x="9264819" y="271013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57" name="Google Shape;357;p37"/>
          <p:cNvSpPr/>
          <p:nvPr/>
        </p:nvSpPr>
        <p:spPr>
          <a:xfrm>
            <a:off x="6391650"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FFFFFF"/>
                </a:solidFill>
                <a:latin typeface="Roboto"/>
                <a:ea typeface="Roboto"/>
                <a:cs typeface="Roboto"/>
                <a:sym typeface="Roboto"/>
              </a:rPr>
              <a:t>Title</a:t>
            </a:r>
            <a:endParaRPr sz="2300" b="1">
              <a:solidFill>
                <a:srgbClr val="FFFFFF"/>
              </a:solidFill>
              <a:latin typeface="Roboto"/>
              <a:ea typeface="Roboto"/>
              <a:cs typeface="Roboto"/>
              <a:sym typeface="Roboto"/>
            </a:endParaRPr>
          </a:p>
        </p:txBody>
      </p:sp>
      <p:sp>
        <p:nvSpPr>
          <p:cNvPr id="358" name="Google Shape;358;p37"/>
          <p:cNvSpPr/>
          <p:nvPr/>
        </p:nvSpPr>
        <p:spPr>
          <a:xfrm>
            <a:off x="3496833"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082D49"/>
                </a:solidFill>
                <a:latin typeface="Roboto"/>
                <a:ea typeface="Roboto"/>
                <a:cs typeface="Roboto"/>
                <a:sym typeface="Roboto"/>
              </a:rPr>
              <a:t>Title</a:t>
            </a:r>
            <a:endParaRPr sz="2300" b="1">
              <a:solidFill>
                <a:srgbClr val="082D49"/>
              </a:solidFill>
              <a:latin typeface="Roboto"/>
              <a:ea typeface="Roboto"/>
              <a:cs typeface="Roboto"/>
              <a:sym typeface="Roboto"/>
            </a:endParaRPr>
          </a:p>
        </p:txBody>
      </p:sp>
      <p:sp>
        <p:nvSpPr>
          <p:cNvPr id="359" name="Google Shape;359;p37"/>
          <p:cNvSpPr/>
          <p:nvPr/>
        </p:nvSpPr>
        <p:spPr>
          <a:xfrm>
            <a:off x="602033"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FFFFFF"/>
                </a:solidFill>
                <a:latin typeface="Roboto"/>
                <a:ea typeface="Roboto"/>
                <a:cs typeface="Roboto"/>
                <a:sym typeface="Roboto"/>
              </a:rPr>
              <a:t>Title</a:t>
            </a:r>
            <a:endParaRPr sz="2300" b="1">
              <a:solidFill>
                <a:srgbClr val="FFFFFF"/>
              </a:solidFill>
              <a:latin typeface="Roboto"/>
              <a:ea typeface="Roboto"/>
              <a:cs typeface="Roboto"/>
              <a:sym typeface="Roboto"/>
            </a:endParaRPr>
          </a:p>
        </p:txBody>
      </p:sp>
      <p:sp>
        <p:nvSpPr>
          <p:cNvPr id="360" name="Google Shape;360;p37"/>
          <p:cNvSpPr/>
          <p:nvPr/>
        </p:nvSpPr>
        <p:spPr>
          <a:xfrm>
            <a:off x="804067" y="2749359"/>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1" name="Google Shape;361;p37"/>
          <p:cNvSpPr txBox="1"/>
          <p:nvPr/>
        </p:nvSpPr>
        <p:spPr>
          <a:xfrm>
            <a:off x="1011350" y="2720559"/>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62" name="Google Shape;362;p37"/>
          <p:cNvSpPr/>
          <p:nvPr/>
        </p:nvSpPr>
        <p:spPr>
          <a:xfrm>
            <a:off x="580386" y="2710148"/>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63" name="Google Shape;363;p37"/>
          <p:cNvSpPr/>
          <p:nvPr/>
        </p:nvSpPr>
        <p:spPr>
          <a:xfrm>
            <a:off x="804067"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4" name="Google Shape;364;p37"/>
          <p:cNvSpPr txBox="1"/>
          <p:nvPr/>
        </p:nvSpPr>
        <p:spPr>
          <a:xfrm>
            <a:off x="1011350"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65" name="Google Shape;365;p37"/>
          <p:cNvSpPr/>
          <p:nvPr/>
        </p:nvSpPr>
        <p:spPr>
          <a:xfrm>
            <a:off x="580386"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366" name="Google Shape;366;p37"/>
          <p:cNvSpPr/>
          <p:nvPr/>
        </p:nvSpPr>
        <p:spPr>
          <a:xfrm>
            <a:off x="804067"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7" name="Google Shape;367;p37"/>
          <p:cNvSpPr txBox="1"/>
          <p:nvPr/>
        </p:nvSpPr>
        <p:spPr>
          <a:xfrm>
            <a:off x="1011350"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68" name="Google Shape;368;p37"/>
          <p:cNvSpPr/>
          <p:nvPr/>
        </p:nvSpPr>
        <p:spPr>
          <a:xfrm>
            <a:off x="580386"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369" name="Google Shape;369;p37"/>
          <p:cNvSpPr/>
          <p:nvPr/>
        </p:nvSpPr>
        <p:spPr>
          <a:xfrm>
            <a:off x="804067"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0" name="Google Shape;370;p37"/>
          <p:cNvSpPr txBox="1"/>
          <p:nvPr/>
        </p:nvSpPr>
        <p:spPr>
          <a:xfrm>
            <a:off x="1011350"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71" name="Google Shape;371;p37"/>
          <p:cNvSpPr/>
          <p:nvPr/>
        </p:nvSpPr>
        <p:spPr>
          <a:xfrm>
            <a:off x="580386"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372" name="Google Shape;372;p37"/>
          <p:cNvSpPr/>
          <p:nvPr/>
        </p:nvSpPr>
        <p:spPr>
          <a:xfrm>
            <a:off x="804067"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3" name="Google Shape;373;p37"/>
          <p:cNvSpPr txBox="1"/>
          <p:nvPr/>
        </p:nvSpPr>
        <p:spPr>
          <a:xfrm>
            <a:off x="1011350"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74" name="Google Shape;374;p37"/>
          <p:cNvSpPr/>
          <p:nvPr/>
        </p:nvSpPr>
        <p:spPr>
          <a:xfrm>
            <a:off x="580386"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375" name="Google Shape;375;p37"/>
          <p:cNvSpPr/>
          <p:nvPr/>
        </p:nvSpPr>
        <p:spPr>
          <a:xfrm>
            <a:off x="804067"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6" name="Google Shape;376;p37"/>
          <p:cNvSpPr txBox="1"/>
          <p:nvPr/>
        </p:nvSpPr>
        <p:spPr>
          <a:xfrm>
            <a:off x="1011350"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77" name="Google Shape;377;p37"/>
          <p:cNvSpPr/>
          <p:nvPr/>
        </p:nvSpPr>
        <p:spPr>
          <a:xfrm>
            <a:off x="580386"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378" name="Google Shape;378;p37"/>
          <p:cNvSpPr/>
          <p:nvPr/>
        </p:nvSpPr>
        <p:spPr>
          <a:xfrm>
            <a:off x="804067"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9" name="Google Shape;379;p37"/>
          <p:cNvSpPr txBox="1"/>
          <p:nvPr/>
        </p:nvSpPr>
        <p:spPr>
          <a:xfrm>
            <a:off x="1011350"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0" name="Google Shape;380;p37"/>
          <p:cNvSpPr/>
          <p:nvPr/>
        </p:nvSpPr>
        <p:spPr>
          <a:xfrm>
            <a:off x="580386"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381" name="Google Shape;381;p37"/>
          <p:cNvSpPr/>
          <p:nvPr/>
        </p:nvSpPr>
        <p:spPr>
          <a:xfrm>
            <a:off x="9488500"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2" name="Google Shape;382;p37"/>
          <p:cNvSpPr txBox="1"/>
          <p:nvPr/>
        </p:nvSpPr>
        <p:spPr>
          <a:xfrm>
            <a:off x="9695783"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3" name="Google Shape;383;p37"/>
          <p:cNvSpPr/>
          <p:nvPr/>
        </p:nvSpPr>
        <p:spPr>
          <a:xfrm>
            <a:off x="9264819"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384" name="Google Shape;384;p37"/>
          <p:cNvSpPr/>
          <p:nvPr/>
        </p:nvSpPr>
        <p:spPr>
          <a:xfrm>
            <a:off x="9488500"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5" name="Google Shape;385;p37"/>
          <p:cNvSpPr txBox="1"/>
          <p:nvPr/>
        </p:nvSpPr>
        <p:spPr>
          <a:xfrm>
            <a:off x="9695783"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6" name="Google Shape;386;p37"/>
          <p:cNvSpPr/>
          <p:nvPr/>
        </p:nvSpPr>
        <p:spPr>
          <a:xfrm>
            <a:off x="9264819"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387" name="Google Shape;387;p37"/>
          <p:cNvSpPr/>
          <p:nvPr/>
        </p:nvSpPr>
        <p:spPr>
          <a:xfrm>
            <a:off x="3698850" y="2749359"/>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8" name="Google Shape;388;p37"/>
          <p:cNvSpPr txBox="1"/>
          <p:nvPr/>
        </p:nvSpPr>
        <p:spPr>
          <a:xfrm>
            <a:off x="3906133" y="2720559"/>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9" name="Google Shape;389;p37"/>
          <p:cNvSpPr/>
          <p:nvPr/>
        </p:nvSpPr>
        <p:spPr>
          <a:xfrm>
            <a:off x="3475169" y="2710148"/>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90" name="Google Shape;390;p37"/>
          <p:cNvSpPr/>
          <p:nvPr/>
        </p:nvSpPr>
        <p:spPr>
          <a:xfrm>
            <a:off x="3698850"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1" name="Google Shape;391;p37"/>
          <p:cNvSpPr txBox="1"/>
          <p:nvPr/>
        </p:nvSpPr>
        <p:spPr>
          <a:xfrm>
            <a:off x="3906133"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92" name="Google Shape;392;p37"/>
          <p:cNvSpPr/>
          <p:nvPr/>
        </p:nvSpPr>
        <p:spPr>
          <a:xfrm>
            <a:off x="3475169"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393" name="Google Shape;393;p37"/>
          <p:cNvSpPr/>
          <p:nvPr/>
        </p:nvSpPr>
        <p:spPr>
          <a:xfrm>
            <a:off x="3698850"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4" name="Google Shape;394;p37"/>
          <p:cNvSpPr txBox="1"/>
          <p:nvPr/>
        </p:nvSpPr>
        <p:spPr>
          <a:xfrm>
            <a:off x="3906133"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95" name="Google Shape;395;p37"/>
          <p:cNvSpPr/>
          <p:nvPr/>
        </p:nvSpPr>
        <p:spPr>
          <a:xfrm>
            <a:off x="3475169"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396" name="Google Shape;396;p37"/>
          <p:cNvSpPr/>
          <p:nvPr/>
        </p:nvSpPr>
        <p:spPr>
          <a:xfrm>
            <a:off x="6593700" y="2749359"/>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7" name="Google Shape;397;p37"/>
          <p:cNvSpPr txBox="1"/>
          <p:nvPr/>
        </p:nvSpPr>
        <p:spPr>
          <a:xfrm>
            <a:off x="6800983" y="2720559"/>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98" name="Google Shape;398;p37"/>
          <p:cNvSpPr/>
          <p:nvPr/>
        </p:nvSpPr>
        <p:spPr>
          <a:xfrm>
            <a:off x="6370019" y="2710148"/>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99" name="Google Shape;399;p37"/>
          <p:cNvSpPr/>
          <p:nvPr/>
        </p:nvSpPr>
        <p:spPr>
          <a:xfrm>
            <a:off x="6593700"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0" name="Google Shape;400;p37"/>
          <p:cNvSpPr txBox="1"/>
          <p:nvPr/>
        </p:nvSpPr>
        <p:spPr>
          <a:xfrm>
            <a:off x="6800983"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01" name="Google Shape;401;p37"/>
          <p:cNvSpPr/>
          <p:nvPr/>
        </p:nvSpPr>
        <p:spPr>
          <a:xfrm>
            <a:off x="6370019"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402" name="Google Shape;402;p37"/>
          <p:cNvSpPr/>
          <p:nvPr/>
        </p:nvSpPr>
        <p:spPr>
          <a:xfrm>
            <a:off x="3698850"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3" name="Google Shape;403;p37"/>
          <p:cNvSpPr txBox="1"/>
          <p:nvPr/>
        </p:nvSpPr>
        <p:spPr>
          <a:xfrm>
            <a:off x="3906133"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04" name="Google Shape;404;p37"/>
          <p:cNvSpPr/>
          <p:nvPr/>
        </p:nvSpPr>
        <p:spPr>
          <a:xfrm>
            <a:off x="3475169"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405" name="Google Shape;405;p37"/>
          <p:cNvSpPr/>
          <p:nvPr/>
        </p:nvSpPr>
        <p:spPr>
          <a:xfrm>
            <a:off x="3698850"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6" name="Google Shape;406;p37"/>
          <p:cNvSpPr txBox="1"/>
          <p:nvPr/>
        </p:nvSpPr>
        <p:spPr>
          <a:xfrm>
            <a:off x="3906133"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07" name="Google Shape;407;p37"/>
          <p:cNvSpPr/>
          <p:nvPr/>
        </p:nvSpPr>
        <p:spPr>
          <a:xfrm>
            <a:off x="3475169"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408" name="Google Shape;408;p37"/>
          <p:cNvSpPr/>
          <p:nvPr/>
        </p:nvSpPr>
        <p:spPr>
          <a:xfrm>
            <a:off x="3698850"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9" name="Google Shape;409;p37"/>
          <p:cNvSpPr txBox="1"/>
          <p:nvPr/>
        </p:nvSpPr>
        <p:spPr>
          <a:xfrm>
            <a:off x="3906133"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0" name="Google Shape;410;p37"/>
          <p:cNvSpPr/>
          <p:nvPr/>
        </p:nvSpPr>
        <p:spPr>
          <a:xfrm>
            <a:off x="3475169"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411" name="Google Shape;411;p37"/>
          <p:cNvSpPr/>
          <p:nvPr/>
        </p:nvSpPr>
        <p:spPr>
          <a:xfrm>
            <a:off x="3698850"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2" name="Google Shape;412;p37"/>
          <p:cNvSpPr txBox="1"/>
          <p:nvPr/>
        </p:nvSpPr>
        <p:spPr>
          <a:xfrm>
            <a:off x="3906133"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3" name="Google Shape;413;p37"/>
          <p:cNvSpPr/>
          <p:nvPr/>
        </p:nvSpPr>
        <p:spPr>
          <a:xfrm>
            <a:off x="3475169"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414" name="Google Shape;414;p37"/>
          <p:cNvSpPr/>
          <p:nvPr/>
        </p:nvSpPr>
        <p:spPr>
          <a:xfrm>
            <a:off x="6593683"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5" name="Google Shape;415;p37"/>
          <p:cNvSpPr txBox="1"/>
          <p:nvPr/>
        </p:nvSpPr>
        <p:spPr>
          <a:xfrm>
            <a:off x="6800967"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6" name="Google Shape;416;p37"/>
          <p:cNvSpPr/>
          <p:nvPr/>
        </p:nvSpPr>
        <p:spPr>
          <a:xfrm>
            <a:off x="6370003"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417" name="Google Shape;417;p37"/>
          <p:cNvSpPr/>
          <p:nvPr/>
        </p:nvSpPr>
        <p:spPr>
          <a:xfrm>
            <a:off x="6593683"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8" name="Google Shape;418;p37"/>
          <p:cNvSpPr txBox="1"/>
          <p:nvPr/>
        </p:nvSpPr>
        <p:spPr>
          <a:xfrm>
            <a:off x="6800967"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9" name="Google Shape;419;p37"/>
          <p:cNvSpPr/>
          <p:nvPr/>
        </p:nvSpPr>
        <p:spPr>
          <a:xfrm>
            <a:off x="6370003"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420" name="Google Shape;420;p37"/>
          <p:cNvSpPr/>
          <p:nvPr/>
        </p:nvSpPr>
        <p:spPr>
          <a:xfrm>
            <a:off x="6593683"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1" name="Google Shape;421;p37"/>
          <p:cNvSpPr txBox="1"/>
          <p:nvPr/>
        </p:nvSpPr>
        <p:spPr>
          <a:xfrm>
            <a:off x="6800967"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22" name="Google Shape;422;p37"/>
          <p:cNvSpPr/>
          <p:nvPr/>
        </p:nvSpPr>
        <p:spPr>
          <a:xfrm>
            <a:off x="6370003"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423" name="Google Shape;423;p37"/>
          <p:cNvSpPr/>
          <p:nvPr/>
        </p:nvSpPr>
        <p:spPr>
          <a:xfrm>
            <a:off x="6593683"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4" name="Google Shape;424;p37"/>
          <p:cNvSpPr txBox="1"/>
          <p:nvPr/>
        </p:nvSpPr>
        <p:spPr>
          <a:xfrm>
            <a:off x="6800967"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25" name="Google Shape;425;p37"/>
          <p:cNvSpPr/>
          <p:nvPr/>
        </p:nvSpPr>
        <p:spPr>
          <a:xfrm>
            <a:off x="6370003"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426" name="Google Shape;426;p37"/>
          <p:cNvSpPr/>
          <p:nvPr/>
        </p:nvSpPr>
        <p:spPr>
          <a:xfrm>
            <a:off x="9488517"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7" name="Google Shape;427;p37"/>
          <p:cNvSpPr txBox="1"/>
          <p:nvPr/>
        </p:nvSpPr>
        <p:spPr>
          <a:xfrm>
            <a:off x="9695800"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28" name="Google Shape;428;p37"/>
          <p:cNvSpPr/>
          <p:nvPr/>
        </p:nvSpPr>
        <p:spPr>
          <a:xfrm>
            <a:off x="9264836"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429" name="Google Shape;429;p37"/>
          <p:cNvSpPr/>
          <p:nvPr/>
        </p:nvSpPr>
        <p:spPr>
          <a:xfrm>
            <a:off x="9488517"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0" name="Google Shape;430;p37"/>
          <p:cNvSpPr txBox="1"/>
          <p:nvPr/>
        </p:nvSpPr>
        <p:spPr>
          <a:xfrm>
            <a:off x="9695800"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31" name="Google Shape;431;p37"/>
          <p:cNvSpPr/>
          <p:nvPr/>
        </p:nvSpPr>
        <p:spPr>
          <a:xfrm>
            <a:off x="9264836"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432" name="Google Shape;432;p37"/>
          <p:cNvSpPr/>
          <p:nvPr/>
        </p:nvSpPr>
        <p:spPr>
          <a:xfrm>
            <a:off x="9488517"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3" name="Google Shape;433;p37"/>
          <p:cNvSpPr txBox="1"/>
          <p:nvPr/>
        </p:nvSpPr>
        <p:spPr>
          <a:xfrm>
            <a:off x="9695800"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34" name="Google Shape;434;p37"/>
          <p:cNvSpPr/>
          <p:nvPr/>
        </p:nvSpPr>
        <p:spPr>
          <a:xfrm>
            <a:off x="9264836"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435" name="Google Shape;435;p37"/>
          <p:cNvSpPr/>
          <p:nvPr/>
        </p:nvSpPr>
        <p:spPr>
          <a:xfrm>
            <a:off x="9488517"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6" name="Google Shape;436;p37"/>
          <p:cNvSpPr txBox="1"/>
          <p:nvPr/>
        </p:nvSpPr>
        <p:spPr>
          <a:xfrm>
            <a:off x="9695800"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37" name="Google Shape;437;p37"/>
          <p:cNvSpPr/>
          <p:nvPr/>
        </p:nvSpPr>
        <p:spPr>
          <a:xfrm>
            <a:off x="9264836"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438" name="Google Shape;438;p37"/>
          <p:cNvSpPr/>
          <p:nvPr/>
        </p:nvSpPr>
        <p:spPr>
          <a:xfrm>
            <a:off x="6593700"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9" name="Google Shape;439;p37"/>
          <p:cNvSpPr txBox="1"/>
          <p:nvPr/>
        </p:nvSpPr>
        <p:spPr>
          <a:xfrm>
            <a:off x="6800983"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40" name="Google Shape;440;p37"/>
          <p:cNvSpPr/>
          <p:nvPr/>
        </p:nvSpPr>
        <p:spPr>
          <a:xfrm>
            <a:off x="6370019"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441" name="Google Shape;441;p37"/>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42" name="Google Shape;442;p37"/>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Definition slide">
  <p:cSld name="CUSTOM_22">
    <p:bg>
      <p:bgPr>
        <a:solidFill>
          <a:srgbClr val="F2F2F2"/>
        </a:solidFill>
        <a:effectLst/>
      </p:bgPr>
    </p:bg>
    <p:spTree>
      <p:nvGrpSpPr>
        <p:cNvPr id="1" name="Shape 443"/>
        <p:cNvGrpSpPr/>
        <p:nvPr/>
      </p:nvGrpSpPr>
      <p:grpSpPr>
        <a:xfrm>
          <a:off x="0" y="0"/>
          <a:ext cx="0" cy="0"/>
          <a:chOff x="0" y="0"/>
          <a:chExt cx="0" cy="0"/>
        </a:xfrm>
      </p:grpSpPr>
      <p:pic>
        <p:nvPicPr>
          <p:cNvPr id="444" name="Google Shape;444;p38"/>
          <p:cNvPicPr preferRelativeResize="0"/>
          <p:nvPr/>
        </p:nvPicPr>
        <p:blipFill rotWithShape="1">
          <a:blip r:embed="rId2">
            <a:alphaModFix amt="11000"/>
          </a:blip>
          <a:srcRect l="-6410" t="-3050" r="6410" b="7136"/>
          <a:stretch/>
        </p:blipFill>
        <p:spPr>
          <a:xfrm>
            <a:off x="6876987" y="3562800"/>
            <a:ext cx="5315012" cy="3295200"/>
          </a:xfrm>
          <a:prstGeom prst="rect">
            <a:avLst/>
          </a:prstGeom>
          <a:noFill/>
          <a:ln>
            <a:noFill/>
          </a:ln>
        </p:spPr>
      </p:pic>
      <p:sp>
        <p:nvSpPr>
          <p:cNvPr id="445" name="Google Shape;445;p38"/>
          <p:cNvSpPr txBox="1">
            <a:spLocks noGrp="1"/>
          </p:cNvSpPr>
          <p:nvPr>
            <p:ph type="title"/>
          </p:nvPr>
        </p:nvSpPr>
        <p:spPr>
          <a:xfrm>
            <a:off x="2612967" y="2188267"/>
            <a:ext cx="11360700" cy="7635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446" name="Google Shape;446;p38"/>
          <p:cNvSpPr/>
          <p:nvPr/>
        </p:nvSpPr>
        <p:spPr>
          <a:xfrm rot="10800000" flipH="1">
            <a:off x="918400" y="922800"/>
            <a:ext cx="10355100" cy="5012400"/>
          </a:xfrm>
          <a:prstGeom prst="bracePair">
            <a:avLst/>
          </a:prstGeom>
          <a:noFill/>
          <a:ln w="76200" cap="flat"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47" name="Google Shape;447;p38"/>
          <p:cNvSpPr/>
          <p:nvPr/>
        </p:nvSpPr>
        <p:spPr>
          <a:xfrm>
            <a:off x="1472357" y="1386251"/>
            <a:ext cx="9247523" cy="4175678"/>
          </a:xfrm>
          <a:custGeom>
            <a:avLst/>
            <a:gdLst/>
            <a:ahLst/>
            <a:cxnLst/>
            <a:rect l="l" t="t" r="r" b="b"/>
            <a:pathLst>
              <a:path w="284824" h="128611" extrusionOk="0">
                <a:moveTo>
                  <a:pt x="26676" y="0"/>
                </a:moveTo>
                <a:cubicBezTo>
                  <a:pt x="22180" y="0"/>
                  <a:pt x="18965" y="1390"/>
                  <a:pt x="17030" y="4169"/>
                </a:cubicBezTo>
                <a:cubicBezTo>
                  <a:pt x="15068" y="6948"/>
                  <a:pt x="14114" y="11035"/>
                  <a:pt x="14114" y="16431"/>
                </a:cubicBezTo>
                <a:lnTo>
                  <a:pt x="14114" y="45150"/>
                </a:lnTo>
                <a:cubicBezTo>
                  <a:pt x="14114" y="50191"/>
                  <a:pt x="12807" y="54360"/>
                  <a:pt x="10191" y="57684"/>
                </a:cubicBezTo>
                <a:cubicBezTo>
                  <a:pt x="7684" y="60981"/>
                  <a:pt x="4060" y="63242"/>
                  <a:pt x="0" y="64087"/>
                </a:cubicBezTo>
                <a:lnTo>
                  <a:pt x="0" y="64305"/>
                </a:lnTo>
                <a:cubicBezTo>
                  <a:pt x="4332" y="65368"/>
                  <a:pt x="7766" y="67548"/>
                  <a:pt x="10300" y="70817"/>
                </a:cubicBezTo>
                <a:cubicBezTo>
                  <a:pt x="12834" y="74087"/>
                  <a:pt x="14114" y="78283"/>
                  <a:pt x="14114" y="83460"/>
                </a:cubicBezTo>
                <a:lnTo>
                  <a:pt x="14114" y="112180"/>
                </a:lnTo>
                <a:cubicBezTo>
                  <a:pt x="14114" y="117684"/>
                  <a:pt x="15068" y="121798"/>
                  <a:pt x="17030" y="124523"/>
                </a:cubicBezTo>
                <a:cubicBezTo>
                  <a:pt x="18992" y="127248"/>
                  <a:pt x="22207" y="128610"/>
                  <a:pt x="26676" y="128610"/>
                </a:cubicBezTo>
                <a:lnTo>
                  <a:pt x="258148" y="128610"/>
                </a:lnTo>
                <a:cubicBezTo>
                  <a:pt x="262644" y="128610"/>
                  <a:pt x="265832" y="127248"/>
                  <a:pt x="267794" y="124523"/>
                </a:cubicBezTo>
                <a:cubicBezTo>
                  <a:pt x="269728" y="121798"/>
                  <a:pt x="270709" y="117684"/>
                  <a:pt x="270709" y="112180"/>
                </a:cubicBezTo>
                <a:lnTo>
                  <a:pt x="270709" y="83460"/>
                </a:lnTo>
                <a:cubicBezTo>
                  <a:pt x="270709" y="78283"/>
                  <a:pt x="271990" y="74087"/>
                  <a:pt x="274497" y="70817"/>
                </a:cubicBezTo>
                <a:cubicBezTo>
                  <a:pt x="277058" y="67548"/>
                  <a:pt x="280491" y="65395"/>
                  <a:pt x="284824" y="64305"/>
                </a:cubicBezTo>
                <a:lnTo>
                  <a:pt x="284824" y="64087"/>
                </a:lnTo>
                <a:cubicBezTo>
                  <a:pt x="280764" y="63242"/>
                  <a:pt x="277140" y="60981"/>
                  <a:pt x="274606" y="57684"/>
                </a:cubicBezTo>
                <a:cubicBezTo>
                  <a:pt x="272017" y="54360"/>
                  <a:pt x="270709" y="50191"/>
                  <a:pt x="270709" y="45150"/>
                </a:cubicBezTo>
                <a:lnTo>
                  <a:pt x="270709" y="16431"/>
                </a:lnTo>
                <a:cubicBezTo>
                  <a:pt x="270709" y="11035"/>
                  <a:pt x="269728" y="6948"/>
                  <a:pt x="267794" y="4169"/>
                </a:cubicBezTo>
                <a:cubicBezTo>
                  <a:pt x="265832" y="1417"/>
                  <a:pt x="262616" y="27"/>
                  <a:pt x="258148"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48" name="Google Shape;448;p38"/>
          <p:cNvSpPr txBox="1">
            <a:spLocks noGrp="1"/>
          </p:cNvSpPr>
          <p:nvPr>
            <p:ph type="title" idx="2"/>
          </p:nvPr>
        </p:nvSpPr>
        <p:spPr>
          <a:xfrm>
            <a:off x="1933833" y="1386267"/>
            <a:ext cx="8325600" cy="4175700"/>
          </a:xfrm>
          <a:prstGeom prst="rect">
            <a:avLst/>
          </a:prstGeom>
        </p:spPr>
        <p:txBody>
          <a:bodyPr spcFirstLastPara="1" wrap="square" lIns="487675" tIns="121900" rIns="121900" bIns="121900" anchor="ctr" anchorCtr="0">
            <a:noAutofit/>
          </a:bodyPr>
          <a:lstStyle>
            <a:lvl1pPr lvl="0" rtl="0">
              <a:spcBef>
                <a:spcPts val="0"/>
              </a:spcBef>
              <a:spcAft>
                <a:spcPts val="0"/>
              </a:spcAft>
              <a:buSzPts val="4500"/>
              <a:buNone/>
              <a:defRPr sz="4500">
                <a:latin typeface="Roboto Light"/>
                <a:ea typeface="Roboto Light"/>
                <a:cs typeface="Roboto Light"/>
                <a:sym typeface="Roboto Light"/>
              </a:defRPr>
            </a:lvl1pPr>
            <a:lvl2pPr lvl="1"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able 01">
  <p:cSld name="CUSTOM_5">
    <p:spTree>
      <p:nvGrpSpPr>
        <p:cNvPr id="1" name="Shape 449"/>
        <p:cNvGrpSpPr/>
        <p:nvPr/>
      </p:nvGrpSpPr>
      <p:grpSpPr>
        <a:xfrm>
          <a:off x="0" y="0"/>
          <a:ext cx="0" cy="0"/>
          <a:chOff x="0" y="0"/>
          <a:chExt cx="0" cy="0"/>
        </a:xfrm>
      </p:grpSpPr>
      <p:graphicFrame>
        <p:nvGraphicFramePr>
          <p:cNvPr id="450" name="Google Shape;450;p39"/>
          <p:cNvGraphicFramePr/>
          <p:nvPr/>
        </p:nvGraphicFramePr>
        <p:xfrm>
          <a:off x="989433" y="1378633"/>
          <a:ext cx="3000000" cy="3000000"/>
        </p:xfrm>
        <a:graphic>
          <a:graphicData uri="http://schemas.openxmlformats.org/drawingml/2006/table">
            <a:tbl>
              <a:tblPr>
                <a:noFill/>
                <a:tableStyleId>{93E06540-735B-4D50-9AF1-7D039BEE9495}</a:tableStyleId>
              </a:tblPr>
              <a:tblGrid>
                <a:gridCol w="510475">
                  <a:extLst>
                    <a:ext uri="{9D8B030D-6E8A-4147-A177-3AD203B41FA5}">
                      <a16:colId xmlns:a16="http://schemas.microsoft.com/office/drawing/2014/main" val="20000"/>
                    </a:ext>
                  </a:extLst>
                </a:gridCol>
                <a:gridCol w="2120525">
                  <a:extLst>
                    <a:ext uri="{9D8B030D-6E8A-4147-A177-3AD203B41FA5}">
                      <a16:colId xmlns:a16="http://schemas.microsoft.com/office/drawing/2014/main" val="20001"/>
                    </a:ext>
                  </a:extLst>
                </a:gridCol>
                <a:gridCol w="2510800">
                  <a:extLst>
                    <a:ext uri="{9D8B030D-6E8A-4147-A177-3AD203B41FA5}">
                      <a16:colId xmlns:a16="http://schemas.microsoft.com/office/drawing/2014/main" val="20002"/>
                    </a:ext>
                  </a:extLst>
                </a:gridCol>
                <a:gridCol w="2535675">
                  <a:extLst>
                    <a:ext uri="{9D8B030D-6E8A-4147-A177-3AD203B41FA5}">
                      <a16:colId xmlns:a16="http://schemas.microsoft.com/office/drawing/2014/main" val="20003"/>
                    </a:ext>
                  </a:extLst>
                </a:gridCol>
                <a:gridCol w="2535675">
                  <a:extLst>
                    <a:ext uri="{9D8B030D-6E8A-4147-A177-3AD203B41FA5}">
                      <a16:colId xmlns:a16="http://schemas.microsoft.com/office/drawing/2014/main" val="20004"/>
                    </a:ext>
                  </a:extLst>
                </a:gridCol>
              </a:tblGrid>
              <a:tr h="589975">
                <a:tc>
                  <a:txBody>
                    <a:bodyPr/>
                    <a:lstStyle/>
                    <a:p>
                      <a:pPr marL="0" lvl="0" indent="0" algn="ctr" rtl="0">
                        <a:spcBef>
                          <a:spcPts val="0"/>
                        </a:spcBef>
                        <a:spcAft>
                          <a:spcPts val="0"/>
                        </a:spcAft>
                        <a:buNone/>
                      </a:pPr>
                      <a:r>
                        <a:rPr lang="en-US" sz="1900" b="1">
                          <a:solidFill>
                            <a:srgbClr val="082D49"/>
                          </a:solidFill>
                          <a:latin typeface="Roboto"/>
                          <a:ea typeface="Roboto"/>
                          <a:cs typeface="Roboto"/>
                          <a:sym typeface="Roboto"/>
                        </a:rPr>
                        <a:t>Id</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First Name</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Last Name</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Email</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Yes/No</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1</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rgbClr val="000000"/>
                        </a:buClr>
                        <a:buSzPts val="1500"/>
                        <a:buFont typeface="Arial"/>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2</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extLst>
                  <a:ext uri="{0D108BD9-81ED-4DB2-BD59-A6C34878D82A}">
                    <a16:rowId xmlns:a16="http://schemas.microsoft.com/office/drawing/2014/main" val="10002"/>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3</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rgbClr val="000000"/>
                        </a:buClr>
                        <a:buSzPts val="1500"/>
                        <a:buFont typeface="Arial"/>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4</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5</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bl>
          </a:graphicData>
        </a:graphic>
      </p:graphicFrame>
      <p:sp>
        <p:nvSpPr>
          <p:cNvPr id="451" name="Google Shape;451;p39"/>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52" name="Google Shape;452;p39"/>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Image slide 01">
  <p:cSld name="CUSTOM_6">
    <p:spTree>
      <p:nvGrpSpPr>
        <p:cNvPr id="1" name="Shape 453"/>
        <p:cNvGrpSpPr/>
        <p:nvPr/>
      </p:nvGrpSpPr>
      <p:grpSpPr>
        <a:xfrm>
          <a:off x="0" y="0"/>
          <a:ext cx="0" cy="0"/>
          <a:chOff x="0" y="0"/>
          <a:chExt cx="0" cy="0"/>
        </a:xfrm>
      </p:grpSpPr>
      <p:sp>
        <p:nvSpPr>
          <p:cNvPr id="454" name="Google Shape;454;p40"/>
          <p:cNvSpPr>
            <a:spLocks noGrp="1"/>
          </p:cNvSpPr>
          <p:nvPr>
            <p:ph type="pic" idx="2"/>
          </p:nvPr>
        </p:nvSpPr>
        <p:spPr>
          <a:xfrm>
            <a:off x="7897833" y="200"/>
            <a:ext cx="4293900" cy="6858000"/>
          </a:xfrm>
          <a:prstGeom prst="rect">
            <a:avLst/>
          </a:prstGeom>
          <a:noFill/>
          <a:ln>
            <a:noFill/>
          </a:ln>
        </p:spPr>
      </p:sp>
      <p:sp>
        <p:nvSpPr>
          <p:cNvPr id="455" name="Google Shape;455;p40"/>
          <p:cNvSpPr txBox="1">
            <a:spLocks noGrp="1"/>
          </p:cNvSpPr>
          <p:nvPr>
            <p:ph type="body" idx="1"/>
          </p:nvPr>
        </p:nvSpPr>
        <p:spPr>
          <a:xfrm>
            <a:off x="787133" y="1495633"/>
            <a:ext cx="70929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456" name="Google Shape;456;p40"/>
          <p:cNvSpPr txBox="1">
            <a:spLocks noGrp="1"/>
          </p:cNvSpPr>
          <p:nvPr>
            <p:ph type="title"/>
          </p:nvPr>
        </p:nvSpPr>
        <p:spPr>
          <a:xfrm>
            <a:off x="-2783" y="169867"/>
            <a:ext cx="78849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57" name="Google Shape;457;p40"/>
          <p:cNvSpPr txBox="1">
            <a:spLocks noGrp="1"/>
          </p:cNvSpPr>
          <p:nvPr>
            <p:ph type="title" idx="3"/>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mage slide 02">
  <p:cSld name="CUSTOM_7">
    <p:spTree>
      <p:nvGrpSpPr>
        <p:cNvPr id="1" name="Shape 458"/>
        <p:cNvGrpSpPr/>
        <p:nvPr/>
      </p:nvGrpSpPr>
      <p:grpSpPr>
        <a:xfrm>
          <a:off x="0" y="0"/>
          <a:ext cx="0" cy="0"/>
          <a:chOff x="0" y="0"/>
          <a:chExt cx="0" cy="0"/>
        </a:xfrm>
      </p:grpSpPr>
      <p:sp>
        <p:nvSpPr>
          <p:cNvPr id="459" name="Google Shape;459;p41"/>
          <p:cNvSpPr>
            <a:spLocks noGrp="1"/>
          </p:cNvSpPr>
          <p:nvPr>
            <p:ph type="pic" idx="2"/>
          </p:nvPr>
        </p:nvSpPr>
        <p:spPr>
          <a:xfrm>
            <a:off x="0" y="200"/>
            <a:ext cx="4293900" cy="6858000"/>
          </a:xfrm>
          <a:prstGeom prst="rect">
            <a:avLst/>
          </a:prstGeom>
          <a:noFill/>
          <a:ln>
            <a:noFill/>
          </a:ln>
        </p:spPr>
      </p:sp>
      <p:sp>
        <p:nvSpPr>
          <p:cNvPr id="460" name="Google Shape;460;p41"/>
          <p:cNvSpPr txBox="1">
            <a:spLocks noGrp="1"/>
          </p:cNvSpPr>
          <p:nvPr>
            <p:ph type="title"/>
          </p:nvPr>
        </p:nvSpPr>
        <p:spPr>
          <a:xfrm>
            <a:off x="4294000" y="169867"/>
            <a:ext cx="74763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61" name="Google Shape;461;p41"/>
          <p:cNvSpPr txBox="1">
            <a:spLocks noGrp="1"/>
          </p:cNvSpPr>
          <p:nvPr>
            <p:ph type="body" idx="1"/>
          </p:nvPr>
        </p:nvSpPr>
        <p:spPr>
          <a:xfrm>
            <a:off x="5070500" y="1495633"/>
            <a:ext cx="68028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462" name="Google Shape;462;p41"/>
          <p:cNvSpPr txBox="1">
            <a:spLocks noGrp="1"/>
          </p:cNvSpPr>
          <p:nvPr>
            <p:ph type="title" idx="3"/>
          </p:nvPr>
        </p:nvSpPr>
        <p:spPr>
          <a:xfrm>
            <a:off x="4294000" y="687033"/>
            <a:ext cx="7922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7" name="Google Shape;37;p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creenshot slide 01">
  <p:cSld name="CUSTOM_8">
    <p:spTree>
      <p:nvGrpSpPr>
        <p:cNvPr id="1" name="Shape 463"/>
        <p:cNvGrpSpPr/>
        <p:nvPr/>
      </p:nvGrpSpPr>
      <p:grpSpPr>
        <a:xfrm>
          <a:off x="0" y="0"/>
          <a:ext cx="0" cy="0"/>
          <a:chOff x="0" y="0"/>
          <a:chExt cx="0" cy="0"/>
        </a:xfrm>
      </p:grpSpPr>
      <p:cxnSp>
        <p:nvCxnSpPr>
          <p:cNvPr id="464" name="Google Shape;464;p42"/>
          <p:cNvCxnSpPr/>
          <p:nvPr/>
        </p:nvCxnSpPr>
        <p:spPr>
          <a:xfrm rot="10800000">
            <a:off x="3892467" y="3168581"/>
            <a:ext cx="780300" cy="0"/>
          </a:xfrm>
          <a:prstGeom prst="straightConnector1">
            <a:avLst/>
          </a:prstGeom>
          <a:noFill/>
          <a:ln w="9525" cap="rnd" cmpd="sng">
            <a:solidFill>
              <a:srgbClr val="2E5E73"/>
            </a:solidFill>
            <a:prstDash val="solid"/>
            <a:round/>
            <a:headEnd type="none" w="med" len="med"/>
            <a:tailEnd type="oval" w="med" len="med"/>
          </a:ln>
        </p:spPr>
      </p:cxnSp>
      <p:cxnSp>
        <p:nvCxnSpPr>
          <p:cNvPr id="465" name="Google Shape;465;p42"/>
          <p:cNvCxnSpPr/>
          <p:nvPr/>
        </p:nvCxnSpPr>
        <p:spPr>
          <a:xfrm rot="10800000">
            <a:off x="3892467" y="5087800"/>
            <a:ext cx="780300" cy="0"/>
          </a:xfrm>
          <a:prstGeom prst="straightConnector1">
            <a:avLst/>
          </a:prstGeom>
          <a:noFill/>
          <a:ln w="9525" cap="rnd" cmpd="sng">
            <a:solidFill>
              <a:srgbClr val="2E5E73"/>
            </a:solidFill>
            <a:prstDash val="solid"/>
            <a:round/>
            <a:headEnd type="none" w="med" len="med"/>
            <a:tailEnd type="oval" w="med" len="med"/>
          </a:ln>
        </p:spPr>
      </p:cxnSp>
      <p:sp>
        <p:nvSpPr>
          <p:cNvPr id="466" name="Google Shape;466;p42"/>
          <p:cNvSpPr>
            <a:spLocks noGrp="1"/>
          </p:cNvSpPr>
          <p:nvPr>
            <p:ph type="pic" idx="2"/>
          </p:nvPr>
        </p:nvSpPr>
        <p:spPr>
          <a:xfrm>
            <a:off x="4781367" y="2073900"/>
            <a:ext cx="6573900" cy="3556500"/>
          </a:xfrm>
          <a:prstGeom prst="rect">
            <a:avLst/>
          </a:prstGeom>
          <a:noFill/>
          <a:ln>
            <a:noFill/>
          </a:ln>
          <a:effectLst>
            <a:outerShdw blurRad="57150" dist="19050" dir="5400000" algn="bl" rotWithShape="0">
              <a:srgbClr val="000000">
                <a:alpha val="50000"/>
              </a:srgbClr>
            </a:outerShdw>
          </a:effectLst>
        </p:spPr>
      </p:sp>
      <p:sp>
        <p:nvSpPr>
          <p:cNvPr id="467" name="Google Shape;467;p42"/>
          <p:cNvSpPr txBox="1">
            <a:spLocks noGrp="1"/>
          </p:cNvSpPr>
          <p:nvPr>
            <p:ph type="title"/>
          </p:nvPr>
        </p:nvSpPr>
        <p:spPr>
          <a:xfrm>
            <a:off x="965767" y="2839267"/>
            <a:ext cx="2817900" cy="14109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68" name="Google Shape;468;p42"/>
          <p:cNvSpPr txBox="1">
            <a:spLocks noGrp="1"/>
          </p:cNvSpPr>
          <p:nvPr>
            <p:ph type="title" idx="3"/>
          </p:nvPr>
        </p:nvSpPr>
        <p:spPr>
          <a:xfrm>
            <a:off x="965767" y="4778500"/>
            <a:ext cx="2817900" cy="11505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69" name="Google Shape;469;p42"/>
          <p:cNvSpPr txBox="1">
            <a:spLocks noGrp="1"/>
          </p:cNvSpPr>
          <p:nvPr>
            <p:ph type="title" idx="4"/>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0" name="Google Shape;470;p42"/>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creenshot slide 02">
  <p:cSld name="CUSTOM_9">
    <p:spTree>
      <p:nvGrpSpPr>
        <p:cNvPr id="1" name="Shape 471"/>
        <p:cNvGrpSpPr/>
        <p:nvPr/>
      </p:nvGrpSpPr>
      <p:grpSpPr>
        <a:xfrm>
          <a:off x="0" y="0"/>
          <a:ext cx="0" cy="0"/>
          <a:chOff x="0" y="0"/>
          <a:chExt cx="0" cy="0"/>
        </a:xfrm>
      </p:grpSpPr>
      <p:cxnSp>
        <p:nvCxnSpPr>
          <p:cNvPr id="472" name="Google Shape;472;p43"/>
          <p:cNvCxnSpPr/>
          <p:nvPr/>
        </p:nvCxnSpPr>
        <p:spPr>
          <a:xfrm rot="10800000">
            <a:off x="2276100" y="3168567"/>
            <a:ext cx="628500" cy="0"/>
          </a:xfrm>
          <a:prstGeom prst="straightConnector1">
            <a:avLst/>
          </a:prstGeom>
          <a:noFill/>
          <a:ln w="9525" cap="rnd" cmpd="sng">
            <a:solidFill>
              <a:srgbClr val="2E5E73"/>
            </a:solidFill>
            <a:prstDash val="solid"/>
            <a:round/>
            <a:headEnd type="none" w="med" len="med"/>
            <a:tailEnd type="oval" w="med" len="med"/>
          </a:ln>
        </p:spPr>
      </p:cxnSp>
      <p:cxnSp>
        <p:nvCxnSpPr>
          <p:cNvPr id="473" name="Google Shape;473;p43"/>
          <p:cNvCxnSpPr/>
          <p:nvPr/>
        </p:nvCxnSpPr>
        <p:spPr>
          <a:xfrm rot="10800000">
            <a:off x="9496900" y="5082948"/>
            <a:ext cx="360000" cy="0"/>
          </a:xfrm>
          <a:prstGeom prst="straightConnector1">
            <a:avLst/>
          </a:prstGeom>
          <a:noFill/>
          <a:ln w="9525" cap="rnd" cmpd="sng">
            <a:solidFill>
              <a:srgbClr val="2E5E73"/>
            </a:solidFill>
            <a:prstDash val="solid"/>
            <a:round/>
            <a:headEnd type="oval" w="med" len="med"/>
            <a:tailEnd type="none" w="med" len="med"/>
          </a:ln>
        </p:spPr>
      </p:cxnSp>
      <p:sp>
        <p:nvSpPr>
          <p:cNvPr id="474" name="Google Shape;474;p43"/>
          <p:cNvSpPr>
            <a:spLocks noGrp="1"/>
          </p:cNvSpPr>
          <p:nvPr>
            <p:ph type="pic" idx="2"/>
          </p:nvPr>
        </p:nvSpPr>
        <p:spPr>
          <a:xfrm>
            <a:off x="3056700" y="2073900"/>
            <a:ext cx="6326400" cy="3422400"/>
          </a:xfrm>
          <a:prstGeom prst="rect">
            <a:avLst/>
          </a:prstGeom>
          <a:noFill/>
          <a:ln>
            <a:noFill/>
          </a:ln>
          <a:effectLst>
            <a:outerShdw blurRad="57150" dist="19050" dir="5400000" algn="bl" rotWithShape="0">
              <a:srgbClr val="000000">
                <a:alpha val="50000"/>
              </a:srgbClr>
            </a:outerShdw>
          </a:effectLst>
        </p:spPr>
      </p:sp>
      <p:sp>
        <p:nvSpPr>
          <p:cNvPr id="475" name="Google Shape;475;p43"/>
          <p:cNvSpPr txBox="1">
            <a:spLocks noGrp="1"/>
          </p:cNvSpPr>
          <p:nvPr>
            <p:ph type="title"/>
          </p:nvPr>
        </p:nvSpPr>
        <p:spPr>
          <a:xfrm>
            <a:off x="578700" y="2874700"/>
            <a:ext cx="1740000" cy="18207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6" name="Google Shape;476;p43"/>
          <p:cNvSpPr txBox="1">
            <a:spLocks noGrp="1"/>
          </p:cNvSpPr>
          <p:nvPr>
            <p:ph type="title" idx="3"/>
          </p:nvPr>
        </p:nvSpPr>
        <p:spPr>
          <a:xfrm>
            <a:off x="9970700" y="2951367"/>
            <a:ext cx="1740000" cy="2400900"/>
          </a:xfrm>
          <a:prstGeom prst="rect">
            <a:avLst/>
          </a:prstGeom>
        </p:spPr>
        <p:txBody>
          <a:bodyPr spcFirstLastPara="1" wrap="square" lIns="487675" tIns="121900" rIns="121900" bIns="121900" anchor="b"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7" name="Google Shape;477;p43"/>
          <p:cNvSpPr txBox="1">
            <a:spLocks noGrp="1"/>
          </p:cNvSpPr>
          <p:nvPr>
            <p:ph type="title" idx="4"/>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8" name="Google Shape;478;p43"/>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me's Up slide">
  <p:cSld name="CUSTOM_10_2">
    <p:bg>
      <p:bgPr>
        <a:solidFill>
          <a:srgbClr val="F2F2F2"/>
        </a:solidFill>
        <a:effectLst/>
      </p:bgPr>
    </p:bg>
    <p:spTree>
      <p:nvGrpSpPr>
        <p:cNvPr id="1" name="Shape 479"/>
        <p:cNvGrpSpPr/>
        <p:nvPr/>
      </p:nvGrpSpPr>
      <p:grpSpPr>
        <a:xfrm>
          <a:off x="0" y="0"/>
          <a:ext cx="0" cy="0"/>
          <a:chOff x="0" y="0"/>
          <a:chExt cx="0" cy="0"/>
        </a:xfrm>
      </p:grpSpPr>
      <p:sp>
        <p:nvSpPr>
          <p:cNvPr id="480" name="Google Shape;480;p44"/>
          <p:cNvSpPr txBox="1">
            <a:spLocks noGrp="1"/>
          </p:cNvSpPr>
          <p:nvPr>
            <p:ph type="title"/>
          </p:nvPr>
        </p:nvSpPr>
        <p:spPr>
          <a:xfrm>
            <a:off x="0" y="4686167"/>
            <a:ext cx="12192000" cy="755700"/>
          </a:xfrm>
          <a:prstGeom prst="rect">
            <a:avLst/>
          </a:prstGeom>
        </p:spPr>
        <p:txBody>
          <a:bodyPr spcFirstLastPara="1" wrap="square" lIns="487675" tIns="121900" rIns="121900" bIns="121900" anchor="t" anchorCtr="0">
            <a:noAutofit/>
          </a:bodyPr>
          <a:lstStyle>
            <a:lvl1pPr lvl="0" algn="ctr" rtl="0">
              <a:spcBef>
                <a:spcPts val="0"/>
              </a:spcBef>
              <a:spcAft>
                <a:spcPts val="0"/>
              </a:spcAft>
              <a:buSzPts val="2700"/>
              <a:buNone/>
              <a:defRPr sz="2700">
                <a:latin typeface="Roboto Light"/>
                <a:ea typeface="Roboto Light"/>
                <a:cs typeface="Roboto Light"/>
                <a:sym typeface="Roboto Light"/>
              </a:defRPr>
            </a:lvl1pPr>
            <a:lvl2pPr lvl="1" algn="ctr" rtl="0">
              <a:spcBef>
                <a:spcPts val="0"/>
              </a:spcBef>
              <a:spcAft>
                <a:spcPts val="0"/>
              </a:spcAft>
              <a:buSzPts val="3700"/>
              <a:buNone/>
              <a:defRPr>
                <a:latin typeface="Roboto Light"/>
                <a:ea typeface="Roboto Light"/>
                <a:cs typeface="Roboto Light"/>
                <a:sym typeface="Roboto Light"/>
              </a:defRPr>
            </a:lvl2pPr>
            <a:lvl3pPr lvl="2" algn="ctr" rtl="0">
              <a:spcBef>
                <a:spcPts val="0"/>
              </a:spcBef>
              <a:spcAft>
                <a:spcPts val="0"/>
              </a:spcAft>
              <a:buSzPts val="3700"/>
              <a:buNone/>
              <a:defRPr>
                <a:latin typeface="Roboto Light"/>
                <a:ea typeface="Roboto Light"/>
                <a:cs typeface="Roboto Light"/>
                <a:sym typeface="Roboto Light"/>
              </a:defRPr>
            </a:lvl3pPr>
            <a:lvl4pPr lvl="3" algn="ctr" rtl="0">
              <a:spcBef>
                <a:spcPts val="0"/>
              </a:spcBef>
              <a:spcAft>
                <a:spcPts val="0"/>
              </a:spcAft>
              <a:buSzPts val="3700"/>
              <a:buNone/>
              <a:defRPr>
                <a:latin typeface="Roboto Light"/>
                <a:ea typeface="Roboto Light"/>
                <a:cs typeface="Roboto Light"/>
                <a:sym typeface="Roboto Light"/>
              </a:defRPr>
            </a:lvl4pPr>
            <a:lvl5pPr lvl="4" algn="ctr" rtl="0">
              <a:spcBef>
                <a:spcPts val="0"/>
              </a:spcBef>
              <a:spcAft>
                <a:spcPts val="0"/>
              </a:spcAft>
              <a:buSzPts val="3700"/>
              <a:buNone/>
              <a:defRPr>
                <a:latin typeface="Roboto Light"/>
                <a:ea typeface="Roboto Light"/>
                <a:cs typeface="Roboto Light"/>
                <a:sym typeface="Roboto Light"/>
              </a:defRPr>
            </a:lvl5pPr>
            <a:lvl6pPr lvl="5" algn="ctr" rtl="0">
              <a:spcBef>
                <a:spcPts val="0"/>
              </a:spcBef>
              <a:spcAft>
                <a:spcPts val="0"/>
              </a:spcAft>
              <a:buSzPts val="3700"/>
              <a:buNone/>
              <a:defRPr>
                <a:latin typeface="Roboto Light"/>
                <a:ea typeface="Roboto Light"/>
                <a:cs typeface="Roboto Light"/>
                <a:sym typeface="Roboto Light"/>
              </a:defRPr>
            </a:lvl6pPr>
            <a:lvl7pPr lvl="6" algn="ctr" rtl="0">
              <a:spcBef>
                <a:spcPts val="0"/>
              </a:spcBef>
              <a:spcAft>
                <a:spcPts val="0"/>
              </a:spcAft>
              <a:buSzPts val="3700"/>
              <a:buNone/>
              <a:defRPr>
                <a:latin typeface="Roboto Light"/>
                <a:ea typeface="Roboto Light"/>
                <a:cs typeface="Roboto Light"/>
                <a:sym typeface="Roboto Light"/>
              </a:defRPr>
            </a:lvl7pPr>
            <a:lvl8pPr lvl="7" algn="ctr" rtl="0">
              <a:spcBef>
                <a:spcPts val="0"/>
              </a:spcBef>
              <a:spcAft>
                <a:spcPts val="0"/>
              </a:spcAft>
              <a:buSzPts val="3700"/>
              <a:buNone/>
              <a:defRPr>
                <a:latin typeface="Roboto Light"/>
                <a:ea typeface="Roboto Light"/>
                <a:cs typeface="Roboto Light"/>
                <a:sym typeface="Roboto Light"/>
              </a:defRPr>
            </a:lvl8pPr>
            <a:lvl9pPr lvl="8" algn="ctr" rtl="0">
              <a:spcBef>
                <a:spcPts val="0"/>
              </a:spcBef>
              <a:spcAft>
                <a:spcPts val="0"/>
              </a:spcAft>
              <a:buSzPts val="3700"/>
              <a:buNone/>
              <a:defRPr>
                <a:latin typeface="Roboto Light"/>
                <a:ea typeface="Roboto Light"/>
                <a:cs typeface="Roboto Light"/>
                <a:sym typeface="Roboto Light"/>
              </a:defRPr>
            </a:lvl9pPr>
          </a:lstStyle>
          <a:p>
            <a:endParaRPr/>
          </a:p>
        </p:txBody>
      </p:sp>
      <p:sp>
        <p:nvSpPr>
          <p:cNvPr id="481" name="Google Shape;481;p44"/>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482" name="Google Shape;482;p44"/>
          <p:cNvSpPr txBox="1"/>
          <p:nvPr/>
        </p:nvSpPr>
        <p:spPr>
          <a:xfrm>
            <a:off x="415600" y="38943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Instructor</a:t>
            </a:r>
            <a:r>
              <a:rPr lang="en-US" sz="5300" b="1">
                <a:solidFill>
                  <a:srgbClr val="2E5E73"/>
                </a:solidFill>
                <a:latin typeface="Roboto"/>
                <a:ea typeface="Roboto"/>
                <a:cs typeface="Roboto"/>
                <a:sym typeface="Roboto"/>
              </a:rPr>
              <a:t> Demonstration</a:t>
            </a:r>
            <a:endParaRPr sz="3200">
              <a:solidFill>
                <a:srgbClr val="2E5E73"/>
              </a:solidFill>
              <a:latin typeface="Roboto Light"/>
              <a:ea typeface="Roboto Light"/>
              <a:cs typeface="Roboto Light"/>
              <a:sym typeface="Roboto Light"/>
            </a:endParaRPr>
          </a:p>
        </p:txBody>
      </p:sp>
      <p:pic>
        <p:nvPicPr>
          <p:cNvPr id="483" name="Google Shape;483;p44"/>
          <p:cNvPicPr preferRelativeResize="0"/>
          <p:nvPr/>
        </p:nvPicPr>
        <p:blipFill>
          <a:blip r:embed="rId2">
            <a:alphaModFix/>
          </a:blip>
          <a:stretch>
            <a:fillRect/>
          </a:stretch>
        </p:blipFill>
        <p:spPr>
          <a:xfrm>
            <a:off x="5314375" y="2111667"/>
            <a:ext cx="1563117" cy="100320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me's Up slide 1">
  <p:cSld name="CUSTOM_10_2_1">
    <p:bg>
      <p:bgPr>
        <a:solidFill>
          <a:srgbClr val="F2F2F2"/>
        </a:solidFill>
        <a:effectLst/>
      </p:bgPr>
    </p:bg>
    <p:spTree>
      <p:nvGrpSpPr>
        <p:cNvPr id="1" name="Shape 484"/>
        <p:cNvGrpSpPr/>
        <p:nvPr/>
      </p:nvGrpSpPr>
      <p:grpSpPr>
        <a:xfrm>
          <a:off x="0" y="0"/>
          <a:ext cx="0" cy="0"/>
          <a:chOff x="0" y="0"/>
          <a:chExt cx="0" cy="0"/>
        </a:xfrm>
      </p:grpSpPr>
      <p:sp>
        <p:nvSpPr>
          <p:cNvPr id="485" name="Google Shape;485;p45"/>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Time’s up!</a:t>
            </a:r>
            <a:endParaRPr sz="5300" b="1">
              <a:solidFill>
                <a:srgbClr val="2E5E73"/>
              </a:solidFill>
              <a:latin typeface="Roboto"/>
              <a:ea typeface="Roboto"/>
              <a:cs typeface="Roboto"/>
              <a:sym typeface="Roboto"/>
            </a:endParaRPr>
          </a:p>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Let’s review</a:t>
            </a:r>
            <a:endParaRPr sz="5300">
              <a:solidFill>
                <a:srgbClr val="2E5E73"/>
              </a:solidFill>
              <a:latin typeface="Roboto Light"/>
              <a:ea typeface="Roboto Light"/>
              <a:cs typeface="Roboto Light"/>
              <a:sym typeface="Roboto Light"/>
            </a:endParaRPr>
          </a:p>
        </p:txBody>
      </p:sp>
      <p:pic>
        <p:nvPicPr>
          <p:cNvPr id="486" name="Google Shape;486;p45"/>
          <p:cNvPicPr preferRelativeResize="0"/>
          <p:nvPr/>
        </p:nvPicPr>
        <p:blipFill>
          <a:blip r:embed="rId2">
            <a:alphaModFix/>
          </a:blip>
          <a:stretch>
            <a:fillRect/>
          </a:stretch>
        </p:blipFill>
        <p:spPr>
          <a:xfrm>
            <a:off x="5300000" y="2049267"/>
            <a:ext cx="1592000" cy="1532086"/>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reak slide">
  <p:cSld name="CUSTOM_10_1">
    <p:bg>
      <p:bgPr>
        <a:solidFill>
          <a:srgbClr val="F2F2F2"/>
        </a:solidFill>
        <a:effectLst/>
      </p:bgPr>
    </p:bg>
    <p:spTree>
      <p:nvGrpSpPr>
        <p:cNvPr id="1" name="Shape 487"/>
        <p:cNvGrpSpPr/>
        <p:nvPr/>
      </p:nvGrpSpPr>
      <p:grpSpPr>
        <a:xfrm>
          <a:off x="0" y="0"/>
          <a:ext cx="0" cy="0"/>
          <a:chOff x="0" y="0"/>
          <a:chExt cx="0" cy="0"/>
        </a:xfrm>
      </p:grpSpPr>
      <p:sp>
        <p:nvSpPr>
          <p:cNvPr id="488" name="Google Shape;488;p46"/>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Break</a:t>
            </a:r>
            <a:endParaRPr sz="5300" b="1">
              <a:solidFill>
                <a:srgbClr val="2E5E73"/>
              </a:solidFill>
              <a:latin typeface="Roboto"/>
              <a:ea typeface="Roboto"/>
              <a:cs typeface="Roboto"/>
              <a:sym typeface="Roboto"/>
            </a:endParaRPr>
          </a:p>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15 mins</a:t>
            </a:r>
            <a:endParaRPr sz="5300">
              <a:solidFill>
                <a:srgbClr val="2E5E73"/>
              </a:solidFill>
              <a:latin typeface="Roboto Light"/>
              <a:ea typeface="Roboto Light"/>
              <a:cs typeface="Roboto Light"/>
              <a:sym typeface="Roboto Light"/>
            </a:endParaRPr>
          </a:p>
        </p:txBody>
      </p:sp>
      <p:pic>
        <p:nvPicPr>
          <p:cNvPr id="489" name="Google Shape;489;p46"/>
          <p:cNvPicPr preferRelativeResize="0"/>
          <p:nvPr/>
        </p:nvPicPr>
        <p:blipFill>
          <a:blip r:embed="rId2">
            <a:alphaModFix/>
          </a:blip>
          <a:stretch>
            <a:fillRect/>
          </a:stretch>
        </p:blipFill>
        <p:spPr>
          <a:xfrm>
            <a:off x="5246436" y="1939100"/>
            <a:ext cx="1699100" cy="1645444"/>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reak slide 1">
  <p:cSld name="CUSTOM_10_1_2">
    <p:bg>
      <p:bgPr>
        <a:solidFill>
          <a:srgbClr val="F2F2F2"/>
        </a:solidFill>
        <a:effectLst/>
      </p:bgPr>
    </p:bg>
    <p:spTree>
      <p:nvGrpSpPr>
        <p:cNvPr id="1" name="Shape 490"/>
        <p:cNvGrpSpPr/>
        <p:nvPr/>
      </p:nvGrpSpPr>
      <p:grpSpPr>
        <a:xfrm>
          <a:off x="0" y="0"/>
          <a:ext cx="0" cy="0"/>
          <a:chOff x="0" y="0"/>
          <a:chExt cx="0" cy="0"/>
        </a:xfrm>
      </p:grpSpPr>
      <p:sp>
        <p:nvSpPr>
          <p:cNvPr id="491" name="Google Shape;491;p47"/>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Break</a:t>
            </a:r>
            <a:endParaRPr sz="5300" b="1">
              <a:solidFill>
                <a:srgbClr val="2E5E73"/>
              </a:solidFill>
              <a:latin typeface="Roboto"/>
              <a:ea typeface="Roboto"/>
              <a:cs typeface="Roboto"/>
              <a:sym typeface="Roboto"/>
            </a:endParaRPr>
          </a:p>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15 mins</a:t>
            </a:r>
            <a:endParaRPr sz="5300">
              <a:solidFill>
                <a:srgbClr val="2E5E73"/>
              </a:solidFill>
              <a:latin typeface="Roboto Light"/>
              <a:ea typeface="Roboto Light"/>
              <a:cs typeface="Roboto Light"/>
              <a:sym typeface="Roboto Light"/>
            </a:endParaRPr>
          </a:p>
        </p:txBody>
      </p:sp>
      <p:pic>
        <p:nvPicPr>
          <p:cNvPr id="492" name="Google Shape;492;p47"/>
          <p:cNvPicPr preferRelativeResize="0"/>
          <p:nvPr/>
        </p:nvPicPr>
        <p:blipFill>
          <a:blip r:embed="rId2">
            <a:alphaModFix/>
          </a:blip>
          <a:stretch>
            <a:fillRect/>
          </a:stretch>
        </p:blipFill>
        <p:spPr>
          <a:xfrm>
            <a:off x="5246436" y="1939100"/>
            <a:ext cx="1699100" cy="1645444"/>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me for a video slide">
  <p:cSld name="CUSTOM_10_1_1">
    <p:bg>
      <p:bgPr>
        <a:solidFill>
          <a:srgbClr val="F2F2F2"/>
        </a:solidFill>
        <a:effectLst/>
      </p:bgPr>
    </p:bg>
    <p:spTree>
      <p:nvGrpSpPr>
        <p:cNvPr id="1" name="Shape 493"/>
        <p:cNvGrpSpPr/>
        <p:nvPr/>
      </p:nvGrpSpPr>
      <p:grpSpPr>
        <a:xfrm>
          <a:off x="0" y="0"/>
          <a:ext cx="0" cy="0"/>
          <a:chOff x="0" y="0"/>
          <a:chExt cx="0" cy="0"/>
        </a:xfrm>
      </p:grpSpPr>
      <p:sp>
        <p:nvSpPr>
          <p:cNvPr id="494" name="Google Shape;494;p48"/>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Time for a quick </a:t>
            </a:r>
            <a:r>
              <a:rPr lang="en-US" sz="5300" b="1">
                <a:solidFill>
                  <a:srgbClr val="2E5E73"/>
                </a:solidFill>
                <a:latin typeface="Roboto"/>
                <a:ea typeface="Roboto"/>
                <a:cs typeface="Roboto"/>
                <a:sym typeface="Roboto"/>
              </a:rPr>
              <a:t>video</a:t>
            </a:r>
            <a:endParaRPr sz="5300">
              <a:solidFill>
                <a:srgbClr val="2E5E73"/>
              </a:solidFill>
              <a:latin typeface="Roboto Light"/>
              <a:ea typeface="Roboto Light"/>
              <a:cs typeface="Roboto Light"/>
              <a:sym typeface="Roboto Light"/>
            </a:endParaRPr>
          </a:p>
        </p:txBody>
      </p:sp>
      <p:pic>
        <p:nvPicPr>
          <p:cNvPr id="495" name="Google Shape;495;p48"/>
          <p:cNvPicPr preferRelativeResize="0"/>
          <p:nvPr/>
        </p:nvPicPr>
        <p:blipFill>
          <a:blip r:embed="rId2">
            <a:alphaModFix/>
          </a:blip>
          <a:stretch>
            <a:fillRect/>
          </a:stretch>
        </p:blipFill>
        <p:spPr>
          <a:xfrm>
            <a:off x="5221133" y="2212233"/>
            <a:ext cx="1749733" cy="1260934"/>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Peer review slide">
  <p:cSld name="CUSTOM_10_1_1_1">
    <p:bg>
      <p:bgPr>
        <a:solidFill>
          <a:srgbClr val="F2F2F2"/>
        </a:solidFill>
        <a:effectLst/>
      </p:bgPr>
    </p:bg>
    <p:spTree>
      <p:nvGrpSpPr>
        <p:cNvPr id="1" name="Shape 496"/>
        <p:cNvGrpSpPr/>
        <p:nvPr/>
      </p:nvGrpSpPr>
      <p:grpSpPr>
        <a:xfrm>
          <a:off x="0" y="0"/>
          <a:ext cx="0" cy="0"/>
          <a:chOff x="0" y="0"/>
          <a:chExt cx="0" cy="0"/>
        </a:xfrm>
      </p:grpSpPr>
      <p:sp>
        <p:nvSpPr>
          <p:cNvPr id="497" name="Google Shape;497;p49"/>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Peer </a:t>
            </a:r>
            <a:r>
              <a:rPr lang="en-US" sz="5300">
                <a:solidFill>
                  <a:srgbClr val="2E5E73"/>
                </a:solidFill>
                <a:latin typeface="Roboto Light"/>
                <a:ea typeface="Roboto Light"/>
                <a:cs typeface="Roboto Light"/>
                <a:sym typeface="Roboto Light"/>
              </a:rPr>
              <a:t>review</a:t>
            </a:r>
            <a:endParaRPr sz="5300">
              <a:solidFill>
                <a:srgbClr val="2E5E73"/>
              </a:solidFill>
              <a:latin typeface="Roboto Light"/>
              <a:ea typeface="Roboto Light"/>
              <a:cs typeface="Roboto Light"/>
              <a:sym typeface="Roboto Light"/>
            </a:endParaRPr>
          </a:p>
        </p:txBody>
      </p:sp>
      <p:pic>
        <p:nvPicPr>
          <p:cNvPr id="498" name="Google Shape;498;p49"/>
          <p:cNvPicPr preferRelativeResize="0"/>
          <p:nvPr/>
        </p:nvPicPr>
        <p:blipFill>
          <a:blip r:embed="rId2">
            <a:alphaModFix/>
          </a:blip>
          <a:stretch>
            <a:fillRect/>
          </a:stretch>
        </p:blipFill>
        <p:spPr>
          <a:xfrm>
            <a:off x="5234967" y="1937333"/>
            <a:ext cx="1722067" cy="1722067"/>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Let's recap slide">
  <p:cSld name="CUSTOM_10_1_1_1_2">
    <p:bg>
      <p:bgPr>
        <a:solidFill>
          <a:srgbClr val="F2F2F2"/>
        </a:solidFill>
        <a:effectLst/>
      </p:bgPr>
    </p:bg>
    <p:spTree>
      <p:nvGrpSpPr>
        <p:cNvPr id="1" name="Shape 499"/>
        <p:cNvGrpSpPr/>
        <p:nvPr/>
      </p:nvGrpSpPr>
      <p:grpSpPr>
        <a:xfrm>
          <a:off x="0" y="0"/>
          <a:ext cx="0" cy="0"/>
          <a:chOff x="0" y="0"/>
          <a:chExt cx="0" cy="0"/>
        </a:xfrm>
      </p:grpSpPr>
      <p:sp>
        <p:nvSpPr>
          <p:cNvPr id="500" name="Google Shape;500;p50"/>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a:ea typeface="Roboto"/>
                <a:cs typeface="Roboto"/>
                <a:sym typeface="Roboto"/>
              </a:rPr>
              <a:t>Let’s </a:t>
            </a:r>
            <a:r>
              <a:rPr lang="en-US" sz="5300" b="1">
                <a:solidFill>
                  <a:srgbClr val="2E5E73"/>
                </a:solidFill>
                <a:latin typeface="Roboto"/>
                <a:ea typeface="Roboto"/>
                <a:cs typeface="Roboto"/>
                <a:sym typeface="Roboto"/>
              </a:rPr>
              <a:t>recap</a:t>
            </a:r>
            <a:endParaRPr sz="5300" b="1">
              <a:solidFill>
                <a:srgbClr val="2E5E73"/>
              </a:solidFill>
              <a:latin typeface="Roboto"/>
              <a:ea typeface="Roboto"/>
              <a:cs typeface="Roboto"/>
              <a:sym typeface="Roboto"/>
            </a:endParaRPr>
          </a:p>
        </p:txBody>
      </p:sp>
      <p:pic>
        <p:nvPicPr>
          <p:cNvPr id="501" name="Google Shape;501;p50"/>
          <p:cNvPicPr preferRelativeResize="0"/>
          <p:nvPr/>
        </p:nvPicPr>
        <p:blipFill>
          <a:blip r:embed="rId2">
            <a:alphaModFix/>
          </a:blip>
          <a:stretch>
            <a:fillRect/>
          </a:stretch>
        </p:blipFill>
        <p:spPr>
          <a:xfrm>
            <a:off x="5234967" y="1913812"/>
            <a:ext cx="1722067" cy="1769110"/>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Office Hours slide">
  <p:cSld name="CUSTOM_10_1_1_1_2_3">
    <p:bg>
      <p:bgPr>
        <a:solidFill>
          <a:srgbClr val="F2F2F2"/>
        </a:solidFill>
        <a:effectLst/>
      </p:bgPr>
    </p:bg>
    <p:spTree>
      <p:nvGrpSpPr>
        <p:cNvPr id="1" name="Shape 502"/>
        <p:cNvGrpSpPr/>
        <p:nvPr/>
      </p:nvGrpSpPr>
      <p:grpSpPr>
        <a:xfrm>
          <a:off x="0" y="0"/>
          <a:ext cx="0" cy="0"/>
          <a:chOff x="0" y="0"/>
          <a:chExt cx="0" cy="0"/>
        </a:xfrm>
      </p:grpSpPr>
      <p:sp>
        <p:nvSpPr>
          <p:cNvPr id="503" name="Google Shape;503;p51"/>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Office Hours</a:t>
            </a:r>
            <a:endParaRPr sz="5300" b="1">
              <a:solidFill>
                <a:srgbClr val="2E5E73"/>
              </a:solidFill>
              <a:latin typeface="Roboto"/>
              <a:ea typeface="Roboto"/>
              <a:cs typeface="Roboto"/>
              <a:sym typeface="Roboto"/>
            </a:endParaRPr>
          </a:p>
        </p:txBody>
      </p:sp>
      <p:pic>
        <p:nvPicPr>
          <p:cNvPr id="504" name="Google Shape;504;p51"/>
          <p:cNvPicPr preferRelativeResize="0"/>
          <p:nvPr/>
        </p:nvPicPr>
        <p:blipFill>
          <a:blip r:embed="rId2">
            <a:alphaModFix/>
          </a:blip>
          <a:stretch>
            <a:fillRect/>
          </a:stretch>
        </p:blipFill>
        <p:spPr>
          <a:xfrm>
            <a:off x="4657133" y="2111800"/>
            <a:ext cx="2877733" cy="1518300"/>
          </a:xfrm>
          <a:prstGeom prst="rect">
            <a:avLst/>
          </a:prstGeom>
          <a:noFill/>
          <a:ln>
            <a:noFill/>
          </a:ln>
        </p:spPr>
      </p:pic>
      <p:sp>
        <p:nvSpPr>
          <p:cNvPr id="505" name="Google Shape;505;p51"/>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4" name="Google Shape;44;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Slack slide">
  <p:cSld name="CUSTOM_10_1_1_1_2_3_1">
    <p:bg>
      <p:bgPr>
        <a:solidFill>
          <a:srgbClr val="F2F2F2"/>
        </a:solidFill>
        <a:effectLst/>
      </p:bgPr>
    </p:bg>
    <p:spTree>
      <p:nvGrpSpPr>
        <p:cNvPr id="1" name="Shape 506"/>
        <p:cNvGrpSpPr/>
        <p:nvPr/>
      </p:nvGrpSpPr>
      <p:grpSpPr>
        <a:xfrm>
          <a:off x="0" y="0"/>
          <a:ext cx="0" cy="0"/>
          <a:chOff x="0" y="0"/>
          <a:chExt cx="0" cy="0"/>
        </a:xfrm>
      </p:grpSpPr>
      <p:sp>
        <p:nvSpPr>
          <p:cNvPr id="507" name="Google Shape;507;p52"/>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Class Slack Channel:</a:t>
            </a:r>
            <a:endParaRPr sz="5300" b="1">
              <a:solidFill>
                <a:srgbClr val="2E5E73"/>
              </a:solidFill>
              <a:latin typeface="Roboto"/>
              <a:ea typeface="Roboto"/>
              <a:cs typeface="Roboto"/>
              <a:sym typeface="Roboto"/>
            </a:endParaRPr>
          </a:p>
        </p:txBody>
      </p:sp>
      <p:sp>
        <p:nvSpPr>
          <p:cNvPr id="508" name="Google Shape;508;p52"/>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pic>
        <p:nvPicPr>
          <p:cNvPr id="509" name="Google Shape;509;p52"/>
          <p:cNvPicPr preferRelativeResize="0"/>
          <p:nvPr/>
        </p:nvPicPr>
        <p:blipFill rotWithShape="1">
          <a:blip r:embed="rId2">
            <a:alphaModFix/>
          </a:blip>
          <a:srcRect r="72231"/>
          <a:stretch/>
        </p:blipFill>
        <p:spPr>
          <a:xfrm>
            <a:off x="5182798" y="1779433"/>
            <a:ext cx="1826368" cy="1680800"/>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Next class">
  <p:cSld name="CUSTOM_10_1_1_1_2_2_1">
    <p:bg>
      <p:bgPr>
        <a:solidFill>
          <a:srgbClr val="F2F2F2"/>
        </a:solidFill>
        <a:effectLst/>
      </p:bgPr>
    </p:bg>
    <p:spTree>
      <p:nvGrpSpPr>
        <p:cNvPr id="1" name="Shape 510"/>
        <p:cNvGrpSpPr/>
        <p:nvPr/>
      </p:nvGrpSpPr>
      <p:grpSpPr>
        <a:xfrm>
          <a:off x="0" y="0"/>
          <a:ext cx="0" cy="0"/>
          <a:chOff x="0" y="0"/>
          <a:chExt cx="0" cy="0"/>
        </a:xfrm>
      </p:grpSpPr>
      <p:sp>
        <p:nvSpPr>
          <p:cNvPr id="511" name="Google Shape;511;p53"/>
          <p:cNvSpPr txBox="1"/>
          <p:nvPr/>
        </p:nvSpPr>
        <p:spPr>
          <a:xfrm>
            <a:off x="0" y="3917467"/>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Next class</a:t>
            </a:r>
            <a:endParaRPr sz="5300" b="1">
              <a:solidFill>
                <a:srgbClr val="2E5E73"/>
              </a:solidFill>
              <a:latin typeface="Roboto"/>
              <a:ea typeface="Roboto"/>
              <a:cs typeface="Roboto"/>
              <a:sym typeface="Roboto"/>
            </a:endParaRPr>
          </a:p>
        </p:txBody>
      </p:sp>
      <p:sp>
        <p:nvSpPr>
          <p:cNvPr id="512" name="Google Shape;512;p53"/>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13" name="Google Shape;513;p53"/>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514" name="Google Shape;514;p53"/>
          <p:cNvSpPr/>
          <p:nvPr/>
        </p:nvSpPr>
        <p:spPr>
          <a:xfrm>
            <a:off x="5920823" y="2261476"/>
            <a:ext cx="350249" cy="703419"/>
          </a:xfrm>
          <a:custGeom>
            <a:avLst/>
            <a:gdLst/>
            <a:ahLst/>
            <a:cxnLst/>
            <a:rect l="l" t="t" r="r" b="b"/>
            <a:pathLst>
              <a:path w="102637" h="206130" fill="none" extrusionOk="0">
                <a:moveTo>
                  <a:pt x="0" y="1"/>
                </a:moveTo>
                <a:lnTo>
                  <a:pt x="102637" y="103065"/>
                </a:lnTo>
                <a:lnTo>
                  <a:pt x="0" y="206129"/>
                </a:lnTo>
              </a:path>
            </a:pathLst>
          </a:custGeom>
          <a:solidFill>
            <a:srgbClr val="FFFFFF"/>
          </a:solidFill>
          <a:ln w="19050" cap="rnd" cmpd="sng">
            <a:solidFill>
              <a:srgbClr val="28363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28363B"/>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Next class 1">
  <p:cSld name="CUSTOM_10_1_1_1_2_2_1_1">
    <p:bg>
      <p:bgPr>
        <a:solidFill>
          <a:srgbClr val="F2F2F2"/>
        </a:solidFill>
        <a:effectLst/>
      </p:bgPr>
    </p:bg>
    <p:spTree>
      <p:nvGrpSpPr>
        <p:cNvPr id="1" name="Shape 515"/>
        <p:cNvGrpSpPr/>
        <p:nvPr/>
      </p:nvGrpSpPr>
      <p:grpSpPr>
        <a:xfrm>
          <a:off x="0" y="0"/>
          <a:ext cx="0" cy="0"/>
          <a:chOff x="0" y="0"/>
          <a:chExt cx="0" cy="0"/>
        </a:xfrm>
      </p:grpSpPr>
      <p:sp>
        <p:nvSpPr>
          <p:cNvPr id="516" name="Google Shape;516;p54"/>
          <p:cNvSpPr txBox="1"/>
          <p:nvPr/>
        </p:nvSpPr>
        <p:spPr>
          <a:xfrm>
            <a:off x="2913067" y="5661867"/>
            <a:ext cx="8691600" cy="430800"/>
          </a:xfrm>
          <a:prstGeom prst="rect">
            <a:avLst/>
          </a:prstGeom>
          <a:noFill/>
          <a:ln>
            <a:noFill/>
          </a:ln>
        </p:spPr>
        <p:txBody>
          <a:bodyPr spcFirstLastPara="1" wrap="square" lIns="121900" tIns="121900" rIns="121900" bIns="121900" anchor="t" anchorCtr="0">
            <a:noAutofit/>
          </a:bodyPr>
          <a:lstStyle/>
          <a:p>
            <a:pPr marL="0" lvl="0" indent="0" algn="r" rtl="0">
              <a:lnSpc>
                <a:spcPct val="115000"/>
              </a:lnSpc>
              <a:spcBef>
                <a:spcPts val="0"/>
              </a:spcBef>
              <a:spcAft>
                <a:spcPts val="1600"/>
              </a:spcAft>
              <a:buNone/>
            </a:pPr>
            <a:r>
              <a:rPr lang="en-US" sz="1900">
                <a:solidFill>
                  <a:srgbClr val="2E5E73"/>
                </a:solidFill>
                <a:latin typeface="Roboto Light"/>
                <a:ea typeface="Roboto Light"/>
                <a:cs typeface="Roboto Light"/>
                <a:sym typeface="Roboto Light"/>
              </a:rPr>
              <a:t>20 Minutes</a:t>
            </a:r>
            <a:endParaRPr sz="1900">
              <a:solidFill>
                <a:srgbClr val="2E5E73"/>
              </a:solidFill>
              <a:latin typeface="Roboto Light"/>
              <a:ea typeface="Roboto Light"/>
              <a:cs typeface="Roboto Light"/>
              <a:sym typeface="Roboto Light"/>
            </a:endParaRPr>
          </a:p>
        </p:txBody>
      </p:sp>
      <p:sp>
        <p:nvSpPr>
          <p:cNvPr id="517" name="Google Shape;517;p54"/>
          <p:cNvSpPr txBox="1"/>
          <p:nvPr/>
        </p:nvSpPr>
        <p:spPr>
          <a:xfrm>
            <a:off x="7868233" y="5303933"/>
            <a:ext cx="3829500" cy="579300"/>
          </a:xfrm>
          <a:prstGeom prst="rect">
            <a:avLst/>
          </a:prstGeom>
          <a:noFill/>
          <a:ln>
            <a:noFill/>
          </a:ln>
        </p:spPr>
        <p:txBody>
          <a:bodyPr spcFirstLastPara="1" wrap="square" lIns="853425" tIns="0" rIns="121900" bIns="0" anchor="ctr" anchorCtr="0">
            <a:noAutofit/>
          </a:bodyPr>
          <a:lstStyle/>
          <a:p>
            <a:pPr marL="0" lvl="0" indent="0" algn="r" rtl="0">
              <a:spcBef>
                <a:spcPts val="0"/>
              </a:spcBef>
              <a:spcAft>
                <a:spcPts val="0"/>
              </a:spcAft>
              <a:buNone/>
            </a:pPr>
            <a:r>
              <a:rPr lang="en-US" sz="1900" b="1">
                <a:solidFill>
                  <a:srgbClr val="2E5E73"/>
                </a:solidFill>
                <a:latin typeface="Roboto"/>
                <a:ea typeface="Roboto"/>
                <a:cs typeface="Roboto"/>
                <a:sym typeface="Roboto"/>
              </a:rPr>
              <a:t>Suggested Time:</a:t>
            </a:r>
            <a:endParaRPr sz="1900" b="1">
              <a:solidFill>
                <a:srgbClr val="2E5E73"/>
              </a:solidFill>
              <a:latin typeface="Roboto"/>
              <a:ea typeface="Roboto"/>
              <a:cs typeface="Roboto"/>
              <a:sym typeface="Roboto"/>
            </a:endParaRPr>
          </a:p>
        </p:txBody>
      </p:sp>
      <p:pic>
        <p:nvPicPr>
          <p:cNvPr id="518" name="Google Shape;518;p54"/>
          <p:cNvPicPr preferRelativeResize="0"/>
          <p:nvPr/>
        </p:nvPicPr>
        <p:blipFill rotWithShape="1">
          <a:blip r:embed="rId2">
            <a:alphaModFix amt="12000"/>
          </a:blip>
          <a:srcRect l="-3280" t="-19179" r="-37524" b="41054"/>
          <a:stretch/>
        </p:blipFill>
        <p:spPr>
          <a:xfrm>
            <a:off x="0" y="4092633"/>
            <a:ext cx="4954800" cy="2765366"/>
          </a:xfrm>
          <a:prstGeom prst="rect">
            <a:avLst/>
          </a:prstGeom>
          <a:noFill/>
          <a:ln>
            <a:noFill/>
          </a:ln>
        </p:spPr>
      </p:pic>
      <p:sp>
        <p:nvSpPr>
          <p:cNvPr id="519" name="Google Shape;519;p54"/>
          <p:cNvSpPr txBox="1"/>
          <p:nvPr/>
        </p:nvSpPr>
        <p:spPr>
          <a:xfrm>
            <a:off x="0" y="3822300"/>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Time to</a:t>
            </a:r>
            <a:r>
              <a:rPr lang="en-US" sz="5300" b="1">
                <a:solidFill>
                  <a:srgbClr val="2E5E73"/>
                </a:solidFill>
                <a:latin typeface="Roboto"/>
                <a:ea typeface="Roboto"/>
                <a:cs typeface="Roboto"/>
                <a:sym typeface="Roboto"/>
              </a:rPr>
              <a:t> Code</a:t>
            </a:r>
            <a:endParaRPr sz="5300" b="1">
              <a:solidFill>
                <a:srgbClr val="2E5E73"/>
              </a:solidFill>
              <a:latin typeface="Roboto"/>
              <a:ea typeface="Roboto"/>
              <a:cs typeface="Roboto"/>
              <a:sym typeface="Roboto"/>
            </a:endParaRPr>
          </a:p>
        </p:txBody>
      </p:sp>
      <p:sp>
        <p:nvSpPr>
          <p:cNvPr id="520" name="Google Shape;520;p54"/>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pic>
        <p:nvPicPr>
          <p:cNvPr id="521" name="Google Shape;521;p54"/>
          <p:cNvPicPr preferRelativeResize="0"/>
          <p:nvPr/>
        </p:nvPicPr>
        <p:blipFill>
          <a:blip r:embed="rId3">
            <a:alphaModFix/>
          </a:blip>
          <a:stretch>
            <a:fillRect/>
          </a:stretch>
        </p:blipFill>
        <p:spPr>
          <a:xfrm>
            <a:off x="5387581" y="2111667"/>
            <a:ext cx="1416705" cy="1003200"/>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he End slide">
  <p:cSld name="CUSTOM_10_1_1_1_2_1">
    <p:bg>
      <p:bgPr>
        <a:solidFill>
          <a:srgbClr val="F2F2F2"/>
        </a:solidFill>
        <a:effectLst/>
      </p:bgPr>
    </p:bg>
    <p:spTree>
      <p:nvGrpSpPr>
        <p:cNvPr id="1" name="Shape 522"/>
        <p:cNvGrpSpPr/>
        <p:nvPr/>
      </p:nvGrpSpPr>
      <p:grpSpPr>
        <a:xfrm>
          <a:off x="0" y="0"/>
          <a:ext cx="0" cy="0"/>
          <a:chOff x="0" y="0"/>
          <a:chExt cx="0" cy="0"/>
        </a:xfrm>
      </p:grpSpPr>
      <p:sp>
        <p:nvSpPr>
          <p:cNvPr id="523" name="Google Shape;523;p55"/>
          <p:cNvSpPr txBox="1"/>
          <p:nvPr/>
        </p:nvSpPr>
        <p:spPr>
          <a:xfrm>
            <a:off x="0" y="3917467"/>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The</a:t>
            </a:r>
            <a:r>
              <a:rPr lang="en-US" sz="5300">
                <a:solidFill>
                  <a:srgbClr val="2E5E73"/>
                </a:solidFill>
                <a:latin typeface="Roboto"/>
                <a:ea typeface="Roboto"/>
                <a:cs typeface="Roboto"/>
                <a:sym typeface="Roboto"/>
              </a:rPr>
              <a:t> </a:t>
            </a:r>
            <a:r>
              <a:rPr lang="en-US" sz="5300" b="1">
                <a:solidFill>
                  <a:srgbClr val="2E5E73"/>
                </a:solidFill>
                <a:latin typeface="Roboto"/>
                <a:ea typeface="Roboto"/>
                <a:cs typeface="Roboto"/>
                <a:sym typeface="Roboto"/>
              </a:rPr>
              <a:t>End</a:t>
            </a:r>
            <a:endParaRPr sz="5300" b="1">
              <a:solidFill>
                <a:srgbClr val="2E5E73"/>
              </a:solidFill>
              <a:latin typeface="Roboto"/>
              <a:ea typeface="Roboto"/>
              <a:cs typeface="Roboto"/>
              <a:sym typeface="Roboto"/>
            </a:endParaRPr>
          </a:p>
        </p:txBody>
      </p:sp>
      <p:sp>
        <p:nvSpPr>
          <p:cNvPr id="524" name="Google Shape;524;p55"/>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pic>
        <p:nvPicPr>
          <p:cNvPr id="525" name="Google Shape;525;p55"/>
          <p:cNvPicPr preferRelativeResize="0"/>
          <p:nvPr/>
        </p:nvPicPr>
        <p:blipFill>
          <a:blip r:embed="rId2">
            <a:alphaModFix/>
          </a:blip>
          <a:stretch>
            <a:fillRect/>
          </a:stretch>
        </p:blipFill>
        <p:spPr>
          <a:xfrm>
            <a:off x="5466500" y="1995600"/>
            <a:ext cx="1402066" cy="1402066"/>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hallenge slide">
  <p:cSld name="CUSTOM_10_1_1_1_2_1_1">
    <p:bg>
      <p:bgPr>
        <a:solidFill>
          <a:srgbClr val="F2F2F2"/>
        </a:solidFill>
        <a:effectLst/>
      </p:bgPr>
    </p:bg>
    <p:spTree>
      <p:nvGrpSpPr>
        <p:cNvPr id="1" name="Shape 526"/>
        <p:cNvGrpSpPr/>
        <p:nvPr/>
      </p:nvGrpSpPr>
      <p:grpSpPr>
        <a:xfrm>
          <a:off x="0" y="0"/>
          <a:ext cx="0" cy="0"/>
          <a:chOff x="0" y="0"/>
          <a:chExt cx="0" cy="0"/>
        </a:xfrm>
      </p:grpSpPr>
      <p:sp>
        <p:nvSpPr>
          <p:cNvPr id="527" name="Google Shape;527;p56"/>
          <p:cNvSpPr txBox="1"/>
          <p:nvPr/>
        </p:nvSpPr>
        <p:spPr>
          <a:xfrm>
            <a:off x="0" y="3917467"/>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Challenge</a:t>
            </a:r>
            <a:endParaRPr sz="5300" b="1">
              <a:solidFill>
                <a:srgbClr val="2E5E73"/>
              </a:solidFill>
              <a:latin typeface="Roboto"/>
              <a:ea typeface="Roboto"/>
              <a:cs typeface="Roboto"/>
              <a:sym typeface="Roboto"/>
            </a:endParaRPr>
          </a:p>
        </p:txBody>
      </p:sp>
      <p:sp>
        <p:nvSpPr>
          <p:cNvPr id="528" name="Google Shape;528;p56"/>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29" name="Google Shape;529;p56"/>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pic>
        <p:nvPicPr>
          <p:cNvPr id="530" name="Google Shape;530;p56"/>
          <p:cNvPicPr preferRelativeResize="0"/>
          <p:nvPr/>
        </p:nvPicPr>
        <p:blipFill>
          <a:blip r:embed="rId2">
            <a:alphaModFix/>
          </a:blip>
          <a:stretch>
            <a:fillRect/>
          </a:stretch>
        </p:blipFill>
        <p:spPr>
          <a:xfrm>
            <a:off x="5267283" y="1697583"/>
            <a:ext cx="1713033" cy="1493365"/>
          </a:xfrm>
          <a:prstGeom prst="rect">
            <a:avLst/>
          </a:prstGeom>
          <a:noFill/>
          <a:ln>
            <a:noFill/>
          </a:ln>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Questions slide">
  <p:cSld name="CUSTOM_10_1_1_1_1">
    <p:bg>
      <p:bgPr>
        <a:solidFill>
          <a:srgbClr val="F2F2F2"/>
        </a:solidFill>
        <a:effectLst/>
      </p:bgPr>
    </p:bg>
    <p:spTree>
      <p:nvGrpSpPr>
        <p:cNvPr id="1" name="Shape 531"/>
        <p:cNvGrpSpPr/>
        <p:nvPr/>
      </p:nvGrpSpPr>
      <p:grpSpPr>
        <a:xfrm>
          <a:off x="0" y="0"/>
          <a:ext cx="0" cy="0"/>
          <a:chOff x="0" y="0"/>
          <a:chExt cx="0" cy="0"/>
        </a:xfrm>
      </p:grpSpPr>
      <p:sp>
        <p:nvSpPr>
          <p:cNvPr id="532" name="Google Shape;532;p57"/>
          <p:cNvSpPr txBox="1"/>
          <p:nvPr/>
        </p:nvSpPr>
        <p:spPr>
          <a:xfrm>
            <a:off x="0" y="3584600"/>
            <a:ext cx="12192000" cy="1003200"/>
          </a:xfrm>
          <a:prstGeom prst="rect">
            <a:avLst/>
          </a:prstGeom>
          <a:noFill/>
          <a:ln>
            <a:noFill/>
          </a:ln>
        </p:spPr>
        <p:txBody>
          <a:bodyPr spcFirstLastPara="1" wrap="square" lIns="0" tIns="121900" rIns="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Questions?</a:t>
            </a:r>
            <a:endParaRPr sz="5300">
              <a:solidFill>
                <a:srgbClr val="2E5E73"/>
              </a:solidFill>
              <a:latin typeface="Roboto Light"/>
              <a:ea typeface="Roboto Light"/>
              <a:cs typeface="Roboto Light"/>
              <a:sym typeface="Roboto Light"/>
            </a:endParaRPr>
          </a:p>
        </p:txBody>
      </p:sp>
      <p:pic>
        <p:nvPicPr>
          <p:cNvPr id="533" name="Google Shape;533;p57"/>
          <p:cNvPicPr preferRelativeResize="0"/>
          <p:nvPr/>
        </p:nvPicPr>
        <p:blipFill>
          <a:blip r:embed="rId2">
            <a:alphaModFix/>
          </a:blip>
          <a:stretch>
            <a:fillRect/>
          </a:stretch>
        </p:blipFill>
        <p:spPr>
          <a:xfrm>
            <a:off x="5016867" y="1924833"/>
            <a:ext cx="1794066" cy="1406160"/>
          </a:xfrm>
          <a:prstGeom prst="rect">
            <a:avLst/>
          </a:prstGeom>
          <a:noFill/>
          <a:ln>
            <a:noFill/>
          </a:ln>
        </p:spPr>
      </p:pic>
      <p:pic>
        <p:nvPicPr>
          <p:cNvPr id="534" name="Google Shape;534;p57"/>
          <p:cNvPicPr preferRelativeResize="0"/>
          <p:nvPr/>
        </p:nvPicPr>
        <p:blipFill rotWithShape="1">
          <a:blip r:embed="rId3">
            <a:alphaModFix/>
          </a:blip>
          <a:srcRect b="9853"/>
          <a:stretch/>
        </p:blipFill>
        <p:spPr>
          <a:xfrm>
            <a:off x="870700" y="5299300"/>
            <a:ext cx="1161000" cy="1592333"/>
          </a:xfrm>
          <a:prstGeom prst="rect">
            <a:avLst/>
          </a:prstGeom>
          <a:noFill/>
          <a:ln>
            <a:noFill/>
          </a:ln>
        </p:spPr>
      </p:pic>
      <p:pic>
        <p:nvPicPr>
          <p:cNvPr id="535" name="Google Shape;535;p57"/>
          <p:cNvPicPr preferRelativeResize="0"/>
          <p:nvPr/>
        </p:nvPicPr>
        <p:blipFill rotWithShape="1">
          <a:blip r:embed="rId3">
            <a:alphaModFix/>
          </a:blip>
          <a:srcRect b="19665"/>
          <a:stretch/>
        </p:blipFill>
        <p:spPr>
          <a:xfrm flipH="1">
            <a:off x="2201800" y="5615467"/>
            <a:ext cx="1044100" cy="1276167"/>
          </a:xfrm>
          <a:prstGeom prst="rect">
            <a:avLst/>
          </a:prstGeom>
          <a:noFill/>
          <a:ln>
            <a:noFill/>
          </a:ln>
        </p:spPr>
      </p:pic>
      <p:pic>
        <p:nvPicPr>
          <p:cNvPr id="536" name="Google Shape;536;p57"/>
          <p:cNvPicPr preferRelativeResize="0"/>
          <p:nvPr/>
        </p:nvPicPr>
        <p:blipFill rotWithShape="1">
          <a:blip r:embed="rId3">
            <a:alphaModFix/>
          </a:blip>
          <a:srcRect b="30598"/>
          <a:stretch/>
        </p:blipFill>
        <p:spPr>
          <a:xfrm flipH="1">
            <a:off x="4850933" y="5850033"/>
            <a:ext cx="950100" cy="1003200"/>
          </a:xfrm>
          <a:prstGeom prst="rect">
            <a:avLst/>
          </a:prstGeom>
          <a:noFill/>
          <a:ln>
            <a:noFill/>
          </a:ln>
        </p:spPr>
      </p:pic>
      <p:pic>
        <p:nvPicPr>
          <p:cNvPr id="537" name="Google Shape;537;p57"/>
          <p:cNvPicPr preferRelativeResize="0"/>
          <p:nvPr/>
        </p:nvPicPr>
        <p:blipFill rotWithShape="1">
          <a:blip r:embed="rId3">
            <a:alphaModFix/>
          </a:blip>
          <a:srcRect b="9853"/>
          <a:stretch/>
        </p:blipFill>
        <p:spPr>
          <a:xfrm>
            <a:off x="3540649" y="5094500"/>
            <a:ext cx="1310284" cy="1797133"/>
          </a:xfrm>
          <a:prstGeom prst="rect">
            <a:avLst/>
          </a:prstGeom>
          <a:noFill/>
          <a:ln>
            <a:noFill/>
          </a:ln>
        </p:spPr>
      </p:pic>
      <p:pic>
        <p:nvPicPr>
          <p:cNvPr id="538" name="Google Shape;538;p57"/>
          <p:cNvPicPr preferRelativeResize="0"/>
          <p:nvPr/>
        </p:nvPicPr>
        <p:blipFill rotWithShape="1">
          <a:blip r:embed="rId3">
            <a:alphaModFix/>
          </a:blip>
          <a:srcRect b="9853"/>
          <a:stretch/>
        </p:blipFill>
        <p:spPr>
          <a:xfrm>
            <a:off x="6023850" y="5310050"/>
            <a:ext cx="1161000" cy="1592333"/>
          </a:xfrm>
          <a:prstGeom prst="rect">
            <a:avLst/>
          </a:prstGeom>
          <a:noFill/>
          <a:ln>
            <a:noFill/>
          </a:ln>
        </p:spPr>
      </p:pic>
      <p:pic>
        <p:nvPicPr>
          <p:cNvPr id="539" name="Google Shape;539;p57"/>
          <p:cNvPicPr preferRelativeResize="0"/>
          <p:nvPr/>
        </p:nvPicPr>
        <p:blipFill rotWithShape="1">
          <a:blip r:embed="rId3">
            <a:alphaModFix/>
          </a:blip>
          <a:srcRect b="5687"/>
          <a:stretch/>
        </p:blipFill>
        <p:spPr>
          <a:xfrm flipH="1">
            <a:off x="7972234" y="5355003"/>
            <a:ext cx="1044100" cy="1498233"/>
          </a:xfrm>
          <a:prstGeom prst="rect">
            <a:avLst/>
          </a:prstGeom>
          <a:noFill/>
          <a:ln>
            <a:noFill/>
          </a:ln>
        </p:spPr>
      </p:pic>
      <p:pic>
        <p:nvPicPr>
          <p:cNvPr id="540" name="Google Shape;540;p57"/>
          <p:cNvPicPr preferRelativeResize="0"/>
          <p:nvPr/>
        </p:nvPicPr>
        <p:blipFill rotWithShape="1">
          <a:blip r:embed="rId3">
            <a:alphaModFix/>
          </a:blip>
          <a:srcRect/>
          <a:stretch/>
        </p:blipFill>
        <p:spPr>
          <a:xfrm>
            <a:off x="9631533" y="5094500"/>
            <a:ext cx="1161000" cy="1766400"/>
          </a:xfrm>
          <a:prstGeom prst="rect">
            <a:avLst/>
          </a:prstGeom>
          <a:noFill/>
          <a:ln>
            <a:noFill/>
          </a:ln>
        </p:spPr>
      </p:pic>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hare your answers slide">
  <p:cSld name="CUSTOM_10_1_1_1_1_1">
    <p:bg>
      <p:bgPr>
        <a:solidFill>
          <a:srgbClr val="F2F2F2"/>
        </a:solidFill>
        <a:effectLst/>
      </p:bgPr>
    </p:bg>
    <p:spTree>
      <p:nvGrpSpPr>
        <p:cNvPr id="1" name="Shape 541"/>
        <p:cNvGrpSpPr/>
        <p:nvPr/>
      </p:nvGrpSpPr>
      <p:grpSpPr>
        <a:xfrm>
          <a:off x="0" y="0"/>
          <a:ext cx="0" cy="0"/>
          <a:chOff x="0" y="0"/>
          <a:chExt cx="0" cy="0"/>
        </a:xfrm>
      </p:grpSpPr>
      <p:sp>
        <p:nvSpPr>
          <p:cNvPr id="542" name="Google Shape;542;p58"/>
          <p:cNvSpPr/>
          <p:nvPr/>
        </p:nvSpPr>
        <p:spPr>
          <a:xfrm flipH="1">
            <a:off x="1668217" y="1566500"/>
            <a:ext cx="3257700" cy="3258000"/>
          </a:xfrm>
          <a:prstGeom prst="wedgeEllipseCallout">
            <a:avLst>
              <a:gd name="adj1" fmla="val -20833"/>
              <a:gd name="adj2" fmla="val 62500"/>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3" name="Google Shape;543;p58"/>
          <p:cNvSpPr/>
          <p:nvPr/>
        </p:nvSpPr>
        <p:spPr>
          <a:xfrm>
            <a:off x="7266083" y="1566500"/>
            <a:ext cx="3257700" cy="3258000"/>
          </a:xfrm>
          <a:prstGeom prst="wedgeEllipseCallout">
            <a:avLst>
              <a:gd name="adj1" fmla="val -20833"/>
              <a:gd name="adj2" fmla="val 62500"/>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4" name="Google Shape;544;p58"/>
          <p:cNvSpPr/>
          <p:nvPr/>
        </p:nvSpPr>
        <p:spPr>
          <a:xfrm>
            <a:off x="4782583" y="1865700"/>
            <a:ext cx="2659200" cy="2659500"/>
          </a:xfrm>
          <a:prstGeom prst="wedgeEllipseCallout">
            <a:avLst>
              <a:gd name="adj1" fmla="val -20833"/>
              <a:gd name="adj2" fmla="val 62500"/>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5" name="Google Shape;545;p58"/>
          <p:cNvSpPr txBox="1"/>
          <p:nvPr/>
        </p:nvSpPr>
        <p:spPr>
          <a:xfrm>
            <a:off x="1891117" y="2693900"/>
            <a:ext cx="28119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FFFFFF"/>
                </a:solidFill>
                <a:latin typeface="Roboto"/>
                <a:ea typeface="Roboto"/>
                <a:cs typeface="Roboto"/>
                <a:sym typeface="Roboto"/>
              </a:rPr>
              <a:t>Share</a:t>
            </a:r>
            <a:endParaRPr sz="5300" b="1">
              <a:solidFill>
                <a:srgbClr val="FFFFFF"/>
              </a:solidFill>
              <a:latin typeface="Roboto"/>
              <a:ea typeface="Roboto"/>
              <a:cs typeface="Roboto"/>
              <a:sym typeface="Roboto"/>
            </a:endParaRPr>
          </a:p>
        </p:txBody>
      </p:sp>
      <p:sp>
        <p:nvSpPr>
          <p:cNvPr id="546" name="Google Shape;546;p58"/>
          <p:cNvSpPr txBox="1"/>
          <p:nvPr/>
        </p:nvSpPr>
        <p:spPr>
          <a:xfrm>
            <a:off x="4706183" y="2693900"/>
            <a:ext cx="28119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FFFFFF"/>
                </a:solidFill>
                <a:latin typeface="Roboto"/>
                <a:ea typeface="Roboto"/>
                <a:cs typeface="Roboto"/>
                <a:sym typeface="Roboto"/>
              </a:rPr>
              <a:t>Your</a:t>
            </a:r>
            <a:endParaRPr sz="5300" b="1">
              <a:solidFill>
                <a:srgbClr val="FFFFFF"/>
              </a:solidFill>
              <a:latin typeface="Roboto"/>
              <a:ea typeface="Roboto"/>
              <a:cs typeface="Roboto"/>
              <a:sym typeface="Roboto"/>
            </a:endParaRPr>
          </a:p>
        </p:txBody>
      </p:sp>
      <p:sp>
        <p:nvSpPr>
          <p:cNvPr id="547" name="Google Shape;547;p58"/>
          <p:cNvSpPr txBox="1"/>
          <p:nvPr/>
        </p:nvSpPr>
        <p:spPr>
          <a:xfrm>
            <a:off x="7292483" y="2693900"/>
            <a:ext cx="32049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FFFFFF"/>
                </a:solidFill>
                <a:latin typeface="Roboto"/>
                <a:ea typeface="Roboto"/>
                <a:cs typeface="Roboto"/>
                <a:sym typeface="Roboto"/>
              </a:rPr>
              <a:t>Answers</a:t>
            </a:r>
            <a:endParaRPr sz="5300" b="1">
              <a:solidFill>
                <a:srgbClr val="FFFFFF"/>
              </a:solidFill>
              <a:latin typeface="Roboto"/>
              <a:ea typeface="Roboto"/>
              <a:cs typeface="Roboto"/>
              <a:sym typeface="Roboto"/>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Remember slide">
  <p:cSld name="CUSTOM_10_1_1_1_1_1_1">
    <p:bg>
      <p:bgPr>
        <a:solidFill>
          <a:srgbClr val="F2F2F2"/>
        </a:solidFill>
        <a:effectLst/>
      </p:bgPr>
    </p:bg>
    <p:spTree>
      <p:nvGrpSpPr>
        <p:cNvPr id="1" name="Shape 548"/>
        <p:cNvGrpSpPr/>
        <p:nvPr/>
      </p:nvGrpSpPr>
      <p:grpSpPr>
        <a:xfrm>
          <a:off x="0" y="0"/>
          <a:ext cx="0" cy="0"/>
          <a:chOff x="0" y="0"/>
          <a:chExt cx="0" cy="0"/>
        </a:xfrm>
      </p:grpSpPr>
      <p:sp>
        <p:nvSpPr>
          <p:cNvPr id="549" name="Google Shape;549;p59"/>
          <p:cNvSpPr txBox="1"/>
          <p:nvPr/>
        </p:nvSpPr>
        <p:spPr>
          <a:xfrm>
            <a:off x="6492667" y="2001333"/>
            <a:ext cx="5201700" cy="986700"/>
          </a:xfrm>
          <a:prstGeom prst="rect">
            <a:avLst/>
          </a:prstGeom>
          <a:noFill/>
          <a:ln>
            <a:noFill/>
          </a:ln>
        </p:spPr>
        <p:txBody>
          <a:bodyPr spcFirstLastPara="1" wrap="square" lIns="609600" tIns="121900" rIns="609600" bIns="0" anchor="t" anchorCtr="0">
            <a:noAutofit/>
          </a:bodyPr>
          <a:lstStyle/>
          <a:p>
            <a:pPr marL="0" marR="0" lvl="0" indent="0" algn="l" rtl="0">
              <a:lnSpc>
                <a:spcPct val="100000"/>
              </a:lnSpc>
              <a:spcBef>
                <a:spcPts val="0"/>
              </a:spcBef>
              <a:spcAft>
                <a:spcPts val="0"/>
              </a:spcAft>
              <a:buClr>
                <a:srgbClr val="000000"/>
              </a:buClr>
              <a:buSzPts val="6900"/>
              <a:buFont typeface="Arial"/>
              <a:buNone/>
            </a:pPr>
            <a:r>
              <a:rPr lang="en-US" sz="6000" b="1" i="0" u="none" strike="noStrike" cap="none">
                <a:solidFill>
                  <a:srgbClr val="2E5E73"/>
                </a:solidFill>
                <a:latin typeface="Roboto"/>
                <a:ea typeface="Roboto"/>
                <a:cs typeface="Roboto"/>
                <a:sym typeface="Roboto"/>
              </a:rPr>
              <a:t>Remember,</a:t>
            </a:r>
            <a:r>
              <a:rPr lang="en-US" sz="6000" b="1" i="0" u="none" strike="noStrike" cap="none">
                <a:solidFill>
                  <a:srgbClr val="000000"/>
                </a:solidFill>
                <a:latin typeface="Roboto"/>
                <a:ea typeface="Roboto"/>
                <a:cs typeface="Roboto"/>
                <a:sym typeface="Roboto"/>
              </a:rPr>
              <a:t> </a:t>
            </a:r>
            <a:endParaRPr sz="6000" b="1" i="0" u="none" strike="noStrike" cap="none">
              <a:solidFill>
                <a:srgbClr val="000000"/>
              </a:solidFill>
              <a:latin typeface="Roboto"/>
              <a:ea typeface="Roboto"/>
              <a:cs typeface="Roboto"/>
              <a:sym typeface="Roboto"/>
            </a:endParaRPr>
          </a:p>
        </p:txBody>
      </p:sp>
      <p:pic>
        <p:nvPicPr>
          <p:cNvPr id="550" name="Google Shape;550;p59"/>
          <p:cNvPicPr preferRelativeResize="0"/>
          <p:nvPr/>
        </p:nvPicPr>
        <p:blipFill rotWithShape="1">
          <a:blip r:embed="rId2">
            <a:alphaModFix/>
          </a:blip>
          <a:srcRect/>
          <a:stretch/>
        </p:blipFill>
        <p:spPr>
          <a:xfrm flipH="1">
            <a:off x="-741764" y="2002767"/>
            <a:ext cx="7950531" cy="3382966"/>
          </a:xfrm>
          <a:prstGeom prst="rect">
            <a:avLst/>
          </a:prstGeom>
          <a:noFill/>
          <a:ln>
            <a:noFill/>
          </a:ln>
        </p:spPr>
      </p:pic>
      <p:grpSp>
        <p:nvGrpSpPr>
          <p:cNvPr id="551" name="Google Shape;551;p59"/>
          <p:cNvGrpSpPr/>
          <p:nvPr/>
        </p:nvGrpSpPr>
        <p:grpSpPr>
          <a:xfrm>
            <a:off x="5296424" y="1608167"/>
            <a:ext cx="1401713" cy="1227163"/>
            <a:chOff x="587700" y="-13400"/>
            <a:chExt cx="5735325" cy="5021125"/>
          </a:xfrm>
        </p:grpSpPr>
        <p:sp>
          <p:nvSpPr>
            <p:cNvPr id="552" name="Google Shape;552;p59"/>
            <p:cNvSpPr/>
            <p:nvPr/>
          </p:nvSpPr>
          <p:spPr>
            <a:xfrm>
              <a:off x="3126550" y="3129550"/>
              <a:ext cx="449525" cy="1850775"/>
            </a:xfrm>
            <a:custGeom>
              <a:avLst/>
              <a:gdLst/>
              <a:ahLst/>
              <a:cxnLst/>
              <a:rect l="l" t="t" r="r" b="b"/>
              <a:pathLst>
                <a:path w="17981" h="74031" fill="none" extrusionOk="0">
                  <a:moveTo>
                    <a:pt x="1" y="68541"/>
                  </a:moveTo>
                  <a:cubicBezTo>
                    <a:pt x="7486" y="74031"/>
                    <a:pt x="17981" y="42278"/>
                    <a:pt x="5491" y="0"/>
                  </a:cubicBezTo>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3" name="Google Shape;553;p59"/>
            <p:cNvSpPr/>
            <p:nvPr/>
          </p:nvSpPr>
          <p:spPr>
            <a:xfrm>
              <a:off x="3253475" y="3038050"/>
              <a:ext cx="1008375" cy="1969675"/>
            </a:xfrm>
            <a:custGeom>
              <a:avLst/>
              <a:gdLst/>
              <a:ahLst/>
              <a:cxnLst/>
              <a:rect l="l" t="t" r="r" b="b"/>
              <a:pathLst>
                <a:path w="40335" h="78787" fill="none" extrusionOk="0">
                  <a:moveTo>
                    <a:pt x="0" y="69792"/>
                  </a:moveTo>
                  <a:cubicBezTo>
                    <a:pt x="16481" y="78787"/>
                    <a:pt x="40334" y="34844"/>
                    <a:pt x="28206" y="11125"/>
                  </a:cubicBezTo>
                  <a:cubicBezTo>
                    <a:pt x="22519" y="0"/>
                    <a:pt x="1541" y="5118"/>
                    <a:pt x="1913" y="9099"/>
                  </a:cubicBezTo>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4" name="Google Shape;554;p59"/>
            <p:cNvSpPr/>
            <p:nvPr/>
          </p:nvSpPr>
          <p:spPr>
            <a:xfrm>
              <a:off x="587700" y="131875"/>
              <a:ext cx="2878775" cy="2997700"/>
            </a:xfrm>
            <a:custGeom>
              <a:avLst/>
              <a:gdLst/>
              <a:ahLst/>
              <a:cxnLst/>
              <a:rect l="l" t="t" r="r" b="b"/>
              <a:pathLst>
                <a:path w="115151" h="119908" fill="none" extrusionOk="0">
                  <a:moveTo>
                    <a:pt x="115151" y="119907"/>
                  </a:moveTo>
                  <a:cubicBezTo>
                    <a:pt x="50602" y="114789"/>
                    <a:pt x="1" y="75106"/>
                    <a:pt x="30926" y="48761"/>
                  </a:cubicBezTo>
                  <a:cubicBezTo>
                    <a:pt x="88165" y="0"/>
                    <a:pt x="115151" y="119907"/>
                    <a:pt x="115151" y="119907"/>
                  </a:cubicBezTo>
                  <a:close/>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5" name="Google Shape;555;p59"/>
            <p:cNvSpPr/>
            <p:nvPr/>
          </p:nvSpPr>
          <p:spPr>
            <a:xfrm>
              <a:off x="3408550" y="-13400"/>
              <a:ext cx="1796500" cy="3142975"/>
            </a:xfrm>
            <a:custGeom>
              <a:avLst/>
              <a:gdLst/>
              <a:ahLst/>
              <a:cxnLst/>
              <a:rect l="l" t="t" r="r" b="b"/>
              <a:pathLst>
                <a:path w="71860" h="125719" fill="none" extrusionOk="0">
                  <a:moveTo>
                    <a:pt x="2317" y="125718"/>
                  </a:moveTo>
                  <a:cubicBezTo>
                    <a:pt x="1" y="63568"/>
                    <a:pt x="64974" y="1"/>
                    <a:pt x="69492" y="63568"/>
                  </a:cubicBezTo>
                  <a:cubicBezTo>
                    <a:pt x="71860" y="96850"/>
                    <a:pt x="2317" y="125718"/>
                    <a:pt x="2317" y="125718"/>
                  </a:cubicBezTo>
                  <a:close/>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6" name="Google Shape;556;p59"/>
            <p:cNvSpPr/>
            <p:nvPr/>
          </p:nvSpPr>
          <p:spPr>
            <a:xfrm>
              <a:off x="3466450" y="2580250"/>
              <a:ext cx="2856575" cy="1271275"/>
            </a:xfrm>
            <a:custGeom>
              <a:avLst/>
              <a:gdLst/>
              <a:ahLst/>
              <a:cxnLst/>
              <a:rect l="l" t="t" r="r" b="b"/>
              <a:pathLst>
                <a:path w="114263" h="50851" fill="none" extrusionOk="0">
                  <a:moveTo>
                    <a:pt x="1" y="21972"/>
                  </a:moveTo>
                  <a:cubicBezTo>
                    <a:pt x="52732" y="1"/>
                    <a:pt x="75965" y="50850"/>
                    <a:pt x="114262" y="13184"/>
                  </a:cubicBezTo>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sp>
        <p:nvSpPr>
          <p:cNvPr id="557" name="Google Shape;557;p59"/>
          <p:cNvSpPr txBox="1"/>
          <p:nvPr/>
        </p:nvSpPr>
        <p:spPr>
          <a:xfrm>
            <a:off x="7127133" y="3118600"/>
            <a:ext cx="4699200" cy="3295200"/>
          </a:xfrm>
          <a:prstGeom prst="rect">
            <a:avLst/>
          </a:prstGeom>
          <a:noFill/>
          <a:ln>
            <a:noFill/>
          </a:ln>
        </p:spPr>
        <p:txBody>
          <a:bodyPr spcFirstLastPara="1" wrap="square" lIns="0" tIns="0" rIns="609600" bIns="0" anchor="t" anchorCtr="0">
            <a:noAutofit/>
          </a:bodyPr>
          <a:lstStyle/>
          <a:p>
            <a:pPr marL="0" lvl="0" indent="0" algn="l" rtl="0">
              <a:spcBef>
                <a:spcPts val="0"/>
              </a:spcBef>
              <a:spcAft>
                <a:spcPts val="0"/>
              </a:spcAft>
              <a:buNone/>
            </a:pPr>
            <a:endParaRPr sz="2400">
              <a:solidFill>
                <a:srgbClr val="2E5E73"/>
              </a:solidFill>
              <a:latin typeface="Roboto"/>
              <a:ea typeface="Roboto"/>
              <a:cs typeface="Roboto"/>
              <a:sym typeface="Roboto"/>
            </a:endParaRPr>
          </a:p>
        </p:txBody>
      </p:sp>
      <p:pic>
        <p:nvPicPr>
          <p:cNvPr id="558" name="Google Shape;558;p59"/>
          <p:cNvPicPr preferRelativeResize="0"/>
          <p:nvPr/>
        </p:nvPicPr>
        <p:blipFill rotWithShape="1">
          <a:blip r:embed="rId3">
            <a:alphaModFix amt="11000"/>
          </a:blip>
          <a:srcRect l="-6410" t="-3050" r="6410" b="7136"/>
          <a:stretch/>
        </p:blipFill>
        <p:spPr>
          <a:xfrm>
            <a:off x="6876987" y="3562800"/>
            <a:ext cx="5315012" cy="3295200"/>
          </a:xfrm>
          <a:prstGeom prst="rect">
            <a:avLst/>
          </a:prstGeom>
          <a:noFill/>
          <a:ln>
            <a:noFill/>
          </a:ln>
        </p:spPr>
      </p:pic>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Numbered Slide 1-6">
  <p:cSld name="CUSTOM_11">
    <p:spTree>
      <p:nvGrpSpPr>
        <p:cNvPr id="1" name="Shape 559"/>
        <p:cNvGrpSpPr/>
        <p:nvPr/>
      </p:nvGrpSpPr>
      <p:grpSpPr>
        <a:xfrm>
          <a:off x="0" y="0"/>
          <a:ext cx="0" cy="0"/>
          <a:chOff x="0" y="0"/>
          <a:chExt cx="0" cy="0"/>
        </a:xfrm>
      </p:grpSpPr>
      <p:sp>
        <p:nvSpPr>
          <p:cNvPr id="560" name="Google Shape;560;p60"/>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1" name="Google Shape;561;p60"/>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2" name="Google Shape;562;p60"/>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3" name="Google Shape;563;p60"/>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4" name="Google Shape;564;p60"/>
          <p:cNvSpPr/>
          <p:nvPr/>
        </p:nvSpPr>
        <p:spPr>
          <a:xfrm>
            <a:off x="1271100" y="579698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5" name="Google Shape;565;p60"/>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6" name="Google Shape;566;p60"/>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567" name="Google Shape;567;p60"/>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568" name="Google Shape;568;p60"/>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569" name="Google Shape;569;p60"/>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570" name="Google Shape;570;p60"/>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571" name="Google Shape;571;p60"/>
          <p:cNvSpPr/>
          <p:nvPr/>
        </p:nvSpPr>
        <p:spPr>
          <a:xfrm>
            <a:off x="1070467" y="57296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6</a:t>
            </a:r>
            <a:endParaRPr sz="1900">
              <a:solidFill>
                <a:srgbClr val="082D49"/>
              </a:solidFill>
            </a:endParaRPr>
          </a:p>
        </p:txBody>
      </p:sp>
      <p:sp>
        <p:nvSpPr>
          <p:cNvPr id="572" name="Google Shape;572;p60"/>
          <p:cNvSpPr txBox="1">
            <a:spLocks noGrp="1"/>
          </p:cNvSpPr>
          <p:nvPr>
            <p:ph type="subTitle" idx="1"/>
          </p:nvPr>
        </p:nvSpPr>
        <p:spPr>
          <a:xfrm>
            <a:off x="1805867" y="15055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3" name="Google Shape;573;p60"/>
          <p:cNvSpPr txBox="1">
            <a:spLocks noGrp="1"/>
          </p:cNvSpPr>
          <p:nvPr>
            <p:ph type="subTitle" idx="2"/>
          </p:nvPr>
        </p:nvSpPr>
        <p:spPr>
          <a:xfrm>
            <a:off x="1805867" y="23621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4" name="Google Shape;574;p60"/>
          <p:cNvSpPr txBox="1">
            <a:spLocks noGrp="1"/>
          </p:cNvSpPr>
          <p:nvPr>
            <p:ph type="subTitle" idx="3"/>
          </p:nvPr>
        </p:nvSpPr>
        <p:spPr>
          <a:xfrm>
            <a:off x="1805867" y="32232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5" name="Google Shape;575;p60"/>
          <p:cNvSpPr txBox="1">
            <a:spLocks noGrp="1"/>
          </p:cNvSpPr>
          <p:nvPr>
            <p:ph type="subTitle" idx="4"/>
          </p:nvPr>
        </p:nvSpPr>
        <p:spPr>
          <a:xfrm>
            <a:off x="1805867" y="40842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6" name="Google Shape;576;p60"/>
          <p:cNvSpPr txBox="1">
            <a:spLocks noGrp="1"/>
          </p:cNvSpPr>
          <p:nvPr>
            <p:ph type="subTitle" idx="5"/>
          </p:nvPr>
        </p:nvSpPr>
        <p:spPr>
          <a:xfrm>
            <a:off x="1805867" y="49408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7" name="Google Shape;577;p60"/>
          <p:cNvSpPr txBox="1">
            <a:spLocks noGrp="1"/>
          </p:cNvSpPr>
          <p:nvPr>
            <p:ph type="subTitle" idx="6"/>
          </p:nvPr>
        </p:nvSpPr>
        <p:spPr>
          <a:xfrm>
            <a:off x="1805867" y="57969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8" name="Google Shape;578;p60"/>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579" name="Google Shape;579;p60"/>
          <p:cNvSpPr txBox="1">
            <a:spLocks noGrp="1"/>
          </p:cNvSpPr>
          <p:nvPr>
            <p:ph type="title" idx="7"/>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Numbered Slide 1-5">
  <p:cSld name="CUSTOM_11_1">
    <p:spTree>
      <p:nvGrpSpPr>
        <p:cNvPr id="1" name="Shape 580"/>
        <p:cNvGrpSpPr/>
        <p:nvPr/>
      </p:nvGrpSpPr>
      <p:grpSpPr>
        <a:xfrm>
          <a:off x="0" y="0"/>
          <a:ext cx="0" cy="0"/>
          <a:chOff x="0" y="0"/>
          <a:chExt cx="0" cy="0"/>
        </a:xfrm>
      </p:grpSpPr>
      <p:sp>
        <p:nvSpPr>
          <p:cNvPr id="581" name="Google Shape;581;p61"/>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2" name="Google Shape;582;p61"/>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3" name="Google Shape;583;p61"/>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4" name="Google Shape;584;p61"/>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5" name="Google Shape;585;p61"/>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6" name="Google Shape;586;p61"/>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587" name="Google Shape;587;p61"/>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588" name="Google Shape;588;p61"/>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589" name="Google Shape;589;p61"/>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590" name="Google Shape;590;p61"/>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591" name="Google Shape;591;p61"/>
          <p:cNvSpPr txBox="1">
            <a:spLocks noGrp="1"/>
          </p:cNvSpPr>
          <p:nvPr>
            <p:ph type="subTitle" idx="1"/>
          </p:nvPr>
        </p:nvSpPr>
        <p:spPr>
          <a:xfrm>
            <a:off x="1805867" y="15055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2" name="Google Shape;592;p61"/>
          <p:cNvSpPr txBox="1">
            <a:spLocks noGrp="1"/>
          </p:cNvSpPr>
          <p:nvPr>
            <p:ph type="subTitle" idx="2"/>
          </p:nvPr>
        </p:nvSpPr>
        <p:spPr>
          <a:xfrm>
            <a:off x="1805867" y="23621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3" name="Google Shape;593;p61"/>
          <p:cNvSpPr txBox="1">
            <a:spLocks noGrp="1"/>
          </p:cNvSpPr>
          <p:nvPr>
            <p:ph type="subTitle" idx="3"/>
          </p:nvPr>
        </p:nvSpPr>
        <p:spPr>
          <a:xfrm>
            <a:off x="1805867" y="32232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4" name="Google Shape;594;p61"/>
          <p:cNvSpPr txBox="1">
            <a:spLocks noGrp="1"/>
          </p:cNvSpPr>
          <p:nvPr>
            <p:ph type="subTitle" idx="4"/>
          </p:nvPr>
        </p:nvSpPr>
        <p:spPr>
          <a:xfrm>
            <a:off x="1805867" y="40842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5" name="Google Shape;595;p61"/>
          <p:cNvSpPr txBox="1">
            <a:spLocks noGrp="1"/>
          </p:cNvSpPr>
          <p:nvPr>
            <p:ph type="subTitle" idx="5"/>
          </p:nvPr>
        </p:nvSpPr>
        <p:spPr>
          <a:xfrm>
            <a:off x="1805867" y="49408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6" name="Google Shape;596;p61"/>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597" name="Google Shape;597;p61"/>
          <p:cNvSpPr txBox="1">
            <a:spLocks noGrp="1"/>
          </p:cNvSpPr>
          <p:nvPr>
            <p:ph type="title" idx="6"/>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Numbered Slide 1-4">
  <p:cSld name="CUSTOM_11_1_1">
    <p:spTree>
      <p:nvGrpSpPr>
        <p:cNvPr id="1" name="Shape 598"/>
        <p:cNvGrpSpPr/>
        <p:nvPr/>
      </p:nvGrpSpPr>
      <p:grpSpPr>
        <a:xfrm>
          <a:off x="0" y="0"/>
          <a:ext cx="0" cy="0"/>
          <a:chOff x="0" y="0"/>
          <a:chExt cx="0" cy="0"/>
        </a:xfrm>
      </p:grpSpPr>
      <p:sp>
        <p:nvSpPr>
          <p:cNvPr id="599" name="Google Shape;599;p62"/>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0" name="Google Shape;600;p62"/>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1" name="Google Shape;601;p62"/>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2" name="Google Shape;602;p62"/>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3" name="Google Shape;603;p62"/>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604" name="Google Shape;604;p62"/>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605" name="Google Shape;605;p62"/>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606" name="Google Shape;606;p62"/>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607" name="Google Shape;607;p62"/>
          <p:cNvSpPr txBox="1">
            <a:spLocks noGrp="1"/>
          </p:cNvSpPr>
          <p:nvPr>
            <p:ph type="subTitle" idx="1"/>
          </p:nvPr>
        </p:nvSpPr>
        <p:spPr>
          <a:xfrm>
            <a:off x="1805867" y="15055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08" name="Google Shape;608;p62"/>
          <p:cNvSpPr txBox="1">
            <a:spLocks noGrp="1"/>
          </p:cNvSpPr>
          <p:nvPr>
            <p:ph type="subTitle" idx="2"/>
          </p:nvPr>
        </p:nvSpPr>
        <p:spPr>
          <a:xfrm>
            <a:off x="1805867" y="23621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09" name="Google Shape;609;p62"/>
          <p:cNvSpPr txBox="1">
            <a:spLocks noGrp="1"/>
          </p:cNvSpPr>
          <p:nvPr>
            <p:ph type="subTitle" idx="3"/>
          </p:nvPr>
        </p:nvSpPr>
        <p:spPr>
          <a:xfrm>
            <a:off x="1805867" y="32232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10" name="Google Shape;610;p62"/>
          <p:cNvSpPr txBox="1">
            <a:spLocks noGrp="1"/>
          </p:cNvSpPr>
          <p:nvPr>
            <p:ph type="subTitle" idx="4"/>
          </p:nvPr>
        </p:nvSpPr>
        <p:spPr>
          <a:xfrm>
            <a:off x="1805867" y="40842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11" name="Google Shape;611;p62"/>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12" name="Google Shape;612;p62"/>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Alternative Numbered Slide 1-6">
  <p:cSld name="CUSTOM_11_1_1_2">
    <p:spTree>
      <p:nvGrpSpPr>
        <p:cNvPr id="1" name="Shape 613"/>
        <p:cNvGrpSpPr/>
        <p:nvPr/>
      </p:nvGrpSpPr>
      <p:grpSpPr>
        <a:xfrm>
          <a:off x="0" y="0"/>
          <a:ext cx="0" cy="0"/>
          <a:chOff x="0" y="0"/>
          <a:chExt cx="0" cy="0"/>
        </a:xfrm>
      </p:grpSpPr>
      <p:grpSp>
        <p:nvGrpSpPr>
          <p:cNvPr id="614" name="Google Shape;614;p63"/>
          <p:cNvGrpSpPr/>
          <p:nvPr/>
        </p:nvGrpSpPr>
        <p:grpSpPr>
          <a:xfrm>
            <a:off x="586818" y="1515784"/>
            <a:ext cx="1035841" cy="648384"/>
            <a:chOff x="457200" y="1466425"/>
            <a:chExt cx="776900" cy="486300"/>
          </a:xfrm>
        </p:grpSpPr>
        <p:sp>
          <p:nvSpPr>
            <p:cNvPr id="615" name="Google Shape;615;p63"/>
            <p:cNvSpPr/>
            <p:nvPr/>
          </p:nvSpPr>
          <p:spPr>
            <a:xfrm>
              <a:off x="457200" y="1466425"/>
              <a:ext cx="695400" cy="486300"/>
            </a:xfrm>
            <a:prstGeom prst="roundRect">
              <a:avLst>
                <a:gd name="adj" fmla="val 16667"/>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082D49"/>
                  </a:solidFill>
                  <a:latin typeface="Roboto Light"/>
                  <a:ea typeface="Roboto Light"/>
                  <a:cs typeface="Roboto Light"/>
                  <a:sym typeface="Roboto Light"/>
                </a:rPr>
                <a:t>01</a:t>
              </a:r>
              <a:endParaRPr sz="4000" b="0" i="0" u="none" strike="noStrike" cap="none">
                <a:solidFill>
                  <a:srgbClr val="082D49"/>
                </a:solidFill>
                <a:latin typeface="Roboto Light"/>
                <a:ea typeface="Roboto Light"/>
                <a:cs typeface="Roboto Light"/>
                <a:sym typeface="Roboto Light"/>
              </a:endParaRPr>
            </a:p>
          </p:txBody>
        </p:sp>
        <p:sp>
          <p:nvSpPr>
            <p:cNvPr id="616" name="Google Shape;616;p63"/>
            <p:cNvSpPr/>
            <p:nvPr/>
          </p:nvSpPr>
          <p:spPr>
            <a:xfrm rot="5400000">
              <a:off x="973100" y="1624950"/>
              <a:ext cx="333375" cy="188625"/>
            </a:xfrm>
            <a:prstGeom prst="flowChartExtract">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17" name="Google Shape;617;p63"/>
          <p:cNvGrpSpPr/>
          <p:nvPr/>
        </p:nvGrpSpPr>
        <p:grpSpPr>
          <a:xfrm>
            <a:off x="586818" y="2388924"/>
            <a:ext cx="1035841" cy="648384"/>
            <a:chOff x="457200" y="1466425"/>
            <a:chExt cx="776900" cy="486300"/>
          </a:xfrm>
        </p:grpSpPr>
        <p:sp>
          <p:nvSpPr>
            <p:cNvPr id="618" name="Google Shape;618;p63"/>
            <p:cNvSpPr/>
            <p:nvPr/>
          </p:nvSpPr>
          <p:spPr>
            <a:xfrm>
              <a:off x="457200" y="1466425"/>
              <a:ext cx="695400" cy="486300"/>
            </a:xfrm>
            <a:prstGeom prst="roundRect">
              <a:avLst>
                <a:gd name="adj" fmla="val 16667"/>
              </a:avLst>
            </a:prstGeom>
            <a:solidFill>
              <a:srgbClr val="082D49"/>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02</a:t>
              </a:r>
              <a:endParaRPr sz="4000" b="0" i="0" u="none" strike="noStrike" cap="none">
                <a:solidFill>
                  <a:srgbClr val="FFFFFF"/>
                </a:solidFill>
                <a:latin typeface="Roboto Light"/>
                <a:ea typeface="Roboto Light"/>
                <a:cs typeface="Roboto Light"/>
                <a:sym typeface="Roboto Light"/>
              </a:endParaRPr>
            </a:p>
          </p:txBody>
        </p:sp>
        <p:sp>
          <p:nvSpPr>
            <p:cNvPr id="619" name="Google Shape;619;p63"/>
            <p:cNvSpPr/>
            <p:nvPr/>
          </p:nvSpPr>
          <p:spPr>
            <a:xfrm rot="5400000">
              <a:off x="973100" y="1624950"/>
              <a:ext cx="333375" cy="188625"/>
            </a:xfrm>
            <a:prstGeom prst="flowChartExtract">
              <a:avLst/>
            </a:prstGeom>
            <a:solidFill>
              <a:srgbClr val="082D49"/>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20" name="Google Shape;620;p63"/>
          <p:cNvGrpSpPr/>
          <p:nvPr/>
        </p:nvGrpSpPr>
        <p:grpSpPr>
          <a:xfrm>
            <a:off x="586818" y="3262064"/>
            <a:ext cx="1035841" cy="648384"/>
            <a:chOff x="457200" y="1466425"/>
            <a:chExt cx="776900" cy="486300"/>
          </a:xfrm>
        </p:grpSpPr>
        <p:sp>
          <p:nvSpPr>
            <p:cNvPr id="621" name="Google Shape;621;p63"/>
            <p:cNvSpPr/>
            <p:nvPr/>
          </p:nvSpPr>
          <p:spPr>
            <a:xfrm>
              <a:off x="457200" y="1466425"/>
              <a:ext cx="695400" cy="486300"/>
            </a:xfrm>
            <a:prstGeom prst="roundRect">
              <a:avLst>
                <a:gd name="adj" fmla="val 16667"/>
              </a:avLst>
            </a:prstGeom>
            <a:solidFill>
              <a:srgbClr val="0077DB"/>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03</a:t>
              </a:r>
              <a:endParaRPr sz="4000" b="0" i="0" u="none" strike="noStrike" cap="none">
                <a:solidFill>
                  <a:srgbClr val="FFFFFF"/>
                </a:solidFill>
                <a:latin typeface="Roboto Light"/>
                <a:ea typeface="Roboto Light"/>
                <a:cs typeface="Roboto Light"/>
                <a:sym typeface="Roboto Light"/>
              </a:endParaRPr>
            </a:p>
          </p:txBody>
        </p:sp>
        <p:sp>
          <p:nvSpPr>
            <p:cNvPr id="622" name="Google Shape;622;p63"/>
            <p:cNvSpPr/>
            <p:nvPr/>
          </p:nvSpPr>
          <p:spPr>
            <a:xfrm rot="5400000">
              <a:off x="973100" y="1624950"/>
              <a:ext cx="333375" cy="188625"/>
            </a:xfrm>
            <a:prstGeom prst="flowChartExtract">
              <a:avLst/>
            </a:prstGeom>
            <a:solidFill>
              <a:srgbClr val="0077D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23" name="Google Shape;623;p63"/>
          <p:cNvGrpSpPr/>
          <p:nvPr/>
        </p:nvGrpSpPr>
        <p:grpSpPr>
          <a:xfrm>
            <a:off x="586818" y="4135204"/>
            <a:ext cx="1035841" cy="648384"/>
            <a:chOff x="457200" y="1466425"/>
            <a:chExt cx="776900" cy="486300"/>
          </a:xfrm>
        </p:grpSpPr>
        <p:sp>
          <p:nvSpPr>
            <p:cNvPr id="624" name="Google Shape;624;p63"/>
            <p:cNvSpPr/>
            <p:nvPr/>
          </p:nvSpPr>
          <p:spPr>
            <a:xfrm>
              <a:off x="457200" y="1466425"/>
              <a:ext cx="695400" cy="486300"/>
            </a:xfrm>
            <a:prstGeom prst="roundRect">
              <a:avLst>
                <a:gd name="adj" fmla="val 16667"/>
              </a:avLst>
            </a:prstGeom>
            <a:solidFill>
              <a:srgbClr val="00C7CC"/>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082D49"/>
                  </a:solidFill>
                  <a:latin typeface="Roboto Light"/>
                  <a:ea typeface="Roboto Light"/>
                  <a:cs typeface="Roboto Light"/>
                  <a:sym typeface="Roboto Light"/>
                </a:rPr>
                <a:t>04</a:t>
              </a:r>
              <a:endParaRPr sz="4000" b="0" i="0" u="none" strike="noStrike" cap="none">
                <a:solidFill>
                  <a:srgbClr val="082D49"/>
                </a:solidFill>
                <a:latin typeface="Roboto Light"/>
                <a:ea typeface="Roboto Light"/>
                <a:cs typeface="Roboto Light"/>
                <a:sym typeface="Roboto Light"/>
              </a:endParaRPr>
            </a:p>
          </p:txBody>
        </p:sp>
        <p:sp>
          <p:nvSpPr>
            <p:cNvPr id="625" name="Google Shape;625;p63"/>
            <p:cNvSpPr/>
            <p:nvPr/>
          </p:nvSpPr>
          <p:spPr>
            <a:xfrm rot="5400000">
              <a:off x="973100" y="1624950"/>
              <a:ext cx="333375" cy="188625"/>
            </a:xfrm>
            <a:prstGeom prst="flowChartExtract">
              <a:avLst/>
            </a:prstGeom>
            <a:solidFill>
              <a:srgbClr val="00C7C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26" name="Google Shape;626;p63"/>
          <p:cNvGrpSpPr/>
          <p:nvPr/>
        </p:nvGrpSpPr>
        <p:grpSpPr>
          <a:xfrm>
            <a:off x="586818" y="5008344"/>
            <a:ext cx="1035841" cy="648384"/>
            <a:chOff x="457200" y="1466425"/>
            <a:chExt cx="776900" cy="486300"/>
          </a:xfrm>
        </p:grpSpPr>
        <p:sp>
          <p:nvSpPr>
            <p:cNvPr id="627" name="Google Shape;627;p63"/>
            <p:cNvSpPr/>
            <p:nvPr/>
          </p:nvSpPr>
          <p:spPr>
            <a:xfrm>
              <a:off x="457200" y="1466425"/>
              <a:ext cx="695400" cy="486300"/>
            </a:xfrm>
            <a:prstGeom prst="roundRect">
              <a:avLst>
                <a:gd name="adj" fmla="val 16667"/>
              </a:avLst>
            </a:prstGeom>
            <a:solidFill>
              <a:srgbClr val="2E5E73"/>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05</a:t>
              </a:r>
              <a:endParaRPr sz="4000" b="0" i="0" u="none" strike="noStrike" cap="none">
                <a:solidFill>
                  <a:srgbClr val="FFFFFF"/>
                </a:solidFill>
                <a:latin typeface="Roboto Light"/>
                <a:ea typeface="Roboto Light"/>
                <a:cs typeface="Roboto Light"/>
                <a:sym typeface="Roboto Light"/>
              </a:endParaRPr>
            </a:p>
          </p:txBody>
        </p:sp>
        <p:sp>
          <p:nvSpPr>
            <p:cNvPr id="628" name="Google Shape;628;p63"/>
            <p:cNvSpPr/>
            <p:nvPr/>
          </p:nvSpPr>
          <p:spPr>
            <a:xfrm rot="5400000">
              <a:off x="973100" y="1624950"/>
              <a:ext cx="333375" cy="188625"/>
            </a:xfrm>
            <a:prstGeom prst="flowChartExtract">
              <a:avLst/>
            </a:prstGeom>
            <a:solidFill>
              <a:srgbClr val="2E5E7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sp>
        <p:nvSpPr>
          <p:cNvPr id="629" name="Google Shape;629;p63"/>
          <p:cNvSpPr/>
          <p:nvPr/>
        </p:nvSpPr>
        <p:spPr>
          <a:xfrm>
            <a:off x="1780633" y="1515833"/>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2E5E73"/>
              </a:solidFill>
              <a:latin typeface="Roboto"/>
              <a:ea typeface="Roboto"/>
              <a:cs typeface="Roboto"/>
              <a:sym typeface="Roboto"/>
            </a:endParaRPr>
          </a:p>
        </p:txBody>
      </p:sp>
      <p:sp>
        <p:nvSpPr>
          <p:cNvPr id="630" name="Google Shape;630;p63"/>
          <p:cNvSpPr/>
          <p:nvPr/>
        </p:nvSpPr>
        <p:spPr>
          <a:xfrm>
            <a:off x="1780633" y="2388975"/>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1" name="Google Shape;631;p63"/>
          <p:cNvSpPr/>
          <p:nvPr/>
        </p:nvSpPr>
        <p:spPr>
          <a:xfrm>
            <a:off x="1780633" y="3262116"/>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2" name="Google Shape;632;p63"/>
          <p:cNvSpPr/>
          <p:nvPr/>
        </p:nvSpPr>
        <p:spPr>
          <a:xfrm>
            <a:off x="1780633" y="4135258"/>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3" name="Google Shape;633;p63"/>
          <p:cNvSpPr/>
          <p:nvPr/>
        </p:nvSpPr>
        <p:spPr>
          <a:xfrm>
            <a:off x="1780633" y="5008399"/>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4" name="Google Shape;634;p63"/>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35" name="Google Shape;635;p63"/>
          <p:cNvSpPr txBox="1">
            <a:spLocks noGrp="1"/>
          </p:cNvSpPr>
          <p:nvPr>
            <p:ph type="subTitle" idx="1"/>
          </p:nvPr>
        </p:nvSpPr>
        <p:spPr>
          <a:xfrm>
            <a:off x="1805867" y="150556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6" name="Google Shape;636;p63"/>
          <p:cNvSpPr txBox="1">
            <a:spLocks noGrp="1"/>
          </p:cNvSpPr>
          <p:nvPr>
            <p:ph type="subTitle" idx="2"/>
          </p:nvPr>
        </p:nvSpPr>
        <p:spPr>
          <a:xfrm>
            <a:off x="1805867" y="2383833"/>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7" name="Google Shape;637;p63"/>
          <p:cNvSpPr txBox="1">
            <a:spLocks noGrp="1"/>
          </p:cNvSpPr>
          <p:nvPr>
            <p:ph type="subTitle" idx="3"/>
          </p:nvPr>
        </p:nvSpPr>
        <p:spPr>
          <a:xfrm>
            <a:off x="1805867" y="3259550"/>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8" name="Google Shape;638;p63"/>
          <p:cNvSpPr txBox="1">
            <a:spLocks noGrp="1"/>
          </p:cNvSpPr>
          <p:nvPr>
            <p:ph type="subTitle" idx="4"/>
          </p:nvPr>
        </p:nvSpPr>
        <p:spPr>
          <a:xfrm>
            <a:off x="1805867" y="413781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9" name="Google Shape;639;p63"/>
          <p:cNvSpPr txBox="1">
            <a:spLocks noGrp="1"/>
          </p:cNvSpPr>
          <p:nvPr>
            <p:ph type="subTitle" idx="5"/>
          </p:nvPr>
        </p:nvSpPr>
        <p:spPr>
          <a:xfrm>
            <a:off x="1805867" y="5013550"/>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40" name="Google Shape;640;p63"/>
          <p:cNvSpPr txBox="1">
            <a:spLocks noGrp="1"/>
          </p:cNvSpPr>
          <p:nvPr>
            <p:ph type="title" idx="6"/>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Alternative Numbered Slide 1-4">
  <p:cSld name="CUSTOM_11_1_1_2_2">
    <p:spTree>
      <p:nvGrpSpPr>
        <p:cNvPr id="1" name="Shape 641"/>
        <p:cNvGrpSpPr/>
        <p:nvPr/>
      </p:nvGrpSpPr>
      <p:grpSpPr>
        <a:xfrm>
          <a:off x="0" y="0"/>
          <a:ext cx="0" cy="0"/>
          <a:chOff x="0" y="0"/>
          <a:chExt cx="0" cy="0"/>
        </a:xfrm>
      </p:grpSpPr>
      <p:grpSp>
        <p:nvGrpSpPr>
          <p:cNvPr id="642" name="Google Shape;642;p64"/>
          <p:cNvGrpSpPr/>
          <p:nvPr/>
        </p:nvGrpSpPr>
        <p:grpSpPr>
          <a:xfrm>
            <a:off x="586818" y="1515784"/>
            <a:ext cx="1035841" cy="648384"/>
            <a:chOff x="457200" y="1466425"/>
            <a:chExt cx="776900" cy="486300"/>
          </a:xfrm>
        </p:grpSpPr>
        <p:sp>
          <p:nvSpPr>
            <p:cNvPr id="643" name="Google Shape;643;p64"/>
            <p:cNvSpPr/>
            <p:nvPr/>
          </p:nvSpPr>
          <p:spPr>
            <a:xfrm>
              <a:off x="457200" y="1466425"/>
              <a:ext cx="695400" cy="486300"/>
            </a:xfrm>
            <a:prstGeom prst="roundRect">
              <a:avLst>
                <a:gd name="adj" fmla="val 16667"/>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chemeClr val="dk2"/>
                  </a:solidFill>
                  <a:latin typeface="Roboto Light"/>
                  <a:ea typeface="Roboto Light"/>
                  <a:cs typeface="Roboto Light"/>
                  <a:sym typeface="Roboto Light"/>
                </a:rPr>
                <a:t>01</a:t>
              </a:r>
              <a:endParaRPr sz="4000" b="0" i="0" u="none" strike="noStrike" cap="none">
                <a:solidFill>
                  <a:schemeClr val="dk2"/>
                </a:solidFill>
                <a:latin typeface="Roboto Light"/>
                <a:ea typeface="Roboto Light"/>
                <a:cs typeface="Roboto Light"/>
                <a:sym typeface="Roboto Light"/>
              </a:endParaRPr>
            </a:p>
          </p:txBody>
        </p:sp>
        <p:sp>
          <p:nvSpPr>
            <p:cNvPr id="644" name="Google Shape;644;p64"/>
            <p:cNvSpPr/>
            <p:nvPr/>
          </p:nvSpPr>
          <p:spPr>
            <a:xfrm rot="5400000">
              <a:off x="973100" y="1624950"/>
              <a:ext cx="333375" cy="188625"/>
            </a:xfrm>
            <a:prstGeom prst="flowChartExtract">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45" name="Google Shape;645;p64"/>
          <p:cNvGrpSpPr/>
          <p:nvPr/>
        </p:nvGrpSpPr>
        <p:grpSpPr>
          <a:xfrm>
            <a:off x="586818" y="2388924"/>
            <a:ext cx="1035841" cy="648384"/>
            <a:chOff x="457200" y="1466425"/>
            <a:chExt cx="776900" cy="486300"/>
          </a:xfrm>
        </p:grpSpPr>
        <p:sp>
          <p:nvSpPr>
            <p:cNvPr id="646" name="Google Shape;646;p64"/>
            <p:cNvSpPr/>
            <p:nvPr/>
          </p:nvSpPr>
          <p:spPr>
            <a:xfrm>
              <a:off x="457200" y="1466425"/>
              <a:ext cx="695400" cy="486300"/>
            </a:xfrm>
            <a:prstGeom prst="roundRect">
              <a:avLst>
                <a:gd name="adj" fmla="val 16667"/>
              </a:avLst>
            </a:prstGeom>
            <a:solidFill>
              <a:srgbClr val="082D49"/>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02</a:t>
              </a:r>
              <a:endParaRPr sz="4000" b="0" i="0" u="none" strike="noStrike" cap="none">
                <a:solidFill>
                  <a:srgbClr val="FFFFFF"/>
                </a:solidFill>
                <a:latin typeface="Roboto Light"/>
                <a:ea typeface="Roboto Light"/>
                <a:cs typeface="Roboto Light"/>
                <a:sym typeface="Roboto Light"/>
              </a:endParaRPr>
            </a:p>
          </p:txBody>
        </p:sp>
        <p:sp>
          <p:nvSpPr>
            <p:cNvPr id="647" name="Google Shape;647;p64"/>
            <p:cNvSpPr/>
            <p:nvPr/>
          </p:nvSpPr>
          <p:spPr>
            <a:xfrm rot="5400000">
              <a:off x="973100" y="1624950"/>
              <a:ext cx="333375" cy="188625"/>
            </a:xfrm>
            <a:prstGeom prst="flowChartExtract">
              <a:avLst/>
            </a:prstGeom>
            <a:solidFill>
              <a:srgbClr val="082D49"/>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48" name="Google Shape;648;p64"/>
          <p:cNvGrpSpPr/>
          <p:nvPr/>
        </p:nvGrpSpPr>
        <p:grpSpPr>
          <a:xfrm>
            <a:off x="586818" y="3262064"/>
            <a:ext cx="1035841" cy="648384"/>
            <a:chOff x="457200" y="1466425"/>
            <a:chExt cx="776900" cy="486300"/>
          </a:xfrm>
        </p:grpSpPr>
        <p:sp>
          <p:nvSpPr>
            <p:cNvPr id="649" name="Google Shape;649;p64"/>
            <p:cNvSpPr/>
            <p:nvPr/>
          </p:nvSpPr>
          <p:spPr>
            <a:xfrm>
              <a:off x="457200" y="1466425"/>
              <a:ext cx="695400" cy="486300"/>
            </a:xfrm>
            <a:prstGeom prst="roundRect">
              <a:avLst>
                <a:gd name="adj" fmla="val 16667"/>
              </a:avLst>
            </a:prstGeom>
            <a:solidFill>
              <a:srgbClr val="0077DB"/>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03</a:t>
              </a:r>
              <a:endParaRPr sz="4000" b="0" i="0" u="none" strike="noStrike" cap="none">
                <a:solidFill>
                  <a:srgbClr val="FFFFFF"/>
                </a:solidFill>
                <a:latin typeface="Roboto Light"/>
                <a:ea typeface="Roboto Light"/>
                <a:cs typeface="Roboto Light"/>
                <a:sym typeface="Roboto Light"/>
              </a:endParaRPr>
            </a:p>
          </p:txBody>
        </p:sp>
        <p:sp>
          <p:nvSpPr>
            <p:cNvPr id="650" name="Google Shape;650;p64"/>
            <p:cNvSpPr/>
            <p:nvPr/>
          </p:nvSpPr>
          <p:spPr>
            <a:xfrm rot="5400000">
              <a:off x="973100" y="1624950"/>
              <a:ext cx="333375" cy="188625"/>
            </a:xfrm>
            <a:prstGeom prst="flowChartExtract">
              <a:avLst/>
            </a:prstGeom>
            <a:solidFill>
              <a:srgbClr val="0077D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51" name="Google Shape;651;p64"/>
          <p:cNvGrpSpPr/>
          <p:nvPr/>
        </p:nvGrpSpPr>
        <p:grpSpPr>
          <a:xfrm>
            <a:off x="586818" y="4135204"/>
            <a:ext cx="1035841" cy="648384"/>
            <a:chOff x="457200" y="1466425"/>
            <a:chExt cx="776900" cy="486300"/>
          </a:xfrm>
        </p:grpSpPr>
        <p:sp>
          <p:nvSpPr>
            <p:cNvPr id="652" name="Google Shape;652;p64"/>
            <p:cNvSpPr/>
            <p:nvPr/>
          </p:nvSpPr>
          <p:spPr>
            <a:xfrm>
              <a:off x="457200" y="1466425"/>
              <a:ext cx="695400" cy="486300"/>
            </a:xfrm>
            <a:prstGeom prst="roundRect">
              <a:avLst>
                <a:gd name="adj" fmla="val 16667"/>
              </a:avLst>
            </a:prstGeom>
            <a:solidFill>
              <a:srgbClr val="00C7CC"/>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chemeClr val="dk2"/>
                  </a:solidFill>
                  <a:latin typeface="Roboto Light"/>
                  <a:ea typeface="Roboto Light"/>
                  <a:cs typeface="Roboto Light"/>
                  <a:sym typeface="Roboto Light"/>
                </a:rPr>
                <a:t>04</a:t>
              </a:r>
              <a:endParaRPr sz="4000" b="0" i="0" u="none" strike="noStrike" cap="none">
                <a:solidFill>
                  <a:schemeClr val="dk2"/>
                </a:solidFill>
                <a:latin typeface="Roboto Light"/>
                <a:ea typeface="Roboto Light"/>
                <a:cs typeface="Roboto Light"/>
                <a:sym typeface="Roboto Light"/>
              </a:endParaRPr>
            </a:p>
          </p:txBody>
        </p:sp>
        <p:sp>
          <p:nvSpPr>
            <p:cNvPr id="653" name="Google Shape;653;p64"/>
            <p:cNvSpPr/>
            <p:nvPr/>
          </p:nvSpPr>
          <p:spPr>
            <a:xfrm rot="5400000">
              <a:off x="973100" y="1624950"/>
              <a:ext cx="333375" cy="188625"/>
            </a:xfrm>
            <a:prstGeom prst="flowChartExtract">
              <a:avLst/>
            </a:prstGeom>
            <a:solidFill>
              <a:srgbClr val="00C7C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sp>
        <p:nvSpPr>
          <p:cNvPr id="654" name="Google Shape;654;p64"/>
          <p:cNvSpPr/>
          <p:nvPr/>
        </p:nvSpPr>
        <p:spPr>
          <a:xfrm>
            <a:off x="1780633" y="1515833"/>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2E5E73"/>
              </a:solidFill>
              <a:latin typeface="Roboto"/>
              <a:ea typeface="Roboto"/>
              <a:cs typeface="Roboto"/>
              <a:sym typeface="Roboto"/>
            </a:endParaRPr>
          </a:p>
        </p:txBody>
      </p:sp>
      <p:sp>
        <p:nvSpPr>
          <p:cNvPr id="655" name="Google Shape;655;p64"/>
          <p:cNvSpPr/>
          <p:nvPr/>
        </p:nvSpPr>
        <p:spPr>
          <a:xfrm>
            <a:off x="1780633" y="2388975"/>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56" name="Google Shape;656;p64"/>
          <p:cNvSpPr/>
          <p:nvPr/>
        </p:nvSpPr>
        <p:spPr>
          <a:xfrm>
            <a:off x="1780633" y="3262116"/>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57" name="Google Shape;657;p64"/>
          <p:cNvSpPr/>
          <p:nvPr/>
        </p:nvSpPr>
        <p:spPr>
          <a:xfrm>
            <a:off x="1780633" y="4135258"/>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58" name="Google Shape;658;p64"/>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59" name="Google Shape;659;p64"/>
          <p:cNvSpPr txBox="1">
            <a:spLocks noGrp="1"/>
          </p:cNvSpPr>
          <p:nvPr>
            <p:ph type="subTitle" idx="1"/>
          </p:nvPr>
        </p:nvSpPr>
        <p:spPr>
          <a:xfrm>
            <a:off x="1805867" y="150556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0" name="Google Shape;660;p64"/>
          <p:cNvSpPr txBox="1">
            <a:spLocks noGrp="1"/>
          </p:cNvSpPr>
          <p:nvPr>
            <p:ph type="subTitle" idx="2"/>
          </p:nvPr>
        </p:nvSpPr>
        <p:spPr>
          <a:xfrm>
            <a:off x="1805867" y="2383833"/>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1" name="Google Shape;661;p64"/>
          <p:cNvSpPr txBox="1">
            <a:spLocks noGrp="1"/>
          </p:cNvSpPr>
          <p:nvPr>
            <p:ph type="subTitle" idx="3"/>
          </p:nvPr>
        </p:nvSpPr>
        <p:spPr>
          <a:xfrm>
            <a:off x="1805867" y="3259550"/>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2" name="Google Shape;662;p64"/>
          <p:cNvSpPr txBox="1">
            <a:spLocks noGrp="1"/>
          </p:cNvSpPr>
          <p:nvPr>
            <p:ph type="subTitle" idx="4"/>
          </p:nvPr>
        </p:nvSpPr>
        <p:spPr>
          <a:xfrm>
            <a:off x="1805867" y="413781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3" name="Google Shape;663;p64"/>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lternative Numbered Slide 1-3">
  <p:cSld name="CUSTOM_11_1_1_2_1">
    <p:spTree>
      <p:nvGrpSpPr>
        <p:cNvPr id="1" name="Shape 664"/>
        <p:cNvGrpSpPr/>
        <p:nvPr/>
      </p:nvGrpSpPr>
      <p:grpSpPr>
        <a:xfrm>
          <a:off x="0" y="0"/>
          <a:ext cx="0" cy="0"/>
          <a:chOff x="0" y="0"/>
          <a:chExt cx="0" cy="0"/>
        </a:xfrm>
      </p:grpSpPr>
      <p:sp>
        <p:nvSpPr>
          <p:cNvPr id="665" name="Google Shape;665;p65"/>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66" name="Google Shape;666;p65"/>
          <p:cNvSpPr/>
          <p:nvPr/>
        </p:nvSpPr>
        <p:spPr>
          <a:xfrm>
            <a:off x="1803400" y="1515833"/>
            <a:ext cx="10022700" cy="8283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667" name="Google Shape;667;p65"/>
          <p:cNvGrpSpPr/>
          <p:nvPr/>
        </p:nvGrpSpPr>
        <p:grpSpPr>
          <a:xfrm>
            <a:off x="609585" y="1515771"/>
            <a:ext cx="1035826" cy="828379"/>
            <a:chOff x="457200" y="1378813"/>
            <a:chExt cx="776889" cy="621300"/>
          </a:xfrm>
        </p:grpSpPr>
        <p:sp>
          <p:nvSpPr>
            <p:cNvPr id="668" name="Google Shape;668;p65"/>
            <p:cNvSpPr/>
            <p:nvPr/>
          </p:nvSpPr>
          <p:spPr>
            <a:xfrm>
              <a:off x="457200" y="1378813"/>
              <a:ext cx="695400" cy="621300"/>
            </a:xfrm>
            <a:prstGeom prst="roundRect">
              <a:avLst>
                <a:gd name="adj" fmla="val 16667"/>
              </a:avLst>
            </a:prstGeom>
            <a:solidFill>
              <a:schemeClr val="accent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i="0" u="none" strike="noStrike" cap="none">
                  <a:solidFill>
                    <a:schemeClr val="dk2"/>
                  </a:solidFill>
                  <a:latin typeface="Roboto Light"/>
                  <a:ea typeface="Roboto Light"/>
                  <a:cs typeface="Roboto Light"/>
                  <a:sym typeface="Roboto Light"/>
                </a:rPr>
                <a:t>01</a:t>
              </a:r>
              <a:endParaRPr sz="4000" i="0" u="none" strike="noStrike" cap="none">
                <a:solidFill>
                  <a:schemeClr val="dk2"/>
                </a:solidFill>
                <a:latin typeface="Roboto Light"/>
                <a:ea typeface="Roboto Light"/>
                <a:cs typeface="Roboto Light"/>
                <a:sym typeface="Roboto Light"/>
              </a:endParaRPr>
            </a:p>
          </p:txBody>
        </p:sp>
        <p:sp>
          <p:nvSpPr>
            <p:cNvPr id="669" name="Google Shape;669;p65"/>
            <p:cNvSpPr/>
            <p:nvPr/>
          </p:nvSpPr>
          <p:spPr>
            <a:xfrm rot="5400000">
              <a:off x="969614" y="1607625"/>
              <a:ext cx="340325" cy="188625"/>
            </a:xfrm>
            <a:prstGeom prst="flowChartExtra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i="0" u="none" strike="noStrike" cap="none">
                <a:solidFill>
                  <a:srgbClr val="FFFFFF"/>
                </a:solidFill>
                <a:latin typeface="Roboto Light"/>
                <a:ea typeface="Roboto Light"/>
                <a:cs typeface="Roboto Light"/>
                <a:sym typeface="Roboto Light"/>
              </a:endParaRPr>
            </a:p>
          </p:txBody>
        </p:sp>
      </p:grpSp>
      <p:grpSp>
        <p:nvGrpSpPr>
          <p:cNvPr id="670" name="Google Shape;670;p65"/>
          <p:cNvGrpSpPr/>
          <p:nvPr/>
        </p:nvGrpSpPr>
        <p:grpSpPr>
          <a:xfrm>
            <a:off x="609585" y="2648987"/>
            <a:ext cx="1035826" cy="828379"/>
            <a:chOff x="457200" y="1378813"/>
            <a:chExt cx="776889" cy="621300"/>
          </a:xfrm>
        </p:grpSpPr>
        <p:sp>
          <p:nvSpPr>
            <p:cNvPr id="671" name="Google Shape;671;p65"/>
            <p:cNvSpPr/>
            <p:nvPr/>
          </p:nvSpPr>
          <p:spPr>
            <a:xfrm>
              <a:off x="457200" y="1378813"/>
              <a:ext cx="695400" cy="621300"/>
            </a:xfrm>
            <a:prstGeom prst="roundRect">
              <a:avLst>
                <a:gd name="adj" fmla="val 16667"/>
              </a:avLst>
            </a:prstGeom>
            <a:solidFill>
              <a:schemeClr val="dk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i="0" u="none" strike="noStrike" cap="none">
                  <a:solidFill>
                    <a:srgbClr val="FFFFFF"/>
                  </a:solidFill>
                  <a:latin typeface="Roboto Light"/>
                  <a:ea typeface="Roboto Light"/>
                  <a:cs typeface="Roboto Light"/>
                  <a:sym typeface="Roboto Light"/>
                </a:rPr>
                <a:t>02</a:t>
              </a:r>
              <a:endParaRPr sz="4000" i="0" u="none" strike="noStrike" cap="none">
                <a:solidFill>
                  <a:srgbClr val="FFFFFF"/>
                </a:solidFill>
                <a:latin typeface="Roboto Light"/>
                <a:ea typeface="Roboto Light"/>
                <a:cs typeface="Roboto Light"/>
                <a:sym typeface="Roboto Light"/>
              </a:endParaRPr>
            </a:p>
          </p:txBody>
        </p:sp>
        <p:sp>
          <p:nvSpPr>
            <p:cNvPr id="672" name="Google Shape;672;p65"/>
            <p:cNvSpPr/>
            <p:nvPr/>
          </p:nvSpPr>
          <p:spPr>
            <a:xfrm rot="5400000">
              <a:off x="969614" y="1607625"/>
              <a:ext cx="340325" cy="188625"/>
            </a:xfrm>
            <a:prstGeom prst="flowChartExtra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i="0" u="none" strike="noStrike" cap="none">
                <a:solidFill>
                  <a:srgbClr val="FFFFFF"/>
                </a:solidFill>
                <a:latin typeface="Roboto Light"/>
                <a:ea typeface="Roboto Light"/>
                <a:cs typeface="Roboto Light"/>
                <a:sym typeface="Roboto Light"/>
              </a:endParaRPr>
            </a:p>
          </p:txBody>
        </p:sp>
      </p:grpSp>
      <p:grpSp>
        <p:nvGrpSpPr>
          <p:cNvPr id="673" name="Google Shape;673;p65"/>
          <p:cNvGrpSpPr/>
          <p:nvPr/>
        </p:nvGrpSpPr>
        <p:grpSpPr>
          <a:xfrm>
            <a:off x="609585" y="3775821"/>
            <a:ext cx="1035826" cy="828379"/>
            <a:chOff x="457200" y="1378813"/>
            <a:chExt cx="776889" cy="621300"/>
          </a:xfrm>
        </p:grpSpPr>
        <p:sp>
          <p:nvSpPr>
            <p:cNvPr id="674" name="Google Shape;674;p65"/>
            <p:cNvSpPr/>
            <p:nvPr/>
          </p:nvSpPr>
          <p:spPr>
            <a:xfrm>
              <a:off x="457200" y="1378813"/>
              <a:ext cx="695400" cy="621300"/>
            </a:xfrm>
            <a:prstGeom prst="roundRect">
              <a:avLst>
                <a:gd name="adj" fmla="val 16667"/>
              </a:avLst>
            </a:prstGeom>
            <a:solidFill>
              <a:srgbClr val="1475D4"/>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i="0" u="none" strike="noStrike" cap="none">
                  <a:solidFill>
                    <a:srgbClr val="FFFFFF"/>
                  </a:solidFill>
                  <a:latin typeface="Roboto Light"/>
                  <a:ea typeface="Roboto Light"/>
                  <a:cs typeface="Roboto Light"/>
                  <a:sym typeface="Roboto Light"/>
                </a:rPr>
                <a:t>03</a:t>
              </a:r>
              <a:endParaRPr sz="4000" i="0" u="none" strike="noStrike" cap="none">
                <a:solidFill>
                  <a:srgbClr val="FFFFFF"/>
                </a:solidFill>
                <a:latin typeface="Roboto Light"/>
                <a:ea typeface="Roboto Light"/>
                <a:cs typeface="Roboto Light"/>
                <a:sym typeface="Roboto Light"/>
              </a:endParaRPr>
            </a:p>
          </p:txBody>
        </p:sp>
        <p:sp>
          <p:nvSpPr>
            <p:cNvPr id="675" name="Google Shape;675;p65"/>
            <p:cNvSpPr/>
            <p:nvPr/>
          </p:nvSpPr>
          <p:spPr>
            <a:xfrm rot="5400000">
              <a:off x="969614" y="1607625"/>
              <a:ext cx="340325" cy="188625"/>
            </a:xfrm>
            <a:prstGeom prst="flowChartExtract">
              <a:avLst/>
            </a:prstGeom>
            <a:solidFill>
              <a:srgbClr val="1475D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i="0" u="none" strike="noStrike" cap="none">
                <a:solidFill>
                  <a:srgbClr val="FFFFFF"/>
                </a:solidFill>
                <a:latin typeface="Roboto Light"/>
                <a:ea typeface="Roboto Light"/>
                <a:cs typeface="Roboto Light"/>
                <a:sym typeface="Roboto Light"/>
              </a:endParaRPr>
            </a:p>
          </p:txBody>
        </p:sp>
      </p:grpSp>
      <p:sp>
        <p:nvSpPr>
          <p:cNvPr id="676" name="Google Shape;676;p65"/>
          <p:cNvSpPr/>
          <p:nvPr/>
        </p:nvSpPr>
        <p:spPr>
          <a:xfrm>
            <a:off x="1803400" y="2652248"/>
            <a:ext cx="10022700" cy="8283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77" name="Google Shape;677;p65"/>
          <p:cNvSpPr/>
          <p:nvPr/>
        </p:nvSpPr>
        <p:spPr>
          <a:xfrm>
            <a:off x="1803400" y="3775867"/>
            <a:ext cx="10022700" cy="8283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78" name="Google Shape;678;p65"/>
          <p:cNvSpPr txBox="1"/>
          <p:nvPr/>
        </p:nvSpPr>
        <p:spPr>
          <a:xfrm>
            <a:off x="-16400" y="1572344"/>
            <a:ext cx="12224700" cy="809100"/>
          </a:xfrm>
          <a:prstGeom prst="rect">
            <a:avLst/>
          </a:prstGeom>
          <a:noFill/>
          <a:ln>
            <a:noFill/>
          </a:ln>
        </p:spPr>
        <p:txBody>
          <a:bodyPr spcFirstLastPara="1" wrap="square" lIns="2072625" tIns="0" rIns="609600" bIns="0" anchor="ctr" anchorCtr="0">
            <a:noAutofit/>
          </a:bodyPr>
          <a:lstStyle/>
          <a:p>
            <a:pPr marL="0" lvl="0" indent="0" algn="l" rtl="0">
              <a:lnSpc>
                <a:spcPct val="115000"/>
              </a:lnSpc>
              <a:spcBef>
                <a:spcPts val="0"/>
              </a:spcBef>
              <a:spcAft>
                <a:spcPts val="0"/>
              </a:spcAft>
              <a:buNone/>
            </a:pPr>
            <a:endParaRPr sz="1900">
              <a:solidFill>
                <a:schemeClr val="dk1"/>
              </a:solidFill>
              <a:latin typeface="Roboto"/>
              <a:ea typeface="Roboto"/>
              <a:cs typeface="Roboto"/>
              <a:sym typeface="Roboto"/>
            </a:endParaRPr>
          </a:p>
        </p:txBody>
      </p:sp>
      <p:sp>
        <p:nvSpPr>
          <p:cNvPr id="679" name="Google Shape;679;p65"/>
          <p:cNvSpPr txBox="1"/>
          <p:nvPr/>
        </p:nvSpPr>
        <p:spPr>
          <a:xfrm>
            <a:off x="-16400" y="2655451"/>
            <a:ext cx="12224700" cy="809100"/>
          </a:xfrm>
          <a:prstGeom prst="rect">
            <a:avLst/>
          </a:prstGeom>
          <a:noFill/>
          <a:ln>
            <a:noFill/>
          </a:ln>
        </p:spPr>
        <p:txBody>
          <a:bodyPr spcFirstLastPara="1" wrap="square" lIns="2072625" tIns="0" rIns="609600" bIns="0" anchor="ctr" anchorCtr="0">
            <a:noAutofit/>
          </a:bodyPr>
          <a:lstStyle/>
          <a:p>
            <a:pPr marL="0" lvl="0" indent="0" algn="l" rtl="0">
              <a:lnSpc>
                <a:spcPct val="115000"/>
              </a:lnSpc>
              <a:spcBef>
                <a:spcPts val="0"/>
              </a:spcBef>
              <a:spcAft>
                <a:spcPts val="0"/>
              </a:spcAft>
              <a:buNone/>
            </a:pPr>
            <a:endParaRPr sz="1900">
              <a:solidFill>
                <a:schemeClr val="dk1"/>
              </a:solidFill>
              <a:latin typeface="Roboto"/>
              <a:ea typeface="Roboto"/>
              <a:cs typeface="Roboto"/>
              <a:sym typeface="Roboto"/>
            </a:endParaRPr>
          </a:p>
        </p:txBody>
      </p:sp>
      <p:sp>
        <p:nvSpPr>
          <p:cNvPr id="680" name="Google Shape;680;p65"/>
          <p:cNvSpPr txBox="1"/>
          <p:nvPr/>
        </p:nvSpPr>
        <p:spPr>
          <a:xfrm>
            <a:off x="0" y="3779084"/>
            <a:ext cx="12224700" cy="809100"/>
          </a:xfrm>
          <a:prstGeom prst="rect">
            <a:avLst/>
          </a:prstGeom>
          <a:noFill/>
          <a:ln>
            <a:noFill/>
          </a:ln>
        </p:spPr>
        <p:txBody>
          <a:bodyPr spcFirstLastPara="1" wrap="square" lIns="2072625" tIns="0" rIns="609600" bIns="0" anchor="ctr" anchorCtr="0">
            <a:noAutofit/>
          </a:bodyPr>
          <a:lstStyle/>
          <a:p>
            <a:pPr marL="0" lvl="0" indent="0" algn="l" rtl="0">
              <a:lnSpc>
                <a:spcPct val="115000"/>
              </a:lnSpc>
              <a:spcBef>
                <a:spcPts val="0"/>
              </a:spcBef>
              <a:spcAft>
                <a:spcPts val="0"/>
              </a:spcAft>
              <a:buNone/>
            </a:pPr>
            <a:endParaRPr sz="1900">
              <a:solidFill>
                <a:schemeClr val="dk1"/>
              </a:solidFill>
              <a:latin typeface="Roboto"/>
              <a:ea typeface="Roboto"/>
              <a:cs typeface="Roboto"/>
              <a:sym typeface="Roboto"/>
            </a:endParaRPr>
          </a:p>
        </p:txBody>
      </p:sp>
      <p:sp>
        <p:nvSpPr>
          <p:cNvPr id="681" name="Google Shape;681;p65"/>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Custom Layout 12 1 1 1">
  <p:cSld name="CUSTOM_11_1_1_1">
    <p:spTree>
      <p:nvGrpSpPr>
        <p:cNvPr id="1" name="Shape 682"/>
        <p:cNvGrpSpPr/>
        <p:nvPr/>
      </p:nvGrpSpPr>
      <p:grpSpPr>
        <a:xfrm>
          <a:off x="0" y="0"/>
          <a:ext cx="0" cy="0"/>
          <a:chOff x="0" y="0"/>
          <a:chExt cx="0" cy="0"/>
        </a:xfrm>
      </p:grpSpPr>
      <p:cxnSp>
        <p:nvCxnSpPr>
          <p:cNvPr id="683" name="Google Shape;683;p66"/>
          <p:cNvCxnSpPr/>
          <p:nvPr/>
        </p:nvCxnSpPr>
        <p:spPr>
          <a:xfrm>
            <a:off x="41267" y="2638367"/>
            <a:ext cx="1352400" cy="0"/>
          </a:xfrm>
          <a:prstGeom prst="straightConnector1">
            <a:avLst/>
          </a:prstGeom>
          <a:noFill/>
          <a:ln w="19050" cap="flat" cmpd="sng">
            <a:solidFill>
              <a:schemeClr val="accent6"/>
            </a:solidFill>
            <a:prstDash val="solid"/>
            <a:round/>
            <a:headEnd type="none" w="med" len="med"/>
            <a:tailEnd type="oval" w="med" len="med"/>
          </a:ln>
        </p:spPr>
      </p:cxnSp>
      <p:cxnSp>
        <p:nvCxnSpPr>
          <p:cNvPr id="684" name="Google Shape;684;p66"/>
          <p:cNvCxnSpPr/>
          <p:nvPr/>
        </p:nvCxnSpPr>
        <p:spPr>
          <a:xfrm>
            <a:off x="-8000" y="1732733"/>
            <a:ext cx="1401600" cy="0"/>
          </a:xfrm>
          <a:prstGeom prst="straightConnector1">
            <a:avLst/>
          </a:prstGeom>
          <a:noFill/>
          <a:ln w="19050" cap="flat" cmpd="sng">
            <a:solidFill>
              <a:schemeClr val="accent6"/>
            </a:solidFill>
            <a:prstDash val="solid"/>
            <a:round/>
            <a:headEnd type="none" w="med" len="med"/>
            <a:tailEnd type="oval" w="med" len="med"/>
          </a:ln>
        </p:spPr>
      </p:cxnSp>
      <p:cxnSp>
        <p:nvCxnSpPr>
          <p:cNvPr id="685" name="Google Shape;685;p66"/>
          <p:cNvCxnSpPr/>
          <p:nvPr/>
        </p:nvCxnSpPr>
        <p:spPr>
          <a:xfrm>
            <a:off x="19724" y="2639400"/>
            <a:ext cx="1374000" cy="0"/>
          </a:xfrm>
          <a:prstGeom prst="straightConnector1">
            <a:avLst/>
          </a:prstGeom>
          <a:noFill/>
          <a:ln w="19050" cap="flat" cmpd="sng">
            <a:solidFill>
              <a:schemeClr val="accent6"/>
            </a:solidFill>
            <a:prstDash val="solid"/>
            <a:round/>
            <a:headEnd type="none" w="med" len="med"/>
            <a:tailEnd type="oval" w="med" len="med"/>
          </a:ln>
        </p:spPr>
      </p:cxnSp>
      <p:cxnSp>
        <p:nvCxnSpPr>
          <p:cNvPr id="686" name="Google Shape;686;p66"/>
          <p:cNvCxnSpPr/>
          <p:nvPr/>
        </p:nvCxnSpPr>
        <p:spPr>
          <a:xfrm>
            <a:off x="33587" y="3490033"/>
            <a:ext cx="1360500" cy="0"/>
          </a:xfrm>
          <a:prstGeom prst="straightConnector1">
            <a:avLst/>
          </a:prstGeom>
          <a:noFill/>
          <a:ln w="19050" cap="flat" cmpd="sng">
            <a:solidFill>
              <a:schemeClr val="accent6"/>
            </a:solidFill>
            <a:prstDash val="solid"/>
            <a:round/>
            <a:headEnd type="none" w="med" len="med"/>
            <a:tailEnd type="oval" w="med" len="med"/>
          </a:ln>
        </p:spPr>
      </p:cxnSp>
      <p:cxnSp>
        <p:nvCxnSpPr>
          <p:cNvPr id="687" name="Google Shape;687;p66"/>
          <p:cNvCxnSpPr/>
          <p:nvPr/>
        </p:nvCxnSpPr>
        <p:spPr>
          <a:xfrm>
            <a:off x="-8000" y="4341833"/>
            <a:ext cx="1401600" cy="0"/>
          </a:xfrm>
          <a:prstGeom prst="straightConnector1">
            <a:avLst/>
          </a:prstGeom>
          <a:noFill/>
          <a:ln w="19050" cap="flat" cmpd="sng">
            <a:solidFill>
              <a:schemeClr val="accent6"/>
            </a:solidFill>
            <a:prstDash val="solid"/>
            <a:round/>
            <a:headEnd type="none" w="med" len="med"/>
            <a:tailEnd type="oval" w="med" len="med"/>
          </a:ln>
        </p:spPr>
      </p:cxnSp>
      <p:sp>
        <p:nvSpPr>
          <p:cNvPr id="688" name="Google Shape;688;p66"/>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89" name="Google Shape;689;p66"/>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0" name="Google Shape;690;p66"/>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1" name="Google Shape;691;p66"/>
          <p:cNvSpPr/>
          <p:nvPr/>
        </p:nvSpPr>
        <p:spPr>
          <a:xfrm>
            <a:off x="1271100" y="14794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2" name="Google Shape;692;p66"/>
          <p:cNvSpPr/>
          <p:nvPr/>
        </p:nvSpPr>
        <p:spPr>
          <a:xfrm>
            <a:off x="1161067" y="4126430"/>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693" name="Google Shape;693;p66"/>
          <p:cNvSpPr txBox="1">
            <a:spLocks noGrp="1"/>
          </p:cNvSpPr>
          <p:nvPr>
            <p:ph type="subTitle" idx="1"/>
          </p:nvPr>
        </p:nvSpPr>
        <p:spPr>
          <a:xfrm>
            <a:off x="1591867" y="1505567"/>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4" name="Google Shape;694;p66"/>
          <p:cNvSpPr txBox="1">
            <a:spLocks noGrp="1"/>
          </p:cNvSpPr>
          <p:nvPr>
            <p:ph type="subTitle" idx="2"/>
          </p:nvPr>
        </p:nvSpPr>
        <p:spPr>
          <a:xfrm>
            <a:off x="1591867" y="2362200"/>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5" name="Google Shape;695;p66"/>
          <p:cNvSpPr txBox="1">
            <a:spLocks noGrp="1"/>
          </p:cNvSpPr>
          <p:nvPr>
            <p:ph type="subTitle" idx="3"/>
          </p:nvPr>
        </p:nvSpPr>
        <p:spPr>
          <a:xfrm>
            <a:off x="1591867" y="3223233"/>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6" name="Google Shape;696;p66"/>
          <p:cNvSpPr txBox="1">
            <a:spLocks noGrp="1"/>
          </p:cNvSpPr>
          <p:nvPr>
            <p:ph type="subTitle" idx="4"/>
          </p:nvPr>
        </p:nvSpPr>
        <p:spPr>
          <a:xfrm>
            <a:off x="1591867" y="4084300"/>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7" name="Google Shape;697;p66"/>
          <p:cNvSpPr/>
          <p:nvPr/>
        </p:nvSpPr>
        <p:spPr>
          <a:xfrm>
            <a:off x="1161067" y="3279547"/>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698" name="Google Shape;698;p66"/>
          <p:cNvSpPr/>
          <p:nvPr/>
        </p:nvSpPr>
        <p:spPr>
          <a:xfrm>
            <a:off x="1161067" y="2423397"/>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699" name="Google Shape;699;p66"/>
          <p:cNvSpPr/>
          <p:nvPr/>
        </p:nvSpPr>
        <p:spPr>
          <a:xfrm>
            <a:off x="1161067" y="1530797"/>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700" name="Google Shape;700;p66"/>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01" name="Google Shape;701;p66"/>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Custom Layout 13">
  <p:cSld name="CUSTOM_12">
    <p:spTree>
      <p:nvGrpSpPr>
        <p:cNvPr id="1" name="Shape 702"/>
        <p:cNvGrpSpPr/>
        <p:nvPr/>
      </p:nvGrpSpPr>
      <p:grpSpPr>
        <a:xfrm>
          <a:off x="0" y="0"/>
          <a:ext cx="0" cy="0"/>
          <a:chOff x="0" y="0"/>
          <a:chExt cx="0" cy="0"/>
        </a:xfrm>
      </p:grpSpPr>
      <p:sp>
        <p:nvSpPr>
          <p:cNvPr id="703" name="Google Shape;703;p67"/>
          <p:cNvSpPr txBox="1"/>
          <p:nvPr/>
        </p:nvSpPr>
        <p:spPr>
          <a:xfrm>
            <a:off x="940689" y="1967900"/>
            <a:ext cx="1368900" cy="1067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5300" b="1">
                <a:solidFill>
                  <a:srgbClr val="2E5E73"/>
                </a:solidFill>
                <a:latin typeface="Roboto"/>
                <a:ea typeface="Roboto"/>
                <a:cs typeface="Roboto"/>
                <a:sym typeface="Roboto"/>
              </a:rPr>
              <a:t>01.</a:t>
            </a:r>
            <a:endParaRPr sz="5300" b="1">
              <a:solidFill>
                <a:srgbClr val="2E5E73"/>
              </a:solidFill>
              <a:latin typeface="Roboto"/>
              <a:ea typeface="Roboto"/>
              <a:cs typeface="Roboto"/>
              <a:sym typeface="Roboto"/>
            </a:endParaRPr>
          </a:p>
        </p:txBody>
      </p:sp>
      <p:sp>
        <p:nvSpPr>
          <p:cNvPr id="704" name="Google Shape;704;p67"/>
          <p:cNvSpPr txBox="1"/>
          <p:nvPr/>
        </p:nvSpPr>
        <p:spPr>
          <a:xfrm>
            <a:off x="5040485" y="1967900"/>
            <a:ext cx="1368900" cy="1067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5300" b="1">
                <a:solidFill>
                  <a:srgbClr val="2E5E73"/>
                </a:solidFill>
                <a:latin typeface="Roboto"/>
                <a:ea typeface="Roboto"/>
                <a:cs typeface="Roboto"/>
                <a:sym typeface="Roboto"/>
              </a:rPr>
              <a:t>02.</a:t>
            </a:r>
            <a:endParaRPr sz="5300" b="1">
              <a:solidFill>
                <a:srgbClr val="2E5E73"/>
              </a:solidFill>
              <a:latin typeface="Roboto"/>
              <a:ea typeface="Roboto"/>
              <a:cs typeface="Roboto"/>
              <a:sym typeface="Roboto"/>
            </a:endParaRPr>
          </a:p>
        </p:txBody>
      </p:sp>
      <p:sp>
        <p:nvSpPr>
          <p:cNvPr id="705" name="Google Shape;705;p67"/>
          <p:cNvSpPr txBox="1"/>
          <p:nvPr/>
        </p:nvSpPr>
        <p:spPr>
          <a:xfrm>
            <a:off x="9128077" y="1967900"/>
            <a:ext cx="1368900" cy="1067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5300" b="1">
                <a:solidFill>
                  <a:srgbClr val="2E5E73"/>
                </a:solidFill>
                <a:latin typeface="Roboto"/>
                <a:ea typeface="Roboto"/>
                <a:cs typeface="Roboto"/>
                <a:sym typeface="Roboto"/>
              </a:rPr>
              <a:t>03.</a:t>
            </a:r>
            <a:endParaRPr sz="5300" b="1">
              <a:solidFill>
                <a:srgbClr val="2E5E73"/>
              </a:solidFill>
              <a:latin typeface="Roboto"/>
              <a:ea typeface="Roboto"/>
              <a:cs typeface="Roboto"/>
              <a:sym typeface="Roboto"/>
            </a:endParaRPr>
          </a:p>
        </p:txBody>
      </p:sp>
      <p:cxnSp>
        <p:nvCxnSpPr>
          <p:cNvPr id="706" name="Google Shape;706;p67"/>
          <p:cNvCxnSpPr/>
          <p:nvPr/>
        </p:nvCxnSpPr>
        <p:spPr>
          <a:xfrm>
            <a:off x="1094089" y="3086567"/>
            <a:ext cx="2413200" cy="0"/>
          </a:xfrm>
          <a:prstGeom prst="straightConnector1">
            <a:avLst/>
          </a:prstGeom>
          <a:noFill/>
          <a:ln w="19050" cap="flat" cmpd="sng">
            <a:solidFill>
              <a:srgbClr val="2E5E73"/>
            </a:solidFill>
            <a:prstDash val="solid"/>
            <a:round/>
            <a:headEnd type="none" w="med" len="med"/>
            <a:tailEnd type="none" w="med" len="med"/>
          </a:ln>
        </p:spPr>
      </p:cxnSp>
      <p:cxnSp>
        <p:nvCxnSpPr>
          <p:cNvPr id="707" name="Google Shape;707;p67"/>
          <p:cNvCxnSpPr/>
          <p:nvPr/>
        </p:nvCxnSpPr>
        <p:spPr>
          <a:xfrm>
            <a:off x="5193222" y="3086567"/>
            <a:ext cx="2413200" cy="0"/>
          </a:xfrm>
          <a:prstGeom prst="straightConnector1">
            <a:avLst/>
          </a:prstGeom>
          <a:noFill/>
          <a:ln w="19050" cap="flat" cmpd="sng">
            <a:solidFill>
              <a:srgbClr val="2E5E73"/>
            </a:solidFill>
            <a:prstDash val="solid"/>
            <a:round/>
            <a:headEnd type="none" w="med" len="med"/>
            <a:tailEnd type="none" w="med" len="med"/>
          </a:ln>
        </p:spPr>
      </p:cxnSp>
      <p:cxnSp>
        <p:nvCxnSpPr>
          <p:cNvPr id="708" name="Google Shape;708;p67"/>
          <p:cNvCxnSpPr/>
          <p:nvPr/>
        </p:nvCxnSpPr>
        <p:spPr>
          <a:xfrm>
            <a:off x="9272210" y="3086567"/>
            <a:ext cx="2413200" cy="0"/>
          </a:xfrm>
          <a:prstGeom prst="straightConnector1">
            <a:avLst/>
          </a:prstGeom>
          <a:noFill/>
          <a:ln w="19050" cap="flat" cmpd="sng">
            <a:solidFill>
              <a:srgbClr val="2E5E73"/>
            </a:solidFill>
            <a:prstDash val="solid"/>
            <a:round/>
            <a:headEnd type="none" w="med" len="med"/>
            <a:tailEnd type="none" w="med" len="med"/>
          </a:ln>
        </p:spPr>
      </p:cxnSp>
      <p:sp>
        <p:nvSpPr>
          <p:cNvPr id="709" name="Google Shape;709;p67"/>
          <p:cNvSpPr txBox="1">
            <a:spLocks noGrp="1"/>
          </p:cNvSpPr>
          <p:nvPr>
            <p:ph type="subTitle" idx="1"/>
          </p:nvPr>
        </p:nvSpPr>
        <p:spPr>
          <a:xfrm>
            <a:off x="940667" y="40586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10" name="Google Shape;710;p67"/>
          <p:cNvSpPr txBox="1">
            <a:spLocks noGrp="1"/>
          </p:cNvSpPr>
          <p:nvPr>
            <p:ph type="subTitle" idx="2"/>
          </p:nvPr>
        </p:nvSpPr>
        <p:spPr>
          <a:xfrm>
            <a:off x="5040467" y="40586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11" name="Google Shape;711;p67"/>
          <p:cNvSpPr txBox="1">
            <a:spLocks noGrp="1"/>
          </p:cNvSpPr>
          <p:nvPr>
            <p:ph type="subTitle" idx="3"/>
          </p:nvPr>
        </p:nvSpPr>
        <p:spPr>
          <a:xfrm>
            <a:off x="9140233" y="4058667"/>
            <a:ext cx="25416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12" name="Google Shape;712;p67"/>
          <p:cNvSpPr txBox="1">
            <a:spLocks noGrp="1"/>
          </p:cNvSpPr>
          <p:nvPr>
            <p:ph type="title"/>
          </p:nvPr>
        </p:nvSpPr>
        <p:spPr>
          <a:xfrm>
            <a:off x="940667" y="33309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13" name="Google Shape;713;p67"/>
          <p:cNvSpPr txBox="1">
            <a:spLocks noGrp="1"/>
          </p:cNvSpPr>
          <p:nvPr>
            <p:ph type="title" idx="4"/>
          </p:nvPr>
        </p:nvSpPr>
        <p:spPr>
          <a:xfrm>
            <a:off x="5040456" y="33309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14" name="Google Shape;714;p67"/>
          <p:cNvSpPr txBox="1">
            <a:spLocks noGrp="1"/>
          </p:cNvSpPr>
          <p:nvPr>
            <p:ph type="title" idx="5"/>
          </p:nvPr>
        </p:nvSpPr>
        <p:spPr>
          <a:xfrm>
            <a:off x="9140229" y="33309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15" name="Google Shape;715;p67"/>
          <p:cNvSpPr txBox="1">
            <a:spLocks noGrp="1"/>
          </p:cNvSpPr>
          <p:nvPr>
            <p:ph type="title" idx="6"/>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16" name="Google Shape;716;p67"/>
          <p:cNvSpPr txBox="1">
            <a:spLocks noGrp="1"/>
          </p:cNvSpPr>
          <p:nvPr>
            <p:ph type="title" idx="7"/>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Custom Layout 14">
  <p:cSld name="CUSTOM_13">
    <p:spTree>
      <p:nvGrpSpPr>
        <p:cNvPr id="1" name="Shape 717"/>
        <p:cNvGrpSpPr/>
        <p:nvPr/>
      </p:nvGrpSpPr>
      <p:grpSpPr>
        <a:xfrm>
          <a:off x="0" y="0"/>
          <a:ext cx="0" cy="0"/>
          <a:chOff x="0" y="0"/>
          <a:chExt cx="0" cy="0"/>
        </a:xfrm>
      </p:grpSpPr>
      <p:sp>
        <p:nvSpPr>
          <p:cNvPr id="718" name="Google Shape;718;p68"/>
          <p:cNvSpPr/>
          <p:nvPr/>
        </p:nvSpPr>
        <p:spPr>
          <a:xfrm>
            <a:off x="1113000" y="2215867"/>
            <a:ext cx="1026900" cy="1026900"/>
          </a:xfrm>
          <a:prstGeom prst="ellipse">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719" name="Google Shape;719;p68"/>
          <p:cNvSpPr/>
          <p:nvPr/>
        </p:nvSpPr>
        <p:spPr>
          <a:xfrm>
            <a:off x="4958847" y="2215867"/>
            <a:ext cx="1026900" cy="1026900"/>
          </a:xfrm>
          <a:prstGeom prst="ellipse">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720" name="Google Shape;720;p68"/>
          <p:cNvSpPr/>
          <p:nvPr/>
        </p:nvSpPr>
        <p:spPr>
          <a:xfrm>
            <a:off x="8818700" y="2215867"/>
            <a:ext cx="1026900" cy="1026900"/>
          </a:xfrm>
          <a:prstGeom prst="ellipse">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721" name="Google Shape;721;p68"/>
          <p:cNvSpPr txBox="1"/>
          <p:nvPr/>
        </p:nvSpPr>
        <p:spPr>
          <a:xfrm>
            <a:off x="1113000" y="2320400"/>
            <a:ext cx="1026900" cy="861900"/>
          </a:xfrm>
          <a:prstGeom prst="rect">
            <a:avLst/>
          </a:prstGeom>
          <a:noFill/>
          <a:ln>
            <a:noFill/>
          </a:ln>
        </p:spPr>
        <p:txBody>
          <a:bodyPr spcFirstLastPara="1" wrap="square" lIns="121900" tIns="121900" rIns="121900" bIns="121900" anchor="t" anchorCtr="0">
            <a:spAutoFit/>
          </a:bodyPr>
          <a:lstStyle/>
          <a:p>
            <a:pPr marL="0" lvl="0" indent="0" algn="ctr" rtl="0">
              <a:spcBef>
                <a:spcPts val="0"/>
              </a:spcBef>
              <a:spcAft>
                <a:spcPts val="0"/>
              </a:spcAft>
              <a:buNone/>
            </a:pPr>
            <a:r>
              <a:rPr lang="en-US" sz="4000">
                <a:solidFill>
                  <a:srgbClr val="FFFFFF"/>
                </a:solidFill>
                <a:latin typeface="Roboto"/>
                <a:ea typeface="Roboto"/>
                <a:cs typeface="Roboto"/>
                <a:sym typeface="Roboto"/>
              </a:rPr>
              <a:t>01</a:t>
            </a:r>
            <a:endParaRPr sz="4000">
              <a:solidFill>
                <a:srgbClr val="FFFFFF"/>
              </a:solidFill>
              <a:latin typeface="Roboto"/>
              <a:ea typeface="Roboto"/>
              <a:cs typeface="Roboto"/>
              <a:sym typeface="Roboto"/>
            </a:endParaRPr>
          </a:p>
        </p:txBody>
      </p:sp>
      <p:sp>
        <p:nvSpPr>
          <p:cNvPr id="722" name="Google Shape;722;p68"/>
          <p:cNvSpPr txBox="1"/>
          <p:nvPr/>
        </p:nvSpPr>
        <p:spPr>
          <a:xfrm>
            <a:off x="4959000" y="2320400"/>
            <a:ext cx="1026900" cy="861900"/>
          </a:xfrm>
          <a:prstGeom prst="rect">
            <a:avLst/>
          </a:prstGeom>
          <a:noFill/>
          <a:ln>
            <a:noFill/>
          </a:ln>
        </p:spPr>
        <p:txBody>
          <a:bodyPr spcFirstLastPara="1" wrap="square" lIns="121900" tIns="121900" rIns="121900" bIns="121900" anchor="t" anchorCtr="0">
            <a:spAutoFit/>
          </a:bodyPr>
          <a:lstStyle/>
          <a:p>
            <a:pPr marL="0" lvl="0" indent="0" algn="ctr" rtl="0">
              <a:spcBef>
                <a:spcPts val="0"/>
              </a:spcBef>
              <a:spcAft>
                <a:spcPts val="0"/>
              </a:spcAft>
              <a:buNone/>
            </a:pPr>
            <a:r>
              <a:rPr lang="en-US" sz="4000">
                <a:solidFill>
                  <a:srgbClr val="FFFFFF"/>
                </a:solidFill>
                <a:latin typeface="Roboto"/>
                <a:ea typeface="Roboto"/>
                <a:cs typeface="Roboto"/>
                <a:sym typeface="Roboto"/>
              </a:rPr>
              <a:t>02</a:t>
            </a:r>
            <a:endParaRPr sz="4000">
              <a:solidFill>
                <a:srgbClr val="FFFFFF"/>
              </a:solidFill>
              <a:latin typeface="Roboto"/>
              <a:ea typeface="Roboto"/>
              <a:cs typeface="Roboto"/>
              <a:sym typeface="Roboto"/>
            </a:endParaRPr>
          </a:p>
        </p:txBody>
      </p:sp>
      <p:sp>
        <p:nvSpPr>
          <p:cNvPr id="723" name="Google Shape;723;p68"/>
          <p:cNvSpPr txBox="1"/>
          <p:nvPr/>
        </p:nvSpPr>
        <p:spPr>
          <a:xfrm>
            <a:off x="8818700" y="2320400"/>
            <a:ext cx="1026900" cy="861900"/>
          </a:xfrm>
          <a:prstGeom prst="rect">
            <a:avLst/>
          </a:prstGeom>
          <a:noFill/>
          <a:ln>
            <a:noFill/>
          </a:ln>
        </p:spPr>
        <p:txBody>
          <a:bodyPr spcFirstLastPara="1" wrap="square" lIns="121900" tIns="121900" rIns="121900" bIns="121900" anchor="t" anchorCtr="0">
            <a:spAutoFit/>
          </a:bodyPr>
          <a:lstStyle/>
          <a:p>
            <a:pPr marL="0" lvl="0" indent="0" algn="ctr" rtl="0">
              <a:spcBef>
                <a:spcPts val="0"/>
              </a:spcBef>
              <a:spcAft>
                <a:spcPts val="0"/>
              </a:spcAft>
              <a:buNone/>
            </a:pPr>
            <a:r>
              <a:rPr lang="en-US" sz="4000">
                <a:solidFill>
                  <a:srgbClr val="FFFFFF"/>
                </a:solidFill>
                <a:latin typeface="Roboto"/>
                <a:ea typeface="Roboto"/>
                <a:cs typeface="Roboto"/>
                <a:sym typeface="Roboto"/>
              </a:rPr>
              <a:t>03</a:t>
            </a:r>
            <a:endParaRPr sz="4000">
              <a:solidFill>
                <a:srgbClr val="FFFFFF"/>
              </a:solidFill>
              <a:latin typeface="Roboto"/>
              <a:ea typeface="Roboto"/>
              <a:cs typeface="Roboto"/>
              <a:sym typeface="Roboto"/>
            </a:endParaRPr>
          </a:p>
        </p:txBody>
      </p:sp>
      <p:sp>
        <p:nvSpPr>
          <p:cNvPr id="724" name="Google Shape;724;p68"/>
          <p:cNvSpPr txBox="1">
            <a:spLocks noGrp="1"/>
          </p:cNvSpPr>
          <p:nvPr>
            <p:ph type="subTitle" idx="1"/>
          </p:nvPr>
        </p:nvSpPr>
        <p:spPr>
          <a:xfrm>
            <a:off x="1195267" y="39570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Font typeface="Roboto"/>
              <a:buNone/>
              <a:defRPr sz="1900">
                <a:latin typeface="Roboto"/>
                <a:ea typeface="Roboto"/>
                <a:cs typeface="Roboto"/>
                <a:sym typeface="Roboto"/>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25" name="Google Shape;725;p68"/>
          <p:cNvSpPr txBox="1">
            <a:spLocks noGrp="1"/>
          </p:cNvSpPr>
          <p:nvPr>
            <p:ph type="title"/>
          </p:nvPr>
        </p:nvSpPr>
        <p:spPr>
          <a:xfrm>
            <a:off x="1195267" y="32293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26" name="Google Shape;726;p68"/>
          <p:cNvSpPr txBox="1">
            <a:spLocks noGrp="1"/>
          </p:cNvSpPr>
          <p:nvPr>
            <p:ph type="subTitle" idx="2"/>
          </p:nvPr>
        </p:nvSpPr>
        <p:spPr>
          <a:xfrm>
            <a:off x="5072933" y="39570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Font typeface="Roboto"/>
              <a:buNone/>
              <a:defRPr sz="1900">
                <a:latin typeface="Roboto"/>
                <a:ea typeface="Roboto"/>
                <a:cs typeface="Roboto"/>
                <a:sym typeface="Roboto"/>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27" name="Google Shape;727;p68"/>
          <p:cNvSpPr txBox="1">
            <a:spLocks noGrp="1"/>
          </p:cNvSpPr>
          <p:nvPr>
            <p:ph type="title" idx="3"/>
          </p:nvPr>
        </p:nvSpPr>
        <p:spPr>
          <a:xfrm>
            <a:off x="5072923" y="32293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28" name="Google Shape;728;p68"/>
          <p:cNvSpPr txBox="1">
            <a:spLocks noGrp="1"/>
          </p:cNvSpPr>
          <p:nvPr>
            <p:ph type="subTitle" idx="4"/>
          </p:nvPr>
        </p:nvSpPr>
        <p:spPr>
          <a:xfrm>
            <a:off x="8976800" y="3957067"/>
            <a:ext cx="25416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Font typeface="Roboto"/>
              <a:buNone/>
              <a:defRPr sz="1900">
                <a:latin typeface="Roboto"/>
                <a:ea typeface="Roboto"/>
                <a:cs typeface="Roboto"/>
                <a:sym typeface="Roboto"/>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29" name="Google Shape;729;p68"/>
          <p:cNvSpPr txBox="1">
            <a:spLocks noGrp="1"/>
          </p:cNvSpPr>
          <p:nvPr>
            <p:ph type="title" idx="5"/>
          </p:nvPr>
        </p:nvSpPr>
        <p:spPr>
          <a:xfrm>
            <a:off x="8976796" y="32293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30" name="Google Shape;730;p68"/>
          <p:cNvSpPr txBox="1">
            <a:spLocks noGrp="1"/>
          </p:cNvSpPr>
          <p:nvPr>
            <p:ph type="title" idx="6"/>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31" name="Google Shape;731;p68"/>
          <p:cNvSpPr txBox="1">
            <a:spLocks noGrp="1"/>
          </p:cNvSpPr>
          <p:nvPr>
            <p:ph type="title" idx="7"/>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Custom Layout 15">
  <p:cSld name="CUSTOM_14">
    <p:spTree>
      <p:nvGrpSpPr>
        <p:cNvPr id="1" name="Shape 732"/>
        <p:cNvGrpSpPr/>
        <p:nvPr/>
      </p:nvGrpSpPr>
      <p:grpSpPr>
        <a:xfrm>
          <a:off x="0" y="0"/>
          <a:ext cx="0" cy="0"/>
          <a:chOff x="0" y="0"/>
          <a:chExt cx="0" cy="0"/>
        </a:xfrm>
      </p:grpSpPr>
      <p:sp>
        <p:nvSpPr>
          <p:cNvPr id="733" name="Google Shape;733;p69"/>
          <p:cNvSpPr/>
          <p:nvPr/>
        </p:nvSpPr>
        <p:spPr>
          <a:xfrm>
            <a:off x="9414117" y="2407350"/>
            <a:ext cx="2134500" cy="2134500"/>
          </a:xfrm>
          <a:prstGeom prst="ellipse">
            <a:avLst/>
          </a:prstGeom>
          <a:noFill/>
          <a:ln w="19050" cap="flat" cmpd="sng">
            <a:solidFill>
              <a:srgbClr val="2E5E7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4" name="Google Shape;734;p69"/>
          <p:cNvSpPr/>
          <p:nvPr/>
        </p:nvSpPr>
        <p:spPr>
          <a:xfrm>
            <a:off x="9044299" y="2336033"/>
            <a:ext cx="1416300" cy="26415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735" name="Google Shape;735;p69"/>
          <p:cNvCxnSpPr>
            <a:stCxn id="736" idx="2"/>
          </p:cNvCxnSpPr>
          <p:nvPr/>
        </p:nvCxnSpPr>
        <p:spPr>
          <a:xfrm>
            <a:off x="1370043" y="2407359"/>
            <a:ext cx="9153600" cy="0"/>
          </a:xfrm>
          <a:prstGeom prst="straightConnector1">
            <a:avLst/>
          </a:prstGeom>
          <a:noFill/>
          <a:ln w="19050" cap="flat" cmpd="sng">
            <a:solidFill>
              <a:srgbClr val="2E5E73"/>
            </a:solidFill>
            <a:prstDash val="solid"/>
            <a:round/>
            <a:headEnd type="none" w="med" len="med"/>
            <a:tailEnd type="none" w="med" len="med"/>
          </a:ln>
        </p:spPr>
      </p:cxnSp>
      <p:sp>
        <p:nvSpPr>
          <p:cNvPr id="736" name="Google Shape;736;p69"/>
          <p:cNvSpPr/>
          <p:nvPr/>
        </p:nvSpPr>
        <p:spPr>
          <a:xfrm>
            <a:off x="1370043" y="2191959"/>
            <a:ext cx="430800" cy="430800"/>
          </a:xfrm>
          <a:prstGeom prst="ellipse">
            <a:avLst/>
          </a:prstGeom>
          <a:solidFill>
            <a:srgbClr val="FCB91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1</a:t>
            </a:r>
            <a:endParaRPr sz="1200" b="1">
              <a:solidFill>
                <a:srgbClr val="082D49"/>
              </a:solidFill>
              <a:latin typeface="Roboto"/>
              <a:ea typeface="Roboto"/>
              <a:cs typeface="Roboto"/>
              <a:sym typeface="Roboto"/>
            </a:endParaRPr>
          </a:p>
        </p:txBody>
      </p:sp>
      <p:sp>
        <p:nvSpPr>
          <p:cNvPr id="737" name="Google Shape;737;p69"/>
          <p:cNvSpPr/>
          <p:nvPr/>
        </p:nvSpPr>
        <p:spPr>
          <a:xfrm>
            <a:off x="3837863" y="2191959"/>
            <a:ext cx="430800" cy="430800"/>
          </a:xfrm>
          <a:prstGeom prst="ellipse">
            <a:avLst/>
          </a:prstGeom>
          <a:solidFill>
            <a:srgbClr val="FCB91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2</a:t>
            </a:r>
            <a:endParaRPr sz="1200" b="1">
              <a:solidFill>
                <a:srgbClr val="082D49"/>
              </a:solidFill>
              <a:latin typeface="Roboto"/>
              <a:ea typeface="Roboto"/>
              <a:cs typeface="Roboto"/>
              <a:sym typeface="Roboto"/>
            </a:endParaRPr>
          </a:p>
        </p:txBody>
      </p:sp>
      <p:sp>
        <p:nvSpPr>
          <p:cNvPr id="738" name="Google Shape;738;p69"/>
          <p:cNvSpPr/>
          <p:nvPr/>
        </p:nvSpPr>
        <p:spPr>
          <a:xfrm>
            <a:off x="6305646" y="2191959"/>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3</a:t>
            </a:r>
            <a:endParaRPr sz="1200" b="1">
              <a:solidFill>
                <a:srgbClr val="082D49"/>
              </a:solidFill>
              <a:latin typeface="Roboto"/>
              <a:ea typeface="Roboto"/>
              <a:cs typeface="Roboto"/>
              <a:sym typeface="Roboto"/>
            </a:endParaRPr>
          </a:p>
        </p:txBody>
      </p:sp>
      <p:sp>
        <p:nvSpPr>
          <p:cNvPr id="739" name="Google Shape;739;p69"/>
          <p:cNvSpPr/>
          <p:nvPr/>
        </p:nvSpPr>
        <p:spPr>
          <a:xfrm>
            <a:off x="8773446" y="2191959"/>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4</a:t>
            </a:r>
            <a:endParaRPr sz="1200" b="1">
              <a:solidFill>
                <a:srgbClr val="082D49"/>
              </a:solidFill>
              <a:latin typeface="Roboto"/>
              <a:ea typeface="Roboto"/>
              <a:cs typeface="Roboto"/>
              <a:sym typeface="Roboto"/>
            </a:endParaRPr>
          </a:p>
        </p:txBody>
      </p:sp>
      <p:cxnSp>
        <p:nvCxnSpPr>
          <p:cNvPr id="740" name="Google Shape;740;p69"/>
          <p:cNvCxnSpPr/>
          <p:nvPr/>
        </p:nvCxnSpPr>
        <p:spPr>
          <a:xfrm>
            <a:off x="1066783" y="4541916"/>
            <a:ext cx="9143700" cy="0"/>
          </a:xfrm>
          <a:prstGeom prst="straightConnector1">
            <a:avLst/>
          </a:prstGeom>
          <a:noFill/>
          <a:ln w="19050" cap="flat" cmpd="sng">
            <a:solidFill>
              <a:srgbClr val="2E5E73"/>
            </a:solidFill>
            <a:prstDash val="solid"/>
            <a:round/>
            <a:headEnd type="oval" w="med" len="med"/>
            <a:tailEnd type="none" w="med" len="med"/>
          </a:ln>
        </p:spPr>
      </p:cxnSp>
      <p:sp>
        <p:nvSpPr>
          <p:cNvPr id="741" name="Google Shape;741;p69"/>
          <p:cNvSpPr/>
          <p:nvPr/>
        </p:nvSpPr>
        <p:spPr>
          <a:xfrm>
            <a:off x="2626443"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8</a:t>
            </a:r>
            <a:endParaRPr sz="1200" b="1">
              <a:solidFill>
                <a:srgbClr val="082D49"/>
              </a:solidFill>
              <a:latin typeface="Roboto"/>
              <a:ea typeface="Roboto"/>
              <a:cs typeface="Roboto"/>
              <a:sym typeface="Roboto"/>
            </a:endParaRPr>
          </a:p>
        </p:txBody>
      </p:sp>
      <p:sp>
        <p:nvSpPr>
          <p:cNvPr id="742" name="Google Shape;742;p69"/>
          <p:cNvSpPr/>
          <p:nvPr/>
        </p:nvSpPr>
        <p:spPr>
          <a:xfrm>
            <a:off x="5094263"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7</a:t>
            </a:r>
            <a:endParaRPr sz="1200" b="1">
              <a:solidFill>
                <a:srgbClr val="082D49"/>
              </a:solidFill>
              <a:latin typeface="Roboto"/>
              <a:ea typeface="Roboto"/>
              <a:cs typeface="Roboto"/>
              <a:sym typeface="Roboto"/>
            </a:endParaRPr>
          </a:p>
        </p:txBody>
      </p:sp>
      <p:sp>
        <p:nvSpPr>
          <p:cNvPr id="743" name="Google Shape;743;p69"/>
          <p:cNvSpPr/>
          <p:nvPr/>
        </p:nvSpPr>
        <p:spPr>
          <a:xfrm>
            <a:off x="7562046"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6</a:t>
            </a:r>
            <a:endParaRPr sz="1200" b="1">
              <a:solidFill>
                <a:srgbClr val="082D49"/>
              </a:solidFill>
              <a:latin typeface="Roboto"/>
              <a:ea typeface="Roboto"/>
              <a:cs typeface="Roboto"/>
              <a:sym typeface="Roboto"/>
            </a:endParaRPr>
          </a:p>
        </p:txBody>
      </p:sp>
      <p:sp>
        <p:nvSpPr>
          <p:cNvPr id="744" name="Google Shape;744;p69"/>
          <p:cNvSpPr/>
          <p:nvPr/>
        </p:nvSpPr>
        <p:spPr>
          <a:xfrm>
            <a:off x="10029846"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5</a:t>
            </a:r>
            <a:endParaRPr sz="1200" b="1">
              <a:solidFill>
                <a:srgbClr val="082D49"/>
              </a:solidFill>
              <a:latin typeface="Roboto"/>
              <a:ea typeface="Roboto"/>
              <a:cs typeface="Roboto"/>
              <a:sym typeface="Roboto"/>
            </a:endParaRPr>
          </a:p>
        </p:txBody>
      </p:sp>
      <p:sp>
        <p:nvSpPr>
          <p:cNvPr id="745" name="Google Shape;745;p69"/>
          <p:cNvSpPr txBox="1">
            <a:spLocks noGrp="1"/>
          </p:cNvSpPr>
          <p:nvPr>
            <p:ph type="subTitle" idx="1"/>
          </p:nvPr>
        </p:nvSpPr>
        <p:spPr>
          <a:xfrm>
            <a:off x="691367"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6" name="Google Shape;746;p69"/>
          <p:cNvSpPr txBox="1">
            <a:spLocks noGrp="1"/>
          </p:cNvSpPr>
          <p:nvPr>
            <p:ph type="title"/>
          </p:nvPr>
        </p:nvSpPr>
        <p:spPr>
          <a:xfrm>
            <a:off x="691367"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7" name="Google Shape;747;p69"/>
          <p:cNvSpPr txBox="1">
            <a:spLocks noGrp="1"/>
          </p:cNvSpPr>
          <p:nvPr>
            <p:ph type="subTitle" idx="2"/>
          </p:nvPr>
        </p:nvSpPr>
        <p:spPr>
          <a:xfrm>
            <a:off x="2991317"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8" name="Google Shape;748;p69"/>
          <p:cNvSpPr txBox="1">
            <a:spLocks noGrp="1"/>
          </p:cNvSpPr>
          <p:nvPr>
            <p:ph type="title" idx="3"/>
          </p:nvPr>
        </p:nvSpPr>
        <p:spPr>
          <a:xfrm>
            <a:off x="2991334"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9" name="Google Shape;749;p69"/>
          <p:cNvSpPr txBox="1">
            <a:spLocks noGrp="1"/>
          </p:cNvSpPr>
          <p:nvPr>
            <p:ph type="subTitle" idx="4"/>
          </p:nvPr>
        </p:nvSpPr>
        <p:spPr>
          <a:xfrm>
            <a:off x="5638600"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0" name="Google Shape;750;p69"/>
          <p:cNvSpPr txBox="1">
            <a:spLocks noGrp="1"/>
          </p:cNvSpPr>
          <p:nvPr>
            <p:ph type="title" idx="5"/>
          </p:nvPr>
        </p:nvSpPr>
        <p:spPr>
          <a:xfrm>
            <a:off x="5638600"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1" name="Google Shape;751;p69"/>
          <p:cNvSpPr txBox="1">
            <a:spLocks noGrp="1"/>
          </p:cNvSpPr>
          <p:nvPr>
            <p:ph type="subTitle" idx="6"/>
          </p:nvPr>
        </p:nvSpPr>
        <p:spPr>
          <a:xfrm>
            <a:off x="7938550"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2" name="Google Shape;752;p69"/>
          <p:cNvSpPr txBox="1">
            <a:spLocks noGrp="1"/>
          </p:cNvSpPr>
          <p:nvPr>
            <p:ph type="title" idx="7"/>
          </p:nvPr>
        </p:nvSpPr>
        <p:spPr>
          <a:xfrm>
            <a:off x="7938568"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3" name="Google Shape;753;p69"/>
          <p:cNvSpPr txBox="1">
            <a:spLocks noGrp="1"/>
          </p:cNvSpPr>
          <p:nvPr>
            <p:ph type="subTitle" idx="8"/>
          </p:nvPr>
        </p:nvSpPr>
        <p:spPr>
          <a:xfrm>
            <a:off x="2051533"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4" name="Google Shape;754;p69"/>
          <p:cNvSpPr txBox="1">
            <a:spLocks noGrp="1"/>
          </p:cNvSpPr>
          <p:nvPr>
            <p:ph type="title" idx="9"/>
          </p:nvPr>
        </p:nvSpPr>
        <p:spPr>
          <a:xfrm>
            <a:off x="2051533"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5" name="Google Shape;755;p69"/>
          <p:cNvSpPr txBox="1">
            <a:spLocks noGrp="1"/>
          </p:cNvSpPr>
          <p:nvPr>
            <p:ph type="subTitle" idx="13"/>
          </p:nvPr>
        </p:nvSpPr>
        <p:spPr>
          <a:xfrm>
            <a:off x="4351483"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6" name="Google Shape;756;p69"/>
          <p:cNvSpPr txBox="1">
            <a:spLocks noGrp="1"/>
          </p:cNvSpPr>
          <p:nvPr>
            <p:ph type="title" idx="14"/>
          </p:nvPr>
        </p:nvSpPr>
        <p:spPr>
          <a:xfrm>
            <a:off x="4351501"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7" name="Google Shape;757;p69"/>
          <p:cNvSpPr txBox="1">
            <a:spLocks noGrp="1"/>
          </p:cNvSpPr>
          <p:nvPr>
            <p:ph type="subTitle" idx="15"/>
          </p:nvPr>
        </p:nvSpPr>
        <p:spPr>
          <a:xfrm>
            <a:off x="6858000"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8" name="Google Shape;758;p69"/>
          <p:cNvSpPr txBox="1">
            <a:spLocks noGrp="1"/>
          </p:cNvSpPr>
          <p:nvPr>
            <p:ph type="title" idx="16"/>
          </p:nvPr>
        </p:nvSpPr>
        <p:spPr>
          <a:xfrm>
            <a:off x="6858000"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9" name="Google Shape;759;p69"/>
          <p:cNvSpPr txBox="1">
            <a:spLocks noGrp="1"/>
          </p:cNvSpPr>
          <p:nvPr>
            <p:ph type="subTitle" idx="17"/>
          </p:nvPr>
        </p:nvSpPr>
        <p:spPr>
          <a:xfrm>
            <a:off x="9157950"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60" name="Google Shape;760;p69"/>
          <p:cNvSpPr txBox="1">
            <a:spLocks noGrp="1"/>
          </p:cNvSpPr>
          <p:nvPr>
            <p:ph type="title" idx="18"/>
          </p:nvPr>
        </p:nvSpPr>
        <p:spPr>
          <a:xfrm>
            <a:off x="9157968"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61" name="Google Shape;761;p69"/>
          <p:cNvSpPr txBox="1">
            <a:spLocks noGrp="1"/>
          </p:cNvSpPr>
          <p:nvPr>
            <p:ph type="title" idx="19"/>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62" name="Google Shape;762;p69"/>
          <p:cNvSpPr txBox="1">
            <a:spLocks noGrp="1"/>
          </p:cNvSpPr>
          <p:nvPr>
            <p:ph type="title" idx="20"/>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Custom Layout 16">
  <p:cSld name="CUSTOM_15">
    <p:spTree>
      <p:nvGrpSpPr>
        <p:cNvPr id="1" name="Shape 763"/>
        <p:cNvGrpSpPr/>
        <p:nvPr/>
      </p:nvGrpSpPr>
      <p:grpSpPr>
        <a:xfrm>
          <a:off x="0" y="0"/>
          <a:ext cx="0" cy="0"/>
          <a:chOff x="0" y="0"/>
          <a:chExt cx="0" cy="0"/>
        </a:xfrm>
      </p:grpSpPr>
      <p:sp>
        <p:nvSpPr>
          <p:cNvPr id="764" name="Google Shape;764;p70"/>
          <p:cNvSpPr/>
          <p:nvPr/>
        </p:nvSpPr>
        <p:spPr>
          <a:xfrm>
            <a:off x="4358483" y="3039458"/>
            <a:ext cx="3178800" cy="879900"/>
          </a:xfrm>
          <a:prstGeom prst="trapezoid">
            <a:avLst>
              <a:gd name="adj" fmla="val 69509"/>
            </a:avLst>
          </a:prstGeom>
          <a:solidFill>
            <a:srgbClr val="2E5E73"/>
          </a:solidFill>
          <a:ln>
            <a:noFill/>
          </a:ln>
        </p:spPr>
        <p:txBody>
          <a:bodyPr spcFirstLastPara="1" wrap="square" lIns="121900" tIns="121900" rIns="121900" bIns="121900" anchor="ctr" anchorCtr="0">
            <a:noAutofit/>
          </a:bodyPr>
          <a:lstStyle/>
          <a:p>
            <a:pPr marL="0" lvl="0" indent="0" algn="ctr" rtl="0">
              <a:spcBef>
                <a:spcPts val="0"/>
              </a:spcBef>
              <a:spcAft>
                <a:spcPts val="0"/>
              </a:spcAft>
              <a:buClr>
                <a:srgbClr val="000000"/>
              </a:buClr>
              <a:buSzPts val="1500"/>
              <a:buFont typeface="Arial"/>
              <a:buNone/>
            </a:pPr>
            <a:r>
              <a:rPr lang="en-US" sz="2700" b="1">
                <a:solidFill>
                  <a:srgbClr val="FFFFFF"/>
                </a:solidFill>
                <a:latin typeface="Roboto"/>
                <a:ea typeface="Roboto"/>
                <a:cs typeface="Roboto"/>
                <a:sym typeface="Roboto"/>
              </a:rPr>
              <a:t>B</a:t>
            </a:r>
            <a:endParaRPr sz="1900" b="1">
              <a:solidFill>
                <a:srgbClr val="FFFFFF"/>
              </a:solidFill>
            </a:endParaRPr>
          </a:p>
        </p:txBody>
      </p:sp>
      <p:sp>
        <p:nvSpPr>
          <p:cNvPr id="765" name="Google Shape;765;p70"/>
          <p:cNvSpPr/>
          <p:nvPr/>
        </p:nvSpPr>
        <p:spPr>
          <a:xfrm>
            <a:off x="3656865" y="4156508"/>
            <a:ext cx="4575600" cy="879900"/>
          </a:xfrm>
          <a:prstGeom prst="trapezoid">
            <a:avLst>
              <a:gd name="adj" fmla="val 68291"/>
            </a:avLst>
          </a:prstGeom>
          <a:solidFill>
            <a:srgbClr val="1475D4"/>
          </a:solidFill>
          <a:ln>
            <a:noFill/>
          </a:ln>
        </p:spPr>
        <p:txBody>
          <a:bodyPr spcFirstLastPara="1" wrap="square" lIns="121900" tIns="121900" rIns="121900" bIns="121900" anchor="ctr" anchorCtr="0">
            <a:noAutofit/>
          </a:bodyPr>
          <a:lstStyle/>
          <a:p>
            <a:pPr marL="0" lvl="0" indent="0" algn="ctr" rtl="0">
              <a:spcBef>
                <a:spcPts val="0"/>
              </a:spcBef>
              <a:spcAft>
                <a:spcPts val="0"/>
              </a:spcAft>
              <a:buClr>
                <a:srgbClr val="000000"/>
              </a:buClr>
              <a:buSzPts val="1500"/>
              <a:buFont typeface="Arial"/>
              <a:buNone/>
            </a:pPr>
            <a:r>
              <a:rPr lang="en-US" sz="2700" b="1">
                <a:solidFill>
                  <a:srgbClr val="FFFFFF"/>
                </a:solidFill>
                <a:latin typeface="Roboto"/>
                <a:ea typeface="Roboto"/>
                <a:cs typeface="Roboto"/>
                <a:sym typeface="Roboto"/>
              </a:rPr>
              <a:t>C</a:t>
            </a:r>
            <a:endParaRPr sz="1900">
              <a:solidFill>
                <a:srgbClr val="FFFFFF"/>
              </a:solidFill>
            </a:endParaRPr>
          </a:p>
        </p:txBody>
      </p:sp>
      <p:sp>
        <p:nvSpPr>
          <p:cNvPr id="766" name="Google Shape;766;p70"/>
          <p:cNvSpPr/>
          <p:nvPr/>
        </p:nvSpPr>
        <p:spPr>
          <a:xfrm>
            <a:off x="5102467" y="1328417"/>
            <a:ext cx="1684500" cy="1399200"/>
          </a:xfrm>
          <a:prstGeom prst="triangle">
            <a:avLst>
              <a:gd name="adj" fmla="val 51543"/>
            </a:avLst>
          </a:prstGeom>
          <a:solidFill>
            <a:srgbClr val="FCB912"/>
          </a:solid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700" b="1">
                <a:solidFill>
                  <a:srgbClr val="28363B"/>
                </a:solidFill>
                <a:latin typeface="Roboto"/>
                <a:ea typeface="Roboto"/>
                <a:cs typeface="Roboto"/>
                <a:sym typeface="Roboto"/>
              </a:rPr>
              <a:t>A</a:t>
            </a:r>
            <a:endParaRPr sz="2700" b="1">
              <a:solidFill>
                <a:srgbClr val="28363B"/>
              </a:solidFill>
              <a:latin typeface="Roboto"/>
              <a:ea typeface="Roboto"/>
              <a:cs typeface="Roboto"/>
              <a:sym typeface="Roboto"/>
            </a:endParaRPr>
          </a:p>
        </p:txBody>
      </p:sp>
      <p:sp>
        <p:nvSpPr>
          <p:cNvPr id="767" name="Google Shape;767;p70"/>
          <p:cNvSpPr/>
          <p:nvPr/>
        </p:nvSpPr>
        <p:spPr>
          <a:xfrm>
            <a:off x="2994500" y="5273560"/>
            <a:ext cx="5918700" cy="879900"/>
          </a:xfrm>
          <a:prstGeom prst="trapezoid">
            <a:avLst>
              <a:gd name="adj" fmla="val 68291"/>
            </a:avLst>
          </a:prstGeom>
          <a:solidFill>
            <a:srgbClr val="082D49"/>
          </a:solidFill>
          <a:ln>
            <a:noFill/>
          </a:ln>
        </p:spPr>
        <p:txBody>
          <a:bodyPr spcFirstLastPara="1" wrap="square" lIns="121900" tIns="121900" rIns="121900" bIns="121900" anchor="ctr" anchorCtr="0">
            <a:noAutofit/>
          </a:bodyPr>
          <a:lstStyle/>
          <a:p>
            <a:pPr marL="0" lvl="0" indent="0" algn="ctr" rtl="0">
              <a:spcBef>
                <a:spcPts val="0"/>
              </a:spcBef>
              <a:spcAft>
                <a:spcPts val="0"/>
              </a:spcAft>
              <a:buClr>
                <a:srgbClr val="000000"/>
              </a:buClr>
              <a:buSzPts val="1500"/>
              <a:buFont typeface="Arial"/>
              <a:buNone/>
            </a:pPr>
            <a:r>
              <a:rPr lang="en-US" sz="2700" b="1">
                <a:solidFill>
                  <a:srgbClr val="FFFFFF"/>
                </a:solidFill>
                <a:latin typeface="Roboto"/>
                <a:ea typeface="Roboto"/>
                <a:cs typeface="Roboto"/>
                <a:sym typeface="Roboto"/>
              </a:rPr>
              <a:t>D</a:t>
            </a:r>
            <a:endParaRPr sz="1900">
              <a:solidFill>
                <a:srgbClr val="FFFFFF"/>
              </a:solidFill>
            </a:endParaRPr>
          </a:p>
        </p:txBody>
      </p:sp>
      <p:cxnSp>
        <p:nvCxnSpPr>
          <p:cNvPr id="768" name="Google Shape;768;p70"/>
          <p:cNvCxnSpPr/>
          <p:nvPr/>
        </p:nvCxnSpPr>
        <p:spPr>
          <a:xfrm rot="10800000">
            <a:off x="6300100" y="2465333"/>
            <a:ext cx="2181300" cy="0"/>
          </a:xfrm>
          <a:prstGeom prst="straightConnector1">
            <a:avLst/>
          </a:prstGeom>
          <a:noFill/>
          <a:ln w="9525" cap="rnd" cmpd="sng">
            <a:solidFill>
              <a:srgbClr val="2E5E73"/>
            </a:solidFill>
            <a:prstDash val="solid"/>
            <a:round/>
            <a:headEnd type="none" w="med" len="med"/>
            <a:tailEnd type="oval" w="med" len="med"/>
          </a:ln>
        </p:spPr>
      </p:cxnSp>
      <p:cxnSp>
        <p:nvCxnSpPr>
          <p:cNvPr id="769" name="Google Shape;769;p70"/>
          <p:cNvCxnSpPr/>
          <p:nvPr/>
        </p:nvCxnSpPr>
        <p:spPr>
          <a:xfrm rot="10800000">
            <a:off x="7379200" y="4596500"/>
            <a:ext cx="2181300" cy="0"/>
          </a:xfrm>
          <a:prstGeom prst="straightConnector1">
            <a:avLst/>
          </a:prstGeom>
          <a:noFill/>
          <a:ln w="9525" cap="rnd" cmpd="sng">
            <a:solidFill>
              <a:srgbClr val="2E5E73"/>
            </a:solidFill>
            <a:prstDash val="solid"/>
            <a:round/>
            <a:headEnd type="none" w="med" len="med"/>
            <a:tailEnd type="oval" w="med" len="med"/>
          </a:ln>
        </p:spPr>
      </p:cxnSp>
      <p:cxnSp>
        <p:nvCxnSpPr>
          <p:cNvPr id="770" name="Google Shape;770;p70"/>
          <p:cNvCxnSpPr/>
          <p:nvPr/>
        </p:nvCxnSpPr>
        <p:spPr>
          <a:xfrm rot="10800000">
            <a:off x="2740933" y="3479467"/>
            <a:ext cx="2181300" cy="0"/>
          </a:xfrm>
          <a:prstGeom prst="straightConnector1">
            <a:avLst/>
          </a:prstGeom>
          <a:noFill/>
          <a:ln w="9525" cap="rnd" cmpd="sng">
            <a:solidFill>
              <a:srgbClr val="2E5E73"/>
            </a:solidFill>
            <a:prstDash val="solid"/>
            <a:round/>
            <a:headEnd type="oval" w="med" len="med"/>
            <a:tailEnd type="none" w="med" len="med"/>
          </a:ln>
        </p:spPr>
      </p:cxnSp>
      <p:cxnSp>
        <p:nvCxnSpPr>
          <p:cNvPr id="771" name="Google Shape;771;p70"/>
          <p:cNvCxnSpPr>
            <a:endCxn id="767" idx="1"/>
          </p:cNvCxnSpPr>
          <p:nvPr/>
        </p:nvCxnSpPr>
        <p:spPr>
          <a:xfrm rot="10800000">
            <a:off x="3294946" y="5713510"/>
            <a:ext cx="605100" cy="0"/>
          </a:xfrm>
          <a:prstGeom prst="straightConnector1">
            <a:avLst/>
          </a:prstGeom>
          <a:noFill/>
          <a:ln w="9525" cap="rnd" cmpd="sng">
            <a:solidFill>
              <a:srgbClr val="FFFFFF"/>
            </a:solidFill>
            <a:prstDash val="solid"/>
            <a:round/>
            <a:headEnd type="oval" w="med" len="med"/>
            <a:tailEnd type="none" w="med" len="med"/>
          </a:ln>
        </p:spPr>
      </p:cxnSp>
      <p:cxnSp>
        <p:nvCxnSpPr>
          <p:cNvPr id="772" name="Google Shape;772;p70"/>
          <p:cNvCxnSpPr>
            <a:stCxn id="767" idx="1"/>
          </p:cNvCxnSpPr>
          <p:nvPr/>
        </p:nvCxnSpPr>
        <p:spPr>
          <a:xfrm rot="10800000">
            <a:off x="1737646" y="5713510"/>
            <a:ext cx="1557300" cy="0"/>
          </a:xfrm>
          <a:prstGeom prst="straightConnector1">
            <a:avLst/>
          </a:prstGeom>
          <a:noFill/>
          <a:ln w="9525" cap="rnd" cmpd="sng">
            <a:solidFill>
              <a:srgbClr val="2E5E73"/>
            </a:solidFill>
            <a:prstDash val="solid"/>
            <a:round/>
            <a:headEnd type="none" w="med" len="med"/>
            <a:tailEnd type="none" w="med" len="med"/>
          </a:ln>
        </p:spPr>
      </p:cxnSp>
      <p:sp>
        <p:nvSpPr>
          <p:cNvPr id="773" name="Google Shape;773;p70"/>
          <p:cNvSpPr txBox="1"/>
          <p:nvPr/>
        </p:nvSpPr>
        <p:spPr>
          <a:xfrm>
            <a:off x="6908233" y="1972933"/>
            <a:ext cx="1684500" cy="492300"/>
          </a:xfrm>
          <a:prstGeom prst="rect">
            <a:avLst/>
          </a:prstGeom>
          <a:noFill/>
          <a:ln>
            <a:noFill/>
          </a:ln>
        </p:spPr>
        <p:txBody>
          <a:bodyPr spcFirstLastPara="1" wrap="square" lIns="121900" tIns="121900" rIns="121900" bIns="121900" anchor="t" anchorCtr="0">
            <a:noAutofit/>
          </a:bodyPr>
          <a:lstStyle/>
          <a:p>
            <a:pPr marL="0" lvl="0" indent="0" algn="r"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sp>
        <p:nvSpPr>
          <p:cNvPr id="774" name="Google Shape;774;p70"/>
          <p:cNvSpPr txBox="1"/>
          <p:nvPr/>
        </p:nvSpPr>
        <p:spPr>
          <a:xfrm>
            <a:off x="2611700" y="2987033"/>
            <a:ext cx="1684500" cy="4923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sp>
        <p:nvSpPr>
          <p:cNvPr id="775" name="Google Shape;775;p70"/>
          <p:cNvSpPr txBox="1"/>
          <p:nvPr/>
        </p:nvSpPr>
        <p:spPr>
          <a:xfrm>
            <a:off x="1610567" y="5221167"/>
            <a:ext cx="1684500" cy="4923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pic>
        <p:nvPicPr>
          <p:cNvPr id="776" name="Google Shape;776;p70"/>
          <p:cNvPicPr preferRelativeResize="0"/>
          <p:nvPr/>
        </p:nvPicPr>
        <p:blipFill>
          <a:blip r:embed="rId2">
            <a:alphaModFix/>
          </a:blip>
          <a:stretch>
            <a:fillRect/>
          </a:stretch>
        </p:blipFill>
        <p:spPr>
          <a:xfrm>
            <a:off x="714727" y="5269232"/>
            <a:ext cx="798773" cy="763600"/>
          </a:xfrm>
          <a:prstGeom prst="rect">
            <a:avLst/>
          </a:prstGeom>
          <a:noFill/>
          <a:ln>
            <a:noFill/>
          </a:ln>
        </p:spPr>
      </p:pic>
      <p:pic>
        <p:nvPicPr>
          <p:cNvPr id="777" name="Google Shape;777;p70"/>
          <p:cNvPicPr preferRelativeResize="0"/>
          <p:nvPr/>
        </p:nvPicPr>
        <p:blipFill>
          <a:blip r:embed="rId3">
            <a:alphaModFix/>
          </a:blip>
          <a:stretch>
            <a:fillRect/>
          </a:stretch>
        </p:blipFill>
        <p:spPr>
          <a:xfrm>
            <a:off x="1619705" y="2851432"/>
            <a:ext cx="929597" cy="763600"/>
          </a:xfrm>
          <a:prstGeom prst="rect">
            <a:avLst/>
          </a:prstGeom>
          <a:noFill/>
          <a:ln>
            <a:noFill/>
          </a:ln>
        </p:spPr>
      </p:pic>
      <p:pic>
        <p:nvPicPr>
          <p:cNvPr id="778" name="Google Shape;778;p70"/>
          <p:cNvPicPr preferRelativeResize="0"/>
          <p:nvPr/>
        </p:nvPicPr>
        <p:blipFill>
          <a:blip r:embed="rId4">
            <a:alphaModFix/>
          </a:blip>
          <a:stretch>
            <a:fillRect/>
          </a:stretch>
        </p:blipFill>
        <p:spPr>
          <a:xfrm>
            <a:off x="8704762" y="2002200"/>
            <a:ext cx="753210" cy="763600"/>
          </a:xfrm>
          <a:prstGeom prst="rect">
            <a:avLst/>
          </a:prstGeom>
          <a:noFill/>
          <a:ln>
            <a:noFill/>
          </a:ln>
        </p:spPr>
      </p:pic>
      <p:pic>
        <p:nvPicPr>
          <p:cNvPr id="779" name="Google Shape;779;p70"/>
          <p:cNvPicPr preferRelativeResize="0"/>
          <p:nvPr/>
        </p:nvPicPr>
        <p:blipFill>
          <a:blip r:embed="rId5">
            <a:alphaModFix/>
          </a:blip>
          <a:stretch>
            <a:fillRect/>
          </a:stretch>
        </p:blipFill>
        <p:spPr>
          <a:xfrm>
            <a:off x="9765265" y="4083731"/>
            <a:ext cx="798767" cy="1025540"/>
          </a:xfrm>
          <a:prstGeom prst="rect">
            <a:avLst/>
          </a:prstGeom>
          <a:noFill/>
          <a:ln>
            <a:noFill/>
          </a:ln>
        </p:spPr>
      </p:pic>
      <p:cxnSp>
        <p:nvCxnSpPr>
          <p:cNvPr id="780" name="Google Shape;780;p70"/>
          <p:cNvCxnSpPr>
            <a:endCxn id="764" idx="1"/>
          </p:cNvCxnSpPr>
          <p:nvPr/>
        </p:nvCxnSpPr>
        <p:spPr>
          <a:xfrm rot="10800000">
            <a:off x="4664288" y="3479408"/>
            <a:ext cx="355500" cy="0"/>
          </a:xfrm>
          <a:prstGeom prst="straightConnector1">
            <a:avLst/>
          </a:prstGeom>
          <a:noFill/>
          <a:ln w="9525" cap="rnd" cmpd="sng">
            <a:solidFill>
              <a:srgbClr val="FFFFFF"/>
            </a:solidFill>
            <a:prstDash val="solid"/>
            <a:round/>
            <a:headEnd type="oval" w="med" len="med"/>
            <a:tailEnd type="none" w="med" len="med"/>
          </a:ln>
        </p:spPr>
      </p:cxnSp>
      <p:cxnSp>
        <p:nvCxnSpPr>
          <p:cNvPr id="781" name="Google Shape;781;p70"/>
          <p:cNvCxnSpPr>
            <a:stCxn id="765" idx="3"/>
          </p:cNvCxnSpPr>
          <p:nvPr/>
        </p:nvCxnSpPr>
        <p:spPr>
          <a:xfrm rot="10800000">
            <a:off x="7379119" y="4596458"/>
            <a:ext cx="552900" cy="0"/>
          </a:xfrm>
          <a:prstGeom prst="straightConnector1">
            <a:avLst/>
          </a:prstGeom>
          <a:noFill/>
          <a:ln w="9525" cap="rnd" cmpd="sng">
            <a:solidFill>
              <a:srgbClr val="FFFFFF"/>
            </a:solidFill>
            <a:prstDash val="solid"/>
            <a:round/>
            <a:headEnd type="none" w="med" len="med"/>
            <a:tailEnd type="oval" w="med" len="med"/>
          </a:ln>
        </p:spPr>
      </p:cxnSp>
      <p:sp>
        <p:nvSpPr>
          <p:cNvPr id="782" name="Google Shape;782;p70"/>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83" name="Google Shape;783;p70"/>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84" name="Google Shape;784;p70"/>
          <p:cNvSpPr txBox="1"/>
          <p:nvPr/>
        </p:nvSpPr>
        <p:spPr>
          <a:xfrm>
            <a:off x="7876100" y="4073333"/>
            <a:ext cx="1684500" cy="492300"/>
          </a:xfrm>
          <a:prstGeom prst="rect">
            <a:avLst/>
          </a:prstGeom>
          <a:noFill/>
          <a:ln>
            <a:noFill/>
          </a:ln>
        </p:spPr>
        <p:txBody>
          <a:bodyPr spcFirstLastPara="1" wrap="square" lIns="121900" tIns="121900" rIns="121900" bIns="121900" anchor="t" anchorCtr="0">
            <a:noAutofit/>
          </a:bodyPr>
          <a:lstStyle/>
          <a:p>
            <a:pPr marL="0" lvl="0" indent="0" algn="r"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Custom Layout 17">
  <p:cSld name="CUSTOM_16">
    <p:spTree>
      <p:nvGrpSpPr>
        <p:cNvPr id="1" name="Shape 785"/>
        <p:cNvGrpSpPr/>
        <p:nvPr/>
      </p:nvGrpSpPr>
      <p:grpSpPr>
        <a:xfrm>
          <a:off x="0" y="0"/>
          <a:ext cx="0" cy="0"/>
          <a:chOff x="0" y="0"/>
          <a:chExt cx="0" cy="0"/>
        </a:xfrm>
      </p:grpSpPr>
      <p:cxnSp>
        <p:nvCxnSpPr>
          <p:cNvPr id="786" name="Google Shape;786;p71"/>
          <p:cNvCxnSpPr/>
          <p:nvPr/>
        </p:nvCxnSpPr>
        <p:spPr>
          <a:xfrm rot="10800000">
            <a:off x="6645664" y="5306467"/>
            <a:ext cx="4309200" cy="0"/>
          </a:xfrm>
          <a:prstGeom prst="straightConnector1">
            <a:avLst/>
          </a:prstGeom>
          <a:noFill/>
          <a:ln w="9525" cap="flat" cmpd="sng">
            <a:solidFill>
              <a:srgbClr val="A9B7C0"/>
            </a:solidFill>
            <a:prstDash val="solid"/>
            <a:round/>
            <a:headEnd type="none" w="sm" len="sm"/>
            <a:tailEnd type="none" w="sm" len="sm"/>
          </a:ln>
        </p:spPr>
      </p:cxnSp>
      <p:cxnSp>
        <p:nvCxnSpPr>
          <p:cNvPr id="787" name="Google Shape;787;p71"/>
          <p:cNvCxnSpPr/>
          <p:nvPr/>
        </p:nvCxnSpPr>
        <p:spPr>
          <a:xfrm rot="10800000">
            <a:off x="7464964" y="3680867"/>
            <a:ext cx="3489900" cy="0"/>
          </a:xfrm>
          <a:prstGeom prst="straightConnector1">
            <a:avLst/>
          </a:prstGeom>
          <a:noFill/>
          <a:ln w="9525" cap="flat" cmpd="sng">
            <a:solidFill>
              <a:srgbClr val="A9B7C0"/>
            </a:solidFill>
            <a:prstDash val="solid"/>
            <a:round/>
            <a:headEnd type="none" w="sm" len="sm"/>
            <a:tailEnd type="none" w="sm" len="sm"/>
          </a:ln>
        </p:spPr>
      </p:cxnSp>
      <p:cxnSp>
        <p:nvCxnSpPr>
          <p:cNvPr id="788" name="Google Shape;788;p71"/>
          <p:cNvCxnSpPr/>
          <p:nvPr/>
        </p:nvCxnSpPr>
        <p:spPr>
          <a:xfrm rot="10800000">
            <a:off x="6887767" y="2155733"/>
            <a:ext cx="4067100" cy="0"/>
          </a:xfrm>
          <a:prstGeom prst="straightConnector1">
            <a:avLst/>
          </a:prstGeom>
          <a:noFill/>
          <a:ln w="9525" cap="flat" cmpd="sng">
            <a:solidFill>
              <a:srgbClr val="A9B7C0"/>
            </a:solidFill>
            <a:prstDash val="solid"/>
            <a:round/>
            <a:headEnd type="none" w="sm" len="sm"/>
            <a:tailEnd type="none" w="sm" len="sm"/>
          </a:ln>
        </p:spPr>
      </p:cxnSp>
      <p:cxnSp>
        <p:nvCxnSpPr>
          <p:cNvPr id="789" name="Google Shape;789;p71"/>
          <p:cNvCxnSpPr/>
          <p:nvPr/>
        </p:nvCxnSpPr>
        <p:spPr>
          <a:xfrm rot="10800000">
            <a:off x="609767" y="4595267"/>
            <a:ext cx="4041900" cy="0"/>
          </a:xfrm>
          <a:prstGeom prst="straightConnector1">
            <a:avLst/>
          </a:prstGeom>
          <a:noFill/>
          <a:ln w="9525" cap="flat" cmpd="sng">
            <a:solidFill>
              <a:srgbClr val="A9B7C0"/>
            </a:solidFill>
            <a:prstDash val="solid"/>
            <a:round/>
            <a:headEnd type="none" w="sm" len="sm"/>
            <a:tailEnd type="none" w="sm" len="sm"/>
          </a:ln>
        </p:spPr>
      </p:cxnSp>
      <p:cxnSp>
        <p:nvCxnSpPr>
          <p:cNvPr id="790" name="Google Shape;790;p71"/>
          <p:cNvCxnSpPr/>
          <p:nvPr/>
        </p:nvCxnSpPr>
        <p:spPr>
          <a:xfrm rot="10800000">
            <a:off x="609833" y="2766467"/>
            <a:ext cx="4543500" cy="0"/>
          </a:xfrm>
          <a:prstGeom prst="straightConnector1">
            <a:avLst/>
          </a:prstGeom>
          <a:noFill/>
          <a:ln w="9525" cap="flat" cmpd="sng">
            <a:solidFill>
              <a:srgbClr val="2E5E73"/>
            </a:solidFill>
            <a:prstDash val="solid"/>
            <a:round/>
            <a:headEnd type="none" w="sm" len="sm"/>
            <a:tailEnd type="none" w="sm" len="sm"/>
          </a:ln>
        </p:spPr>
      </p:cxnSp>
      <p:sp>
        <p:nvSpPr>
          <p:cNvPr id="791" name="Google Shape;791;p71"/>
          <p:cNvSpPr/>
          <p:nvPr/>
        </p:nvSpPr>
        <p:spPr>
          <a:xfrm rot="-4979432">
            <a:off x="4262206" y="1941760"/>
            <a:ext cx="3689979" cy="3695861"/>
          </a:xfrm>
          <a:prstGeom prst="blockArc">
            <a:avLst>
              <a:gd name="adj1" fmla="val 12602522"/>
              <a:gd name="adj2" fmla="val 16867657"/>
              <a:gd name="adj3" fmla="val 20844"/>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2" name="Google Shape;792;p71"/>
          <p:cNvSpPr/>
          <p:nvPr/>
        </p:nvSpPr>
        <p:spPr>
          <a:xfrm rot="7923107">
            <a:off x="4233315" y="1938436"/>
            <a:ext cx="3699600" cy="3700334"/>
          </a:xfrm>
          <a:prstGeom prst="blockArc">
            <a:avLst>
              <a:gd name="adj1" fmla="val 12602522"/>
              <a:gd name="adj2" fmla="val 16867657"/>
              <a:gd name="adj3" fmla="val 20844"/>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3" name="Google Shape;793;p71"/>
          <p:cNvSpPr/>
          <p:nvPr/>
        </p:nvSpPr>
        <p:spPr>
          <a:xfrm rot="3597600">
            <a:off x="4237799" y="1954573"/>
            <a:ext cx="3698728" cy="3702054"/>
          </a:xfrm>
          <a:prstGeom prst="blockArc">
            <a:avLst>
              <a:gd name="adj1" fmla="val 12602522"/>
              <a:gd name="adj2" fmla="val 16867657"/>
              <a:gd name="adj3" fmla="val 20844"/>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4" name="Google Shape;794;p71"/>
          <p:cNvSpPr/>
          <p:nvPr/>
        </p:nvSpPr>
        <p:spPr>
          <a:xfrm rot="4023030">
            <a:off x="7093521" y="2960983"/>
            <a:ext cx="770159" cy="772093"/>
          </a:xfrm>
          <a:prstGeom prst="pie">
            <a:avLst>
              <a:gd name="adj1" fmla="val 6190354"/>
              <a:gd name="adj2" fmla="val 14996165"/>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5" name="Google Shape;795;p71"/>
          <p:cNvSpPr/>
          <p:nvPr/>
        </p:nvSpPr>
        <p:spPr>
          <a:xfrm rot="-6817763">
            <a:off x="7090083" y="2948321"/>
            <a:ext cx="770173" cy="771978"/>
          </a:xfrm>
          <a:prstGeom prst="pie">
            <a:avLst>
              <a:gd name="adj1" fmla="val 4028252"/>
              <a:gd name="adj2" fmla="val 1718367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6" name="Google Shape;796;p71"/>
          <p:cNvSpPr/>
          <p:nvPr/>
        </p:nvSpPr>
        <p:spPr>
          <a:xfrm rot="-9361883">
            <a:off x="4246154" y="1930781"/>
            <a:ext cx="3702033" cy="3697803"/>
          </a:xfrm>
          <a:prstGeom prst="blockArc">
            <a:avLst>
              <a:gd name="adj1" fmla="val 12602522"/>
              <a:gd name="adj2" fmla="val 16867657"/>
              <a:gd name="adj3" fmla="val 20844"/>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7" name="Google Shape;797;p71"/>
          <p:cNvSpPr/>
          <p:nvPr/>
        </p:nvSpPr>
        <p:spPr>
          <a:xfrm rot="-8939651">
            <a:off x="4866056" y="4589785"/>
            <a:ext cx="771075" cy="770923"/>
          </a:xfrm>
          <a:prstGeom prst="pie">
            <a:avLst>
              <a:gd name="adj1" fmla="val 6190354"/>
              <a:gd name="adj2" fmla="val 14996165"/>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8" name="Google Shape;798;p71"/>
          <p:cNvSpPr/>
          <p:nvPr/>
        </p:nvSpPr>
        <p:spPr>
          <a:xfrm rot="1822031">
            <a:off x="4866394" y="4589502"/>
            <a:ext cx="770859" cy="770949"/>
          </a:xfrm>
          <a:prstGeom prst="pie">
            <a:avLst>
              <a:gd name="adj1" fmla="val 4028252"/>
              <a:gd name="adj2" fmla="val 1718367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9" name="Google Shape;799;p71"/>
          <p:cNvSpPr/>
          <p:nvPr/>
        </p:nvSpPr>
        <p:spPr>
          <a:xfrm rot="-599011">
            <a:off x="4252347" y="1956552"/>
            <a:ext cx="3703175" cy="3697474"/>
          </a:xfrm>
          <a:prstGeom prst="blockArc">
            <a:avLst>
              <a:gd name="adj1" fmla="val 12513247"/>
              <a:gd name="adj2" fmla="val 16867657"/>
              <a:gd name="adj3" fmla="val 20844"/>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0" name="Google Shape;800;p71"/>
          <p:cNvSpPr/>
          <p:nvPr/>
        </p:nvSpPr>
        <p:spPr>
          <a:xfrm rot="-176551">
            <a:off x="5736581" y="1956506"/>
            <a:ext cx="771417" cy="771117"/>
          </a:xfrm>
          <a:prstGeom prst="pie">
            <a:avLst>
              <a:gd name="adj1" fmla="val 6190354"/>
              <a:gd name="adj2" fmla="val 14996165"/>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1" name="Google Shape;801;p71"/>
          <p:cNvSpPr/>
          <p:nvPr/>
        </p:nvSpPr>
        <p:spPr>
          <a:xfrm rot="10584502">
            <a:off x="5736711" y="1956736"/>
            <a:ext cx="771014" cy="770715"/>
          </a:xfrm>
          <a:prstGeom prst="pie">
            <a:avLst>
              <a:gd name="adj1" fmla="val 4028252"/>
              <a:gd name="adj2" fmla="val 17183677"/>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2" name="Google Shape;802;p71"/>
          <p:cNvSpPr/>
          <p:nvPr/>
        </p:nvSpPr>
        <p:spPr>
          <a:xfrm rot="8348103">
            <a:off x="6575270" y="4575294"/>
            <a:ext cx="770773" cy="771105"/>
          </a:xfrm>
          <a:prstGeom prst="pie">
            <a:avLst>
              <a:gd name="adj1" fmla="val 6190354"/>
              <a:gd name="adj2" fmla="val 14996165"/>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3" name="Google Shape;803;p71"/>
          <p:cNvSpPr/>
          <p:nvPr/>
        </p:nvSpPr>
        <p:spPr>
          <a:xfrm rot="-2492679">
            <a:off x="6575386" y="4575137"/>
            <a:ext cx="770804" cy="771601"/>
          </a:xfrm>
          <a:prstGeom prst="pie">
            <a:avLst>
              <a:gd name="adj1" fmla="val 4028252"/>
              <a:gd name="adj2" fmla="val 17183677"/>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4" name="Google Shape;804;p71"/>
          <p:cNvSpPr/>
          <p:nvPr/>
        </p:nvSpPr>
        <p:spPr>
          <a:xfrm rot="-4555551">
            <a:off x="4330852" y="2945875"/>
            <a:ext cx="769808" cy="771845"/>
          </a:xfrm>
          <a:prstGeom prst="pie">
            <a:avLst>
              <a:gd name="adj1" fmla="val 6190354"/>
              <a:gd name="adj2" fmla="val 14996165"/>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5" name="Google Shape;805;p71"/>
          <p:cNvSpPr/>
          <p:nvPr/>
        </p:nvSpPr>
        <p:spPr>
          <a:xfrm rot="6205784">
            <a:off x="4330932" y="2945770"/>
            <a:ext cx="769851" cy="771894"/>
          </a:xfrm>
          <a:prstGeom prst="pie">
            <a:avLst>
              <a:gd name="adj1" fmla="val 4028252"/>
              <a:gd name="adj2" fmla="val 17183677"/>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6" name="Google Shape;806;p71"/>
          <p:cNvSpPr txBox="1"/>
          <p:nvPr/>
        </p:nvSpPr>
        <p:spPr>
          <a:xfrm>
            <a:off x="7620000" y="2161133"/>
            <a:ext cx="3799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5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0"/>
              </a:spcAft>
              <a:buNone/>
            </a:pPr>
            <a:endParaRPr sz="1100" b="1">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07" name="Google Shape;807;p71"/>
          <p:cNvSpPr txBox="1"/>
          <p:nvPr/>
        </p:nvSpPr>
        <p:spPr>
          <a:xfrm>
            <a:off x="7620000" y="36851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4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0"/>
              </a:spcAft>
              <a:buNone/>
            </a:pPr>
            <a:endParaRPr sz="1100" b="1">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08" name="Google Shape;808;p71"/>
          <p:cNvSpPr txBox="1"/>
          <p:nvPr/>
        </p:nvSpPr>
        <p:spPr>
          <a:xfrm>
            <a:off x="0" y="2770733"/>
            <a:ext cx="3706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2100"/>
              </a:spcAft>
              <a:buNone/>
            </a:pPr>
            <a:r>
              <a:rPr lang="en-US" sz="1300" b="1">
                <a:solidFill>
                  <a:srgbClr val="082D49"/>
                </a:solidFill>
                <a:latin typeface="Roboto"/>
                <a:ea typeface="Roboto"/>
                <a:cs typeface="Roboto"/>
                <a:sym typeface="Roboto"/>
              </a:rPr>
              <a:t>Step 1 Goes Here: </a:t>
            </a:r>
            <a:br>
              <a:rPr lang="en-US" sz="1300" b="1">
                <a:solidFill>
                  <a:srgbClr val="082D49"/>
                </a:solidFill>
                <a:latin typeface="Roboto"/>
                <a:ea typeface="Roboto"/>
                <a:cs typeface="Roboto"/>
                <a:sym typeface="Roboto"/>
              </a:rPr>
            </a:br>
            <a:r>
              <a:rPr lang="en-US" sz="1300">
                <a:solidFill>
                  <a:srgbClr val="082D49"/>
                </a:solidFill>
                <a:latin typeface="Roboto"/>
                <a:ea typeface="Roboto"/>
                <a:cs typeface="Roboto"/>
                <a:sym typeface="Roboto"/>
              </a:rPr>
              <a:t>Gray out the steps that you are not explaining. Make the text gray color a9b7c0ff. Completed steps are black. </a:t>
            </a:r>
            <a:endParaRPr sz="1300">
              <a:solidFill>
                <a:srgbClr val="082D49"/>
              </a:solidFill>
              <a:latin typeface="Roboto"/>
              <a:ea typeface="Roboto"/>
              <a:cs typeface="Roboto"/>
              <a:sym typeface="Roboto"/>
            </a:endParaRPr>
          </a:p>
        </p:txBody>
      </p:sp>
      <p:sp>
        <p:nvSpPr>
          <p:cNvPr id="809" name="Google Shape;809;p71"/>
          <p:cNvSpPr txBox="1"/>
          <p:nvPr/>
        </p:nvSpPr>
        <p:spPr>
          <a:xfrm>
            <a:off x="0" y="4599533"/>
            <a:ext cx="37461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2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10" name="Google Shape;810;p71"/>
          <p:cNvSpPr txBox="1"/>
          <p:nvPr/>
        </p:nvSpPr>
        <p:spPr>
          <a:xfrm>
            <a:off x="7620000" y="53107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3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0"/>
              </a:spcAft>
              <a:buNone/>
            </a:pPr>
            <a:endParaRPr sz="1100" b="1">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11" name="Google Shape;811;p71"/>
          <p:cNvSpPr txBox="1"/>
          <p:nvPr/>
        </p:nvSpPr>
        <p:spPr>
          <a:xfrm>
            <a:off x="4352733"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28363B"/>
                </a:solidFill>
                <a:latin typeface="Roboto"/>
                <a:ea typeface="Roboto"/>
                <a:cs typeface="Roboto"/>
                <a:sym typeface="Roboto"/>
              </a:rPr>
              <a:t>01</a:t>
            </a:r>
            <a:endParaRPr sz="2100" b="1">
              <a:solidFill>
                <a:srgbClr val="28363B"/>
              </a:solidFill>
              <a:latin typeface="Roboto"/>
              <a:ea typeface="Roboto"/>
              <a:cs typeface="Roboto"/>
              <a:sym typeface="Roboto"/>
            </a:endParaRPr>
          </a:p>
        </p:txBody>
      </p:sp>
      <p:sp>
        <p:nvSpPr>
          <p:cNvPr id="812" name="Google Shape;812;p71"/>
          <p:cNvSpPr txBox="1"/>
          <p:nvPr/>
        </p:nvSpPr>
        <p:spPr>
          <a:xfrm>
            <a:off x="5776308" y="2058315"/>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05</a:t>
            </a:r>
            <a:endParaRPr sz="2100" b="1">
              <a:solidFill>
                <a:srgbClr val="FFFFFF"/>
              </a:solidFill>
              <a:latin typeface="Roboto"/>
              <a:ea typeface="Roboto"/>
              <a:cs typeface="Roboto"/>
              <a:sym typeface="Roboto"/>
            </a:endParaRPr>
          </a:p>
        </p:txBody>
      </p:sp>
      <p:sp>
        <p:nvSpPr>
          <p:cNvPr id="813" name="Google Shape;813;p71"/>
          <p:cNvSpPr txBox="1"/>
          <p:nvPr/>
        </p:nvSpPr>
        <p:spPr>
          <a:xfrm>
            <a:off x="6594205"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03</a:t>
            </a:r>
            <a:endParaRPr sz="2100" b="1">
              <a:solidFill>
                <a:srgbClr val="FFFFFF"/>
              </a:solidFill>
              <a:latin typeface="Roboto"/>
              <a:ea typeface="Roboto"/>
              <a:cs typeface="Roboto"/>
              <a:sym typeface="Roboto"/>
            </a:endParaRPr>
          </a:p>
        </p:txBody>
      </p:sp>
      <p:sp>
        <p:nvSpPr>
          <p:cNvPr id="814" name="Google Shape;814;p71"/>
          <p:cNvSpPr txBox="1"/>
          <p:nvPr/>
        </p:nvSpPr>
        <p:spPr>
          <a:xfrm>
            <a:off x="4900864"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9E9E9E"/>
                </a:solidFill>
                <a:latin typeface="Roboto"/>
                <a:ea typeface="Roboto"/>
                <a:cs typeface="Roboto"/>
                <a:sym typeface="Roboto"/>
              </a:rPr>
              <a:t>02</a:t>
            </a:r>
            <a:endParaRPr sz="2100" b="1">
              <a:solidFill>
                <a:srgbClr val="9E9E9E"/>
              </a:solidFill>
              <a:latin typeface="Roboto"/>
              <a:ea typeface="Roboto"/>
              <a:cs typeface="Roboto"/>
              <a:sym typeface="Roboto"/>
            </a:endParaRPr>
          </a:p>
        </p:txBody>
      </p:sp>
      <p:sp>
        <p:nvSpPr>
          <p:cNvPr id="815" name="Google Shape;815;p71"/>
          <p:cNvSpPr txBox="1"/>
          <p:nvPr/>
        </p:nvSpPr>
        <p:spPr>
          <a:xfrm>
            <a:off x="7140090"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9E9E9E"/>
                </a:solidFill>
                <a:latin typeface="Roboto"/>
                <a:ea typeface="Roboto"/>
                <a:cs typeface="Roboto"/>
                <a:sym typeface="Roboto"/>
              </a:rPr>
              <a:t>04</a:t>
            </a:r>
            <a:endParaRPr sz="2100" b="1">
              <a:solidFill>
                <a:srgbClr val="9E9E9E"/>
              </a:solidFill>
              <a:latin typeface="Roboto"/>
              <a:ea typeface="Roboto"/>
              <a:cs typeface="Roboto"/>
              <a:sym typeface="Roboto"/>
            </a:endParaRPr>
          </a:p>
        </p:txBody>
      </p:sp>
      <p:sp>
        <p:nvSpPr>
          <p:cNvPr id="816" name="Google Shape;816;p71"/>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17" name="Google Shape;817;p71"/>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Custom Layout 18">
  <p:cSld name="CUSTOM_17">
    <p:spTree>
      <p:nvGrpSpPr>
        <p:cNvPr id="1" name="Shape 818"/>
        <p:cNvGrpSpPr/>
        <p:nvPr/>
      </p:nvGrpSpPr>
      <p:grpSpPr>
        <a:xfrm>
          <a:off x="0" y="0"/>
          <a:ext cx="0" cy="0"/>
          <a:chOff x="0" y="0"/>
          <a:chExt cx="0" cy="0"/>
        </a:xfrm>
      </p:grpSpPr>
      <p:cxnSp>
        <p:nvCxnSpPr>
          <p:cNvPr id="819" name="Google Shape;819;p72"/>
          <p:cNvCxnSpPr/>
          <p:nvPr/>
        </p:nvCxnSpPr>
        <p:spPr>
          <a:xfrm rot="10800000">
            <a:off x="6645664" y="5306467"/>
            <a:ext cx="4309200" cy="0"/>
          </a:xfrm>
          <a:prstGeom prst="straightConnector1">
            <a:avLst/>
          </a:prstGeom>
          <a:noFill/>
          <a:ln w="9525" cap="flat" cmpd="sng">
            <a:solidFill>
              <a:srgbClr val="2E5E73"/>
            </a:solidFill>
            <a:prstDash val="solid"/>
            <a:round/>
            <a:headEnd type="none" w="sm" len="sm"/>
            <a:tailEnd type="none" w="sm" len="sm"/>
          </a:ln>
        </p:spPr>
      </p:cxnSp>
      <p:cxnSp>
        <p:nvCxnSpPr>
          <p:cNvPr id="820" name="Google Shape;820;p72"/>
          <p:cNvCxnSpPr/>
          <p:nvPr/>
        </p:nvCxnSpPr>
        <p:spPr>
          <a:xfrm rot="10800000">
            <a:off x="7464964" y="3680867"/>
            <a:ext cx="3489900" cy="0"/>
          </a:xfrm>
          <a:prstGeom prst="straightConnector1">
            <a:avLst/>
          </a:prstGeom>
          <a:noFill/>
          <a:ln w="9525" cap="flat" cmpd="sng">
            <a:solidFill>
              <a:srgbClr val="2E5E73"/>
            </a:solidFill>
            <a:prstDash val="solid"/>
            <a:round/>
            <a:headEnd type="none" w="sm" len="sm"/>
            <a:tailEnd type="none" w="sm" len="sm"/>
          </a:ln>
        </p:spPr>
      </p:cxnSp>
      <p:cxnSp>
        <p:nvCxnSpPr>
          <p:cNvPr id="821" name="Google Shape;821;p72"/>
          <p:cNvCxnSpPr/>
          <p:nvPr/>
        </p:nvCxnSpPr>
        <p:spPr>
          <a:xfrm rot="10800000">
            <a:off x="6887767" y="2155733"/>
            <a:ext cx="4067100" cy="0"/>
          </a:xfrm>
          <a:prstGeom prst="straightConnector1">
            <a:avLst/>
          </a:prstGeom>
          <a:noFill/>
          <a:ln w="9525" cap="flat" cmpd="sng">
            <a:solidFill>
              <a:srgbClr val="2E5E73"/>
            </a:solidFill>
            <a:prstDash val="solid"/>
            <a:round/>
            <a:headEnd type="none" w="sm" len="sm"/>
            <a:tailEnd type="none" w="sm" len="sm"/>
          </a:ln>
        </p:spPr>
      </p:cxnSp>
      <p:cxnSp>
        <p:nvCxnSpPr>
          <p:cNvPr id="822" name="Google Shape;822;p72"/>
          <p:cNvCxnSpPr/>
          <p:nvPr/>
        </p:nvCxnSpPr>
        <p:spPr>
          <a:xfrm rot="10800000">
            <a:off x="609767" y="4595267"/>
            <a:ext cx="4041900" cy="0"/>
          </a:xfrm>
          <a:prstGeom prst="straightConnector1">
            <a:avLst/>
          </a:prstGeom>
          <a:noFill/>
          <a:ln w="9525" cap="flat" cmpd="sng">
            <a:solidFill>
              <a:srgbClr val="2E5E73"/>
            </a:solidFill>
            <a:prstDash val="solid"/>
            <a:round/>
            <a:headEnd type="none" w="sm" len="sm"/>
            <a:tailEnd type="none" w="sm" len="sm"/>
          </a:ln>
        </p:spPr>
      </p:cxnSp>
      <p:cxnSp>
        <p:nvCxnSpPr>
          <p:cNvPr id="823" name="Google Shape;823;p72"/>
          <p:cNvCxnSpPr/>
          <p:nvPr/>
        </p:nvCxnSpPr>
        <p:spPr>
          <a:xfrm rot="10800000">
            <a:off x="609833" y="2766467"/>
            <a:ext cx="4543500" cy="0"/>
          </a:xfrm>
          <a:prstGeom prst="straightConnector1">
            <a:avLst/>
          </a:prstGeom>
          <a:noFill/>
          <a:ln w="9525" cap="flat" cmpd="sng">
            <a:solidFill>
              <a:srgbClr val="2E5E73"/>
            </a:solidFill>
            <a:prstDash val="solid"/>
            <a:round/>
            <a:headEnd type="none" w="sm" len="sm"/>
            <a:tailEnd type="none" w="sm" len="sm"/>
          </a:ln>
        </p:spPr>
      </p:cxnSp>
      <p:sp>
        <p:nvSpPr>
          <p:cNvPr id="824" name="Google Shape;824;p72"/>
          <p:cNvSpPr/>
          <p:nvPr/>
        </p:nvSpPr>
        <p:spPr>
          <a:xfrm rot="-4979432">
            <a:off x="4262206" y="1941760"/>
            <a:ext cx="3689979" cy="3695861"/>
          </a:xfrm>
          <a:prstGeom prst="blockArc">
            <a:avLst>
              <a:gd name="adj1" fmla="val 12602522"/>
              <a:gd name="adj2" fmla="val 16867657"/>
              <a:gd name="adj3" fmla="val 20844"/>
            </a:avLst>
          </a:prstGeom>
          <a:solidFill>
            <a:srgbClr val="082D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5" name="Google Shape;825;p72"/>
          <p:cNvSpPr/>
          <p:nvPr/>
        </p:nvSpPr>
        <p:spPr>
          <a:xfrm rot="7923107">
            <a:off x="4233315" y="1938436"/>
            <a:ext cx="3699600" cy="3700334"/>
          </a:xfrm>
          <a:prstGeom prst="blockArc">
            <a:avLst>
              <a:gd name="adj1" fmla="val 12602522"/>
              <a:gd name="adj2" fmla="val 16867657"/>
              <a:gd name="adj3" fmla="val 20844"/>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6" name="Google Shape;826;p72"/>
          <p:cNvSpPr/>
          <p:nvPr/>
        </p:nvSpPr>
        <p:spPr>
          <a:xfrm rot="3597600">
            <a:off x="4237799" y="1954573"/>
            <a:ext cx="3698728" cy="3702054"/>
          </a:xfrm>
          <a:prstGeom prst="blockArc">
            <a:avLst>
              <a:gd name="adj1" fmla="val 12602522"/>
              <a:gd name="adj2" fmla="val 16867657"/>
              <a:gd name="adj3" fmla="val 20844"/>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7" name="Google Shape;827;p72"/>
          <p:cNvSpPr/>
          <p:nvPr/>
        </p:nvSpPr>
        <p:spPr>
          <a:xfrm rot="4023030">
            <a:off x="7093521" y="2960983"/>
            <a:ext cx="770159" cy="772093"/>
          </a:xfrm>
          <a:prstGeom prst="pie">
            <a:avLst>
              <a:gd name="adj1" fmla="val 6190354"/>
              <a:gd name="adj2" fmla="val 14996165"/>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8" name="Google Shape;828;p72"/>
          <p:cNvSpPr/>
          <p:nvPr/>
        </p:nvSpPr>
        <p:spPr>
          <a:xfrm rot="-6817763">
            <a:off x="7090083" y="2948321"/>
            <a:ext cx="770173" cy="771978"/>
          </a:xfrm>
          <a:prstGeom prst="pie">
            <a:avLst>
              <a:gd name="adj1" fmla="val 4028252"/>
              <a:gd name="adj2" fmla="val 17183677"/>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9" name="Google Shape;829;p72"/>
          <p:cNvSpPr/>
          <p:nvPr/>
        </p:nvSpPr>
        <p:spPr>
          <a:xfrm rot="-9361883">
            <a:off x="4246154" y="1930781"/>
            <a:ext cx="3702033" cy="3697803"/>
          </a:xfrm>
          <a:prstGeom prst="blockArc">
            <a:avLst>
              <a:gd name="adj1" fmla="val 12602522"/>
              <a:gd name="adj2" fmla="val 16867657"/>
              <a:gd name="adj3" fmla="val 20844"/>
            </a:avLst>
          </a:prstGeom>
          <a:solidFill>
            <a:srgbClr val="1475D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0" name="Google Shape;830;p72"/>
          <p:cNvSpPr/>
          <p:nvPr/>
        </p:nvSpPr>
        <p:spPr>
          <a:xfrm rot="-8939651">
            <a:off x="4866056" y="4589785"/>
            <a:ext cx="771075" cy="770923"/>
          </a:xfrm>
          <a:prstGeom prst="pie">
            <a:avLst>
              <a:gd name="adj1" fmla="val 6190354"/>
              <a:gd name="adj2" fmla="val 14996165"/>
            </a:avLst>
          </a:prstGeom>
          <a:solidFill>
            <a:srgbClr val="082D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1" name="Google Shape;831;p72"/>
          <p:cNvSpPr/>
          <p:nvPr/>
        </p:nvSpPr>
        <p:spPr>
          <a:xfrm rot="1822031">
            <a:off x="4866394" y="4589502"/>
            <a:ext cx="770859" cy="770949"/>
          </a:xfrm>
          <a:prstGeom prst="pie">
            <a:avLst>
              <a:gd name="adj1" fmla="val 4028252"/>
              <a:gd name="adj2" fmla="val 17183677"/>
            </a:avLst>
          </a:prstGeom>
          <a:solidFill>
            <a:srgbClr val="082D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2" name="Google Shape;832;p72"/>
          <p:cNvSpPr/>
          <p:nvPr/>
        </p:nvSpPr>
        <p:spPr>
          <a:xfrm rot="-599011">
            <a:off x="4252347" y="1956552"/>
            <a:ext cx="3703175" cy="3697474"/>
          </a:xfrm>
          <a:prstGeom prst="blockArc">
            <a:avLst>
              <a:gd name="adj1" fmla="val 12513247"/>
              <a:gd name="adj2" fmla="val 16867657"/>
              <a:gd name="adj3" fmla="val 20844"/>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3" name="Google Shape;833;p72"/>
          <p:cNvSpPr/>
          <p:nvPr/>
        </p:nvSpPr>
        <p:spPr>
          <a:xfrm rot="-176551">
            <a:off x="5736581" y="1956506"/>
            <a:ext cx="771417" cy="771117"/>
          </a:xfrm>
          <a:prstGeom prst="pie">
            <a:avLst>
              <a:gd name="adj1" fmla="val 6190354"/>
              <a:gd name="adj2" fmla="val 14996165"/>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4" name="Google Shape;834;p72"/>
          <p:cNvSpPr/>
          <p:nvPr/>
        </p:nvSpPr>
        <p:spPr>
          <a:xfrm rot="10584502">
            <a:off x="5736711" y="1956736"/>
            <a:ext cx="771014" cy="770715"/>
          </a:xfrm>
          <a:prstGeom prst="pie">
            <a:avLst>
              <a:gd name="adj1" fmla="val 4028252"/>
              <a:gd name="adj2" fmla="val 17183677"/>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5" name="Google Shape;835;p72"/>
          <p:cNvSpPr/>
          <p:nvPr/>
        </p:nvSpPr>
        <p:spPr>
          <a:xfrm rot="8348103">
            <a:off x="6575270" y="4575294"/>
            <a:ext cx="770773" cy="771105"/>
          </a:xfrm>
          <a:prstGeom prst="pie">
            <a:avLst>
              <a:gd name="adj1" fmla="val 6190354"/>
              <a:gd name="adj2" fmla="val 14996165"/>
            </a:avLst>
          </a:prstGeom>
          <a:solidFill>
            <a:srgbClr val="1475D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6" name="Google Shape;836;p72"/>
          <p:cNvSpPr/>
          <p:nvPr/>
        </p:nvSpPr>
        <p:spPr>
          <a:xfrm rot="-2492679">
            <a:off x="6575386" y="4575137"/>
            <a:ext cx="770804" cy="771601"/>
          </a:xfrm>
          <a:prstGeom prst="pie">
            <a:avLst>
              <a:gd name="adj1" fmla="val 4028252"/>
              <a:gd name="adj2" fmla="val 17183677"/>
            </a:avLst>
          </a:prstGeom>
          <a:solidFill>
            <a:srgbClr val="1475D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7" name="Google Shape;837;p72"/>
          <p:cNvSpPr/>
          <p:nvPr/>
        </p:nvSpPr>
        <p:spPr>
          <a:xfrm rot="-4555551">
            <a:off x="4330852" y="2945875"/>
            <a:ext cx="769808" cy="771845"/>
          </a:xfrm>
          <a:prstGeom prst="pie">
            <a:avLst>
              <a:gd name="adj1" fmla="val 6190354"/>
              <a:gd name="adj2" fmla="val 14996165"/>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8" name="Google Shape;838;p72"/>
          <p:cNvSpPr/>
          <p:nvPr/>
        </p:nvSpPr>
        <p:spPr>
          <a:xfrm rot="6205784">
            <a:off x="4330932" y="2945770"/>
            <a:ext cx="769851" cy="771894"/>
          </a:xfrm>
          <a:prstGeom prst="pie">
            <a:avLst>
              <a:gd name="adj1" fmla="val 4028252"/>
              <a:gd name="adj2" fmla="val 17183677"/>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9" name="Google Shape;839;p72"/>
          <p:cNvSpPr txBox="1"/>
          <p:nvPr/>
        </p:nvSpPr>
        <p:spPr>
          <a:xfrm>
            <a:off x="7620000" y="2155733"/>
            <a:ext cx="3799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5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0"/>
              </a:spcAft>
              <a:buNone/>
            </a:pPr>
            <a:endParaRPr sz="1100" b="1">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0" name="Google Shape;840;p72"/>
          <p:cNvSpPr txBox="1"/>
          <p:nvPr/>
        </p:nvSpPr>
        <p:spPr>
          <a:xfrm>
            <a:off x="0" y="2770733"/>
            <a:ext cx="3706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2100"/>
              </a:spcAft>
              <a:buNone/>
            </a:pPr>
            <a:r>
              <a:rPr lang="en-US" sz="1300" b="1">
                <a:solidFill>
                  <a:srgbClr val="2E5E73"/>
                </a:solidFill>
                <a:latin typeface="Roboto"/>
                <a:ea typeface="Roboto"/>
                <a:cs typeface="Roboto"/>
                <a:sym typeface="Roboto"/>
              </a:rPr>
              <a:t>Step 1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p:txBody>
      </p:sp>
      <p:sp>
        <p:nvSpPr>
          <p:cNvPr id="841" name="Google Shape;841;p72"/>
          <p:cNvSpPr txBox="1"/>
          <p:nvPr/>
        </p:nvSpPr>
        <p:spPr>
          <a:xfrm>
            <a:off x="0" y="4594133"/>
            <a:ext cx="37461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2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2" name="Google Shape;842;p72"/>
          <p:cNvSpPr txBox="1"/>
          <p:nvPr/>
        </p:nvSpPr>
        <p:spPr>
          <a:xfrm>
            <a:off x="7620000" y="53053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3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0"/>
              </a:spcAft>
              <a:buNone/>
            </a:pPr>
            <a:endParaRPr sz="1100" b="1">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3" name="Google Shape;843;p72"/>
          <p:cNvSpPr txBox="1"/>
          <p:nvPr/>
        </p:nvSpPr>
        <p:spPr>
          <a:xfrm>
            <a:off x="4352733"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chemeClr val="dk2"/>
                </a:solidFill>
                <a:latin typeface="Roboto"/>
                <a:ea typeface="Roboto"/>
                <a:cs typeface="Roboto"/>
                <a:sym typeface="Roboto"/>
              </a:rPr>
              <a:t>01</a:t>
            </a:r>
            <a:endParaRPr sz="2100" b="1">
              <a:solidFill>
                <a:schemeClr val="dk2"/>
              </a:solidFill>
              <a:latin typeface="Roboto"/>
              <a:ea typeface="Roboto"/>
              <a:cs typeface="Roboto"/>
              <a:sym typeface="Roboto"/>
            </a:endParaRPr>
          </a:p>
        </p:txBody>
      </p:sp>
      <p:sp>
        <p:nvSpPr>
          <p:cNvPr id="844" name="Google Shape;844;p72"/>
          <p:cNvSpPr txBox="1"/>
          <p:nvPr/>
        </p:nvSpPr>
        <p:spPr>
          <a:xfrm>
            <a:off x="4900864"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02</a:t>
            </a:r>
            <a:endParaRPr sz="2100" b="1">
              <a:solidFill>
                <a:srgbClr val="FFFFFF"/>
              </a:solidFill>
              <a:latin typeface="Roboto"/>
              <a:ea typeface="Roboto"/>
              <a:cs typeface="Roboto"/>
              <a:sym typeface="Roboto"/>
            </a:endParaRPr>
          </a:p>
        </p:txBody>
      </p:sp>
      <p:sp>
        <p:nvSpPr>
          <p:cNvPr id="845" name="Google Shape;845;p72"/>
          <p:cNvSpPr txBox="1"/>
          <p:nvPr/>
        </p:nvSpPr>
        <p:spPr>
          <a:xfrm>
            <a:off x="6594205"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03</a:t>
            </a:r>
            <a:endParaRPr sz="2100" b="1">
              <a:solidFill>
                <a:srgbClr val="FFFFFF"/>
              </a:solidFill>
              <a:latin typeface="Roboto"/>
              <a:ea typeface="Roboto"/>
              <a:cs typeface="Roboto"/>
              <a:sym typeface="Roboto"/>
            </a:endParaRPr>
          </a:p>
        </p:txBody>
      </p:sp>
      <p:sp>
        <p:nvSpPr>
          <p:cNvPr id="846" name="Google Shape;846;p72"/>
          <p:cNvSpPr txBox="1"/>
          <p:nvPr/>
        </p:nvSpPr>
        <p:spPr>
          <a:xfrm>
            <a:off x="7140090"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04</a:t>
            </a:r>
            <a:endParaRPr sz="2100" b="1">
              <a:solidFill>
                <a:srgbClr val="FFFFFF"/>
              </a:solidFill>
              <a:latin typeface="Roboto"/>
              <a:ea typeface="Roboto"/>
              <a:cs typeface="Roboto"/>
              <a:sym typeface="Roboto"/>
            </a:endParaRPr>
          </a:p>
        </p:txBody>
      </p:sp>
      <p:sp>
        <p:nvSpPr>
          <p:cNvPr id="847" name="Google Shape;847;p72"/>
          <p:cNvSpPr txBox="1"/>
          <p:nvPr/>
        </p:nvSpPr>
        <p:spPr>
          <a:xfrm>
            <a:off x="5776308" y="2058315"/>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chemeClr val="dk2"/>
                </a:solidFill>
                <a:latin typeface="Roboto"/>
                <a:ea typeface="Roboto"/>
                <a:cs typeface="Roboto"/>
                <a:sym typeface="Roboto"/>
              </a:rPr>
              <a:t>05</a:t>
            </a:r>
            <a:endParaRPr sz="2100" b="1">
              <a:solidFill>
                <a:schemeClr val="dk2"/>
              </a:solidFill>
              <a:latin typeface="Roboto"/>
              <a:ea typeface="Roboto"/>
              <a:cs typeface="Roboto"/>
              <a:sym typeface="Roboto"/>
            </a:endParaRPr>
          </a:p>
        </p:txBody>
      </p:sp>
      <p:sp>
        <p:nvSpPr>
          <p:cNvPr id="848" name="Google Shape;848;p72"/>
          <p:cNvSpPr txBox="1"/>
          <p:nvPr/>
        </p:nvSpPr>
        <p:spPr>
          <a:xfrm>
            <a:off x="7620000" y="36797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4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0"/>
              </a:spcAft>
              <a:buNone/>
            </a:pPr>
            <a:endParaRPr sz="1100" b="1">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9" name="Google Shape;849;p72"/>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50" name="Google Shape;850;p72"/>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Custom Layout 19">
  <p:cSld name="CUSTOM_18">
    <p:spTree>
      <p:nvGrpSpPr>
        <p:cNvPr id="1" name="Shape 851"/>
        <p:cNvGrpSpPr/>
        <p:nvPr/>
      </p:nvGrpSpPr>
      <p:grpSpPr>
        <a:xfrm>
          <a:off x="0" y="0"/>
          <a:ext cx="0" cy="0"/>
          <a:chOff x="0" y="0"/>
          <a:chExt cx="0" cy="0"/>
        </a:xfrm>
      </p:grpSpPr>
      <p:sp>
        <p:nvSpPr>
          <p:cNvPr id="852" name="Google Shape;852;p73"/>
          <p:cNvSpPr/>
          <p:nvPr/>
        </p:nvSpPr>
        <p:spPr>
          <a:xfrm>
            <a:off x="6021139" y="1583567"/>
            <a:ext cx="4845300" cy="2043300"/>
          </a:xfrm>
          <a:prstGeom prst="round2DiagRect">
            <a:avLst>
              <a:gd name="adj1" fmla="val 0"/>
              <a:gd name="adj2" fmla="val 1339"/>
            </a:avLst>
          </a:prstGeom>
          <a:solidFill>
            <a:srgbClr val="F2F2F2"/>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rgbClr val="9E9E9E"/>
                </a:solidFill>
                <a:latin typeface="Roboto"/>
                <a:ea typeface="Roboto"/>
                <a:cs typeface="Roboto"/>
                <a:sym typeface="Roboto"/>
              </a:rPr>
              <a:t>This slide has 4 parts. Explain the </a:t>
            </a:r>
            <a:r>
              <a:rPr lang="en-US" sz="1500" b="1">
                <a:solidFill>
                  <a:srgbClr val="9E9E9E"/>
                </a:solidFill>
                <a:latin typeface="Roboto"/>
                <a:ea typeface="Roboto"/>
                <a:cs typeface="Roboto"/>
                <a:sym typeface="Roboto"/>
              </a:rPr>
              <a:t>second</a:t>
            </a:r>
            <a:r>
              <a:rPr lang="en-US" sz="1500">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sz="1500">
              <a:solidFill>
                <a:srgbClr val="9E9E9E"/>
              </a:solidFill>
              <a:latin typeface="Roboto"/>
              <a:ea typeface="Roboto"/>
              <a:cs typeface="Roboto"/>
              <a:sym typeface="Roboto"/>
            </a:endParaRPr>
          </a:p>
          <a:p>
            <a:pPr marL="0" lvl="0" indent="0" algn="l" rtl="0">
              <a:spcBef>
                <a:spcPts val="0"/>
              </a:spcBef>
              <a:spcAft>
                <a:spcPts val="0"/>
              </a:spcAft>
              <a:buClr>
                <a:srgbClr val="000000"/>
              </a:buClr>
              <a:buSzPts val="1500"/>
              <a:buFont typeface="Arial"/>
              <a:buNone/>
            </a:pPr>
            <a:endParaRPr sz="1300">
              <a:solidFill>
                <a:srgbClr val="A9B7C0"/>
              </a:solidFill>
            </a:endParaRPr>
          </a:p>
        </p:txBody>
      </p:sp>
      <p:sp>
        <p:nvSpPr>
          <p:cNvPr id="853" name="Google Shape;853;p73"/>
          <p:cNvSpPr/>
          <p:nvPr/>
        </p:nvSpPr>
        <p:spPr>
          <a:xfrm>
            <a:off x="1098033" y="3708766"/>
            <a:ext cx="4845300" cy="2043300"/>
          </a:xfrm>
          <a:prstGeom prst="round2DiagRect">
            <a:avLst>
              <a:gd name="adj1" fmla="val 0"/>
              <a:gd name="adj2" fmla="val 0"/>
            </a:avLst>
          </a:prstGeom>
          <a:solidFill>
            <a:srgbClr val="F2F2F2"/>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rgbClr val="9E9E9E"/>
                </a:solidFill>
                <a:latin typeface="Roboto"/>
                <a:ea typeface="Roboto"/>
                <a:cs typeface="Roboto"/>
                <a:sym typeface="Roboto"/>
              </a:rPr>
              <a:t>This slide has 4 parts. Explain the </a:t>
            </a:r>
            <a:r>
              <a:rPr lang="en-US" sz="1500" b="1">
                <a:solidFill>
                  <a:srgbClr val="9E9E9E"/>
                </a:solidFill>
                <a:latin typeface="Roboto"/>
                <a:ea typeface="Roboto"/>
                <a:cs typeface="Roboto"/>
                <a:sym typeface="Roboto"/>
              </a:rPr>
              <a:t>fourth</a:t>
            </a:r>
            <a:r>
              <a:rPr lang="en-US" sz="1500">
                <a:solidFill>
                  <a:srgbClr val="9E9E9E"/>
                </a:solidFill>
                <a:latin typeface="Roboto"/>
                <a:ea typeface="Roboto"/>
                <a:cs typeface="Roboto"/>
                <a:sym typeface="Roboto"/>
              </a:rPr>
              <a:t> part here. The parts that have not yet been explained are grayed out. You can change the point size of this text depending on how much space you need.</a:t>
            </a:r>
            <a:r>
              <a:rPr lang="en-US" sz="1500">
                <a:solidFill>
                  <a:srgbClr val="9E9E9E"/>
                </a:solidFill>
              </a:rPr>
              <a:t> </a:t>
            </a:r>
            <a:endParaRPr sz="1300">
              <a:solidFill>
                <a:srgbClr val="9E9E9E"/>
              </a:solidFill>
            </a:endParaRPr>
          </a:p>
        </p:txBody>
      </p:sp>
      <p:sp>
        <p:nvSpPr>
          <p:cNvPr id="854" name="Google Shape;854;p73"/>
          <p:cNvSpPr/>
          <p:nvPr/>
        </p:nvSpPr>
        <p:spPr>
          <a:xfrm flipH="1">
            <a:off x="6020833" y="3708767"/>
            <a:ext cx="4845300" cy="2043300"/>
          </a:xfrm>
          <a:prstGeom prst="round2DiagRect">
            <a:avLst>
              <a:gd name="adj1" fmla="val 0"/>
              <a:gd name="adj2" fmla="val 0"/>
            </a:avLst>
          </a:prstGeom>
          <a:solidFill>
            <a:srgbClr val="F2F2F2"/>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rgbClr val="9E9E9E"/>
                </a:solidFill>
                <a:latin typeface="Roboto"/>
                <a:ea typeface="Roboto"/>
                <a:cs typeface="Roboto"/>
                <a:sym typeface="Roboto"/>
              </a:rPr>
              <a:t>This slide has 4 parts. Explain the </a:t>
            </a:r>
            <a:r>
              <a:rPr lang="en-US" sz="1500" b="1">
                <a:solidFill>
                  <a:srgbClr val="9E9E9E"/>
                </a:solidFill>
                <a:latin typeface="Roboto"/>
                <a:ea typeface="Roboto"/>
                <a:cs typeface="Roboto"/>
                <a:sym typeface="Roboto"/>
              </a:rPr>
              <a:t>third</a:t>
            </a:r>
            <a:r>
              <a:rPr lang="en-US" sz="1500">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rgbClr val="9E9E9E"/>
              </a:solidFill>
              <a:latin typeface="Roboto"/>
              <a:ea typeface="Roboto"/>
              <a:cs typeface="Roboto"/>
              <a:sym typeface="Roboto"/>
            </a:endParaRPr>
          </a:p>
        </p:txBody>
      </p:sp>
      <p:sp>
        <p:nvSpPr>
          <p:cNvPr id="855" name="Google Shape;855;p73"/>
          <p:cNvSpPr/>
          <p:nvPr/>
        </p:nvSpPr>
        <p:spPr>
          <a:xfrm flipH="1">
            <a:off x="1101061" y="1583567"/>
            <a:ext cx="4839300" cy="2043300"/>
          </a:xfrm>
          <a:prstGeom prst="round2DiagRect">
            <a:avLst>
              <a:gd name="adj1" fmla="val 0"/>
              <a:gd name="adj2" fmla="val 0"/>
            </a:avLst>
          </a:prstGeom>
          <a:solidFill>
            <a:srgbClr val="AADCF2"/>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first</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chemeClr val="dk2"/>
              </a:solidFill>
              <a:latin typeface="Roboto"/>
              <a:ea typeface="Roboto"/>
              <a:cs typeface="Roboto"/>
              <a:sym typeface="Roboto"/>
            </a:endParaRPr>
          </a:p>
        </p:txBody>
      </p:sp>
      <p:sp>
        <p:nvSpPr>
          <p:cNvPr id="856" name="Google Shape;856;p73"/>
          <p:cNvSpPr/>
          <p:nvPr/>
        </p:nvSpPr>
        <p:spPr>
          <a:xfrm>
            <a:off x="5143500" y="29971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01</a:t>
            </a:r>
            <a:endParaRPr sz="3200" b="1">
              <a:solidFill>
                <a:schemeClr val="dk2"/>
              </a:solidFill>
              <a:latin typeface="Roboto"/>
              <a:ea typeface="Roboto"/>
              <a:cs typeface="Roboto"/>
              <a:sym typeface="Roboto"/>
            </a:endParaRPr>
          </a:p>
        </p:txBody>
      </p:sp>
      <p:sp>
        <p:nvSpPr>
          <p:cNvPr id="857" name="Google Shape;857;p73"/>
          <p:cNvSpPr/>
          <p:nvPr/>
        </p:nvSpPr>
        <p:spPr>
          <a:xfrm>
            <a:off x="5943400" y="29971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02</a:t>
            </a:r>
            <a:endParaRPr sz="3200" b="1">
              <a:solidFill>
                <a:srgbClr val="FFFFFF"/>
              </a:solidFill>
              <a:latin typeface="Roboto"/>
              <a:ea typeface="Roboto"/>
              <a:cs typeface="Roboto"/>
              <a:sym typeface="Roboto"/>
            </a:endParaRPr>
          </a:p>
        </p:txBody>
      </p:sp>
      <p:sp>
        <p:nvSpPr>
          <p:cNvPr id="858" name="Google Shape;858;p73"/>
          <p:cNvSpPr/>
          <p:nvPr/>
        </p:nvSpPr>
        <p:spPr>
          <a:xfrm>
            <a:off x="5143500" y="36067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04</a:t>
            </a:r>
            <a:endParaRPr sz="3200" b="1">
              <a:solidFill>
                <a:srgbClr val="FFFFFF"/>
              </a:solidFill>
              <a:latin typeface="Roboto"/>
              <a:ea typeface="Roboto"/>
              <a:cs typeface="Roboto"/>
              <a:sym typeface="Roboto"/>
            </a:endParaRPr>
          </a:p>
        </p:txBody>
      </p:sp>
      <p:sp>
        <p:nvSpPr>
          <p:cNvPr id="859" name="Google Shape;859;p73"/>
          <p:cNvSpPr/>
          <p:nvPr/>
        </p:nvSpPr>
        <p:spPr>
          <a:xfrm>
            <a:off x="5943400" y="36067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03</a:t>
            </a:r>
            <a:endParaRPr sz="3200" b="1">
              <a:solidFill>
                <a:srgbClr val="FFFFFF"/>
              </a:solidFill>
              <a:latin typeface="Roboto"/>
              <a:ea typeface="Roboto"/>
              <a:cs typeface="Roboto"/>
              <a:sym typeface="Roboto"/>
            </a:endParaRPr>
          </a:p>
        </p:txBody>
      </p:sp>
      <p:sp>
        <p:nvSpPr>
          <p:cNvPr id="860" name="Google Shape;860;p73"/>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61" name="Google Shape;861;p73"/>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Custom Layout 20">
  <p:cSld name="CUSTOM_19">
    <p:spTree>
      <p:nvGrpSpPr>
        <p:cNvPr id="1" name="Shape 862"/>
        <p:cNvGrpSpPr/>
        <p:nvPr/>
      </p:nvGrpSpPr>
      <p:grpSpPr>
        <a:xfrm>
          <a:off x="0" y="0"/>
          <a:ext cx="0" cy="0"/>
          <a:chOff x="0" y="0"/>
          <a:chExt cx="0" cy="0"/>
        </a:xfrm>
      </p:grpSpPr>
      <p:sp>
        <p:nvSpPr>
          <p:cNvPr id="863" name="Google Shape;863;p74"/>
          <p:cNvSpPr/>
          <p:nvPr/>
        </p:nvSpPr>
        <p:spPr>
          <a:xfrm>
            <a:off x="6021139" y="1583567"/>
            <a:ext cx="4845300" cy="2043300"/>
          </a:xfrm>
          <a:prstGeom prst="round2DiagRect">
            <a:avLst>
              <a:gd name="adj1" fmla="val 0"/>
              <a:gd name="adj2" fmla="val 1339"/>
            </a:avLst>
          </a:prstGeom>
          <a:solidFill>
            <a:srgbClr val="00C7CC"/>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second</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500">
              <a:solidFill>
                <a:schemeClr val="dk2"/>
              </a:solidFill>
              <a:latin typeface="Roboto"/>
              <a:ea typeface="Roboto"/>
              <a:cs typeface="Roboto"/>
              <a:sym typeface="Roboto"/>
            </a:endParaRPr>
          </a:p>
          <a:p>
            <a:pPr marL="0" lvl="0" indent="0" algn="l" rtl="0">
              <a:spcBef>
                <a:spcPts val="0"/>
              </a:spcBef>
              <a:spcAft>
                <a:spcPts val="0"/>
              </a:spcAft>
              <a:buClr>
                <a:srgbClr val="000000"/>
              </a:buClr>
              <a:buSzPts val="1500"/>
              <a:buFont typeface="Arial"/>
              <a:buNone/>
            </a:pPr>
            <a:endParaRPr sz="1300">
              <a:solidFill>
                <a:schemeClr val="dk2"/>
              </a:solidFill>
            </a:endParaRPr>
          </a:p>
        </p:txBody>
      </p:sp>
      <p:sp>
        <p:nvSpPr>
          <p:cNvPr id="864" name="Google Shape;864;p74"/>
          <p:cNvSpPr/>
          <p:nvPr/>
        </p:nvSpPr>
        <p:spPr>
          <a:xfrm>
            <a:off x="1098167" y="3708766"/>
            <a:ext cx="4845300" cy="2043300"/>
          </a:xfrm>
          <a:prstGeom prst="round2DiagRect">
            <a:avLst>
              <a:gd name="adj1" fmla="val 0"/>
              <a:gd name="adj2" fmla="val 0"/>
            </a:avLst>
          </a:prstGeom>
          <a:solidFill>
            <a:srgbClr val="2E5E73"/>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rgbClr val="FFFFFF"/>
                </a:solidFill>
                <a:latin typeface="Roboto"/>
                <a:ea typeface="Roboto"/>
                <a:cs typeface="Roboto"/>
                <a:sym typeface="Roboto"/>
              </a:rPr>
              <a:t>This slide has 4 parts. Explain the </a:t>
            </a:r>
            <a:r>
              <a:rPr lang="en-US" sz="1500" b="1">
                <a:solidFill>
                  <a:srgbClr val="FFFFFF"/>
                </a:solidFill>
                <a:latin typeface="Roboto"/>
                <a:ea typeface="Roboto"/>
                <a:cs typeface="Roboto"/>
                <a:sym typeface="Roboto"/>
              </a:rPr>
              <a:t>fourth</a:t>
            </a:r>
            <a:r>
              <a:rPr lang="en-US" sz="1500">
                <a:solidFill>
                  <a:srgbClr val="FFFFFF"/>
                </a:solidFill>
                <a:latin typeface="Roboto"/>
                <a:ea typeface="Roboto"/>
                <a:cs typeface="Roboto"/>
                <a:sym typeface="Roboto"/>
              </a:rPr>
              <a:t> part here. The parts that have not yet been explained are grayed out. You can change the point size of this text depending on how much space you need.</a:t>
            </a:r>
            <a:r>
              <a:rPr lang="en-US" sz="1500">
                <a:solidFill>
                  <a:srgbClr val="FFFFFF"/>
                </a:solidFill>
              </a:rPr>
              <a:t> </a:t>
            </a:r>
            <a:endParaRPr sz="1300">
              <a:solidFill>
                <a:srgbClr val="FFFFFF"/>
              </a:solidFill>
            </a:endParaRPr>
          </a:p>
        </p:txBody>
      </p:sp>
      <p:sp>
        <p:nvSpPr>
          <p:cNvPr id="865" name="Google Shape;865;p74"/>
          <p:cNvSpPr/>
          <p:nvPr/>
        </p:nvSpPr>
        <p:spPr>
          <a:xfrm flipH="1">
            <a:off x="6020833" y="3708767"/>
            <a:ext cx="4845300" cy="2043300"/>
          </a:xfrm>
          <a:prstGeom prst="round2DiagRect">
            <a:avLst>
              <a:gd name="adj1" fmla="val 0"/>
              <a:gd name="adj2" fmla="val 0"/>
            </a:avLst>
          </a:prstGeom>
          <a:solidFill>
            <a:srgbClr val="FCB912"/>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third</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chemeClr val="dk2"/>
              </a:solidFill>
              <a:latin typeface="Roboto"/>
              <a:ea typeface="Roboto"/>
              <a:cs typeface="Roboto"/>
              <a:sym typeface="Roboto"/>
            </a:endParaRPr>
          </a:p>
        </p:txBody>
      </p:sp>
      <p:sp>
        <p:nvSpPr>
          <p:cNvPr id="866" name="Google Shape;866;p74"/>
          <p:cNvSpPr/>
          <p:nvPr/>
        </p:nvSpPr>
        <p:spPr>
          <a:xfrm flipH="1">
            <a:off x="1101061" y="1583567"/>
            <a:ext cx="4839300" cy="2043300"/>
          </a:xfrm>
          <a:prstGeom prst="round2DiagRect">
            <a:avLst>
              <a:gd name="adj1" fmla="val 0"/>
              <a:gd name="adj2" fmla="val 0"/>
            </a:avLst>
          </a:prstGeom>
          <a:solidFill>
            <a:srgbClr val="AADCF2"/>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first</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chemeClr val="dk2"/>
              </a:solidFill>
              <a:latin typeface="Roboto"/>
              <a:ea typeface="Roboto"/>
              <a:cs typeface="Roboto"/>
              <a:sym typeface="Roboto"/>
            </a:endParaRPr>
          </a:p>
        </p:txBody>
      </p:sp>
      <p:sp>
        <p:nvSpPr>
          <p:cNvPr id="867" name="Google Shape;867;p74"/>
          <p:cNvSpPr/>
          <p:nvPr/>
        </p:nvSpPr>
        <p:spPr>
          <a:xfrm>
            <a:off x="5143500" y="29971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01</a:t>
            </a:r>
            <a:endParaRPr sz="3200" b="1">
              <a:solidFill>
                <a:schemeClr val="dk2"/>
              </a:solidFill>
              <a:latin typeface="Roboto"/>
              <a:ea typeface="Roboto"/>
              <a:cs typeface="Roboto"/>
              <a:sym typeface="Roboto"/>
            </a:endParaRPr>
          </a:p>
        </p:txBody>
      </p:sp>
      <p:sp>
        <p:nvSpPr>
          <p:cNvPr id="868" name="Google Shape;868;p74"/>
          <p:cNvSpPr/>
          <p:nvPr/>
        </p:nvSpPr>
        <p:spPr>
          <a:xfrm>
            <a:off x="5943400" y="29971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02</a:t>
            </a:r>
            <a:endParaRPr sz="3200" b="1">
              <a:solidFill>
                <a:schemeClr val="dk2"/>
              </a:solidFill>
              <a:latin typeface="Roboto"/>
              <a:ea typeface="Roboto"/>
              <a:cs typeface="Roboto"/>
              <a:sym typeface="Roboto"/>
            </a:endParaRPr>
          </a:p>
        </p:txBody>
      </p:sp>
      <p:sp>
        <p:nvSpPr>
          <p:cNvPr id="869" name="Google Shape;869;p74"/>
          <p:cNvSpPr/>
          <p:nvPr/>
        </p:nvSpPr>
        <p:spPr>
          <a:xfrm>
            <a:off x="5143500" y="36067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04</a:t>
            </a:r>
            <a:endParaRPr sz="3200" b="1">
              <a:solidFill>
                <a:srgbClr val="FFFFFF"/>
              </a:solidFill>
              <a:latin typeface="Roboto"/>
              <a:ea typeface="Roboto"/>
              <a:cs typeface="Roboto"/>
              <a:sym typeface="Roboto"/>
            </a:endParaRPr>
          </a:p>
        </p:txBody>
      </p:sp>
      <p:sp>
        <p:nvSpPr>
          <p:cNvPr id="870" name="Google Shape;870;p74"/>
          <p:cNvSpPr/>
          <p:nvPr/>
        </p:nvSpPr>
        <p:spPr>
          <a:xfrm>
            <a:off x="5943400" y="36067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03</a:t>
            </a:r>
            <a:endParaRPr sz="3200" b="1">
              <a:solidFill>
                <a:schemeClr val="dk2"/>
              </a:solidFill>
              <a:latin typeface="Roboto"/>
              <a:ea typeface="Roboto"/>
              <a:cs typeface="Roboto"/>
              <a:sym typeface="Roboto"/>
            </a:endParaRPr>
          </a:p>
        </p:txBody>
      </p:sp>
      <p:sp>
        <p:nvSpPr>
          <p:cNvPr id="871" name="Google Shape;871;p74"/>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72" name="Google Shape;872;p74"/>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Custom Layout 21">
  <p:cSld name="CUSTOM_20">
    <p:spTree>
      <p:nvGrpSpPr>
        <p:cNvPr id="1" name="Shape 873"/>
        <p:cNvGrpSpPr/>
        <p:nvPr/>
      </p:nvGrpSpPr>
      <p:grpSpPr>
        <a:xfrm>
          <a:off x="0" y="0"/>
          <a:ext cx="0" cy="0"/>
          <a:chOff x="0" y="0"/>
          <a:chExt cx="0" cy="0"/>
        </a:xfrm>
      </p:grpSpPr>
      <p:sp>
        <p:nvSpPr>
          <p:cNvPr id="874" name="Google Shape;874;p75"/>
          <p:cNvSpPr/>
          <p:nvPr/>
        </p:nvSpPr>
        <p:spPr>
          <a:xfrm>
            <a:off x="4737136" y="1900563"/>
            <a:ext cx="2708100" cy="2708100"/>
          </a:xfrm>
          <a:prstGeom prst="ellipse">
            <a:avLst/>
          </a:prstGeom>
          <a:noFill/>
          <a:ln w="28575" cap="flat"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5" name="Google Shape;875;p75"/>
          <p:cNvSpPr/>
          <p:nvPr/>
        </p:nvSpPr>
        <p:spPr>
          <a:xfrm>
            <a:off x="3766133" y="3267279"/>
            <a:ext cx="2708100" cy="2708100"/>
          </a:xfrm>
          <a:prstGeom prst="ellipse">
            <a:avLst/>
          </a:prstGeom>
          <a:noFill/>
          <a:ln w="28575" cap="flat" cmpd="sng">
            <a:solidFill>
              <a:srgbClr val="2E5E7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6" name="Google Shape;876;p75"/>
          <p:cNvSpPr/>
          <p:nvPr/>
        </p:nvSpPr>
        <p:spPr>
          <a:xfrm>
            <a:off x="5675754" y="3267279"/>
            <a:ext cx="2708100" cy="2708100"/>
          </a:xfrm>
          <a:prstGeom prst="ellipse">
            <a:avLst/>
          </a:prstGeom>
          <a:noFill/>
          <a:ln w="28575" cap="flat" cmpd="sng">
            <a:solidFill>
              <a:srgbClr val="1475D4"/>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877" name="Google Shape;877;p75"/>
          <p:cNvCxnSpPr/>
          <p:nvPr/>
        </p:nvCxnSpPr>
        <p:spPr>
          <a:xfrm rot="10800000">
            <a:off x="3233433" y="2433000"/>
            <a:ext cx="2806500" cy="0"/>
          </a:xfrm>
          <a:prstGeom prst="straightConnector1">
            <a:avLst/>
          </a:prstGeom>
          <a:noFill/>
          <a:ln w="9525" cap="flat" cmpd="sng">
            <a:solidFill>
              <a:srgbClr val="082D49"/>
            </a:solidFill>
            <a:prstDash val="solid"/>
            <a:round/>
            <a:headEnd type="oval" w="sm" len="sm"/>
            <a:tailEnd type="none" w="sm" len="sm"/>
          </a:ln>
        </p:spPr>
      </p:cxnSp>
      <p:sp>
        <p:nvSpPr>
          <p:cNvPr id="878" name="Google Shape;878;p75"/>
          <p:cNvSpPr txBox="1"/>
          <p:nvPr/>
        </p:nvSpPr>
        <p:spPr>
          <a:xfrm>
            <a:off x="398535" y="2368857"/>
            <a:ext cx="2836500" cy="996300"/>
          </a:xfrm>
          <a:prstGeom prst="rect">
            <a:avLst/>
          </a:prstGeom>
          <a:noFill/>
          <a:ln>
            <a:noFill/>
          </a:ln>
        </p:spPr>
        <p:txBody>
          <a:bodyPr spcFirstLastPara="1" wrap="square" lIns="121900" tIns="121900" rIns="121900" bIns="121900" anchor="ctr" anchorCtr="0">
            <a:noAutofit/>
          </a:bodyPr>
          <a:lstStyle/>
          <a:p>
            <a:pPr marL="0" lvl="0" indent="0" algn="r" rtl="0">
              <a:lnSpc>
                <a:spcPct val="115000"/>
              </a:lnSpc>
              <a:spcBef>
                <a:spcPts val="0"/>
              </a:spcBef>
              <a:spcAft>
                <a:spcPts val="0"/>
              </a:spcAft>
              <a:buNone/>
            </a:pPr>
            <a:r>
              <a:rPr lang="en-US" sz="1600" b="1">
                <a:solidFill>
                  <a:srgbClr val="2E5E73"/>
                </a:solidFill>
                <a:latin typeface="Roboto"/>
                <a:ea typeface="Roboto"/>
                <a:cs typeface="Roboto"/>
                <a:sym typeface="Roboto"/>
              </a:rPr>
              <a:t>Vestibulum congue tempus</a:t>
            </a:r>
            <a:endParaRPr sz="1600" b="1">
              <a:solidFill>
                <a:srgbClr val="2E5E73"/>
              </a:solidFill>
              <a:latin typeface="Roboto"/>
              <a:ea typeface="Roboto"/>
              <a:cs typeface="Roboto"/>
              <a:sym typeface="Roboto"/>
            </a:endParaRPr>
          </a:p>
          <a:p>
            <a:pPr marL="0" lvl="0" indent="0" algn="r" rtl="0">
              <a:lnSpc>
                <a:spcPct val="115000"/>
              </a:lnSpc>
              <a:spcBef>
                <a:spcPts val="0"/>
              </a:spcBef>
              <a:spcAft>
                <a:spcPts val="2100"/>
              </a:spcAft>
              <a:buNone/>
            </a:pPr>
            <a:r>
              <a:rPr lang="en-US" sz="1100">
                <a:solidFill>
                  <a:srgbClr val="2E5E73"/>
                </a:solidFill>
                <a:latin typeface="Roboto"/>
                <a:ea typeface="Roboto"/>
                <a:cs typeface="Roboto"/>
                <a:sym typeface="Roboto"/>
              </a:rPr>
              <a:t>Lorem ipsum dolor sit amet, consectetur adipiscing elit, sed do eiusmod tempor. Donec facilisis lacus eget mauris.</a:t>
            </a:r>
            <a:endParaRPr sz="1100" b="1">
              <a:solidFill>
                <a:srgbClr val="2E5E73"/>
              </a:solidFill>
              <a:latin typeface="Roboto"/>
              <a:ea typeface="Roboto"/>
              <a:cs typeface="Roboto"/>
              <a:sym typeface="Roboto"/>
            </a:endParaRPr>
          </a:p>
        </p:txBody>
      </p:sp>
      <p:cxnSp>
        <p:nvCxnSpPr>
          <p:cNvPr id="879" name="Google Shape;879;p75"/>
          <p:cNvCxnSpPr/>
          <p:nvPr/>
        </p:nvCxnSpPr>
        <p:spPr>
          <a:xfrm rot="10800000">
            <a:off x="3241033" y="5220067"/>
            <a:ext cx="1467600" cy="0"/>
          </a:xfrm>
          <a:prstGeom prst="straightConnector1">
            <a:avLst/>
          </a:prstGeom>
          <a:noFill/>
          <a:ln w="9525" cap="flat" cmpd="sng">
            <a:solidFill>
              <a:srgbClr val="082D49"/>
            </a:solidFill>
            <a:prstDash val="solid"/>
            <a:round/>
            <a:headEnd type="oval" w="sm" len="sm"/>
            <a:tailEnd type="none" w="sm" len="sm"/>
          </a:ln>
        </p:spPr>
      </p:cxnSp>
      <p:sp>
        <p:nvSpPr>
          <p:cNvPr id="880" name="Google Shape;880;p75"/>
          <p:cNvSpPr txBox="1"/>
          <p:nvPr/>
        </p:nvSpPr>
        <p:spPr>
          <a:xfrm>
            <a:off x="398535" y="5156023"/>
            <a:ext cx="2836500" cy="996300"/>
          </a:xfrm>
          <a:prstGeom prst="rect">
            <a:avLst/>
          </a:prstGeom>
          <a:noFill/>
          <a:ln>
            <a:noFill/>
          </a:ln>
        </p:spPr>
        <p:txBody>
          <a:bodyPr spcFirstLastPara="1" wrap="square" lIns="121900" tIns="121900" rIns="121900" bIns="121900" anchor="ctr" anchorCtr="0">
            <a:noAutofit/>
          </a:bodyPr>
          <a:lstStyle/>
          <a:p>
            <a:pPr marL="0" lvl="0" indent="0" algn="r" rtl="0">
              <a:lnSpc>
                <a:spcPct val="115000"/>
              </a:lnSpc>
              <a:spcBef>
                <a:spcPts val="0"/>
              </a:spcBef>
              <a:spcAft>
                <a:spcPts val="0"/>
              </a:spcAft>
              <a:buNone/>
            </a:pPr>
            <a:r>
              <a:rPr lang="en-US" sz="1600" b="1">
                <a:solidFill>
                  <a:srgbClr val="2E5E73"/>
                </a:solidFill>
                <a:latin typeface="Roboto"/>
                <a:ea typeface="Roboto"/>
                <a:cs typeface="Roboto"/>
                <a:sym typeface="Roboto"/>
              </a:rPr>
              <a:t>Vestibulum congue tempus</a:t>
            </a:r>
            <a:endParaRPr sz="1600" b="1">
              <a:solidFill>
                <a:srgbClr val="2E5E73"/>
              </a:solidFill>
              <a:latin typeface="Roboto"/>
              <a:ea typeface="Roboto"/>
              <a:cs typeface="Roboto"/>
              <a:sym typeface="Roboto"/>
            </a:endParaRPr>
          </a:p>
          <a:p>
            <a:pPr marL="0" lvl="0" indent="0" algn="r" rtl="0">
              <a:lnSpc>
                <a:spcPct val="115000"/>
              </a:lnSpc>
              <a:spcBef>
                <a:spcPts val="0"/>
              </a:spcBef>
              <a:spcAft>
                <a:spcPts val="2100"/>
              </a:spcAft>
              <a:buNone/>
            </a:pPr>
            <a:r>
              <a:rPr lang="en-US" sz="1100">
                <a:solidFill>
                  <a:srgbClr val="2E5E73"/>
                </a:solidFill>
                <a:latin typeface="Roboto"/>
                <a:ea typeface="Roboto"/>
                <a:cs typeface="Roboto"/>
                <a:sym typeface="Roboto"/>
              </a:rPr>
              <a:t>Lorem ipsum dolor sit amet, consectetur adipiscing elit, sed do eiusmod tempor. Donec facilisis lacus eget mauris.</a:t>
            </a:r>
            <a:endParaRPr sz="1100" b="1">
              <a:solidFill>
                <a:srgbClr val="2E5E73"/>
              </a:solidFill>
              <a:latin typeface="Roboto"/>
              <a:ea typeface="Roboto"/>
              <a:cs typeface="Roboto"/>
              <a:sym typeface="Roboto"/>
            </a:endParaRPr>
          </a:p>
        </p:txBody>
      </p:sp>
      <p:cxnSp>
        <p:nvCxnSpPr>
          <p:cNvPr id="881" name="Google Shape;881;p75"/>
          <p:cNvCxnSpPr/>
          <p:nvPr/>
        </p:nvCxnSpPr>
        <p:spPr>
          <a:xfrm rot="10800000">
            <a:off x="6039967" y="4393133"/>
            <a:ext cx="2639700" cy="0"/>
          </a:xfrm>
          <a:prstGeom prst="straightConnector1">
            <a:avLst/>
          </a:prstGeom>
          <a:noFill/>
          <a:ln w="9525" cap="flat" cmpd="sng">
            <a:solidFill>
              <a:srgbClr val="CCCCCC"/>
            </a:solidFill>
            <a:prstDash val="solid"/>
            <a:round/>
            <a:headEnd type="none" w="sm" len="sm"/>
            <a:tailEnd type="oval" w="sm" len="sm"/>
          </a:ln>
        </p:spPr>
      </p:cxnSp>
      <p:sp>
        <p:nvSpPr>
          <p:cNvPr id="882" name="Google Shape;882;p75"/>
          <p:cNvSpPr txBox="1"/>
          <p:nvPr/>
        </p:nvSpPr>
        <p:spPr>
          <a:xfrm>
            <a:off x="8782304" y="4343233"/>
            <a:ext cx="2972700" cy="9963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600" b="1">
                <a:solidFill>
                  <a:srgbClr val="CCCCCC"/>
                </a:solidFill>
                <a:latin typeface="Roboto"/>
                <a:ea typeface="Roboto"/>
                <a:cs typeface="Roboto"/>
                <a:sym typeface="Roboto"/>
              </a:rPr>
              <a:t>Vestibulum congue tempus</a:t>
            </a:r>
            <a:endParaRPr sz="1600" b="1">
              <a:solidFill>
                <a:srgbClr val="CCCCCC"/>
              </a:solidFill>
              <a:latin typeface="Roboto"/>
              <a:ea typeface="Roboto"/>
              <a:cs typeface="Roboto"/>
              <a:sym typeface="Roboto"/>
            </a:endParaRPr>
          </a:p>
          <a:p>
            <a:pPr marL="0" lvl="0" indent="0" algn="l" rtl="0">
              <a:lnSpc>
                <a:spcPct val="115000"/>
              </a:lnSpc>
              <a:spcBef>
                <a:spcPts val="0"/>
              </a:spcBef>
              <a:spcAft>
                <a:spcPts val="2100"/>
              </a:spcAft>
              <a:buNone/>
            </a:pPr>
            <a:r>
              <a:rPr lang="en-US" sz="1100">
                <a:solidFill>
                  <a:srgbClr val="CCCCCC"/>
                </a:solidFill>
                <a:latin typeface="Roboto"/>
                <a:ea typeface="Roboto"/>
                <a:cs typeface="Roboto"/>
                <a:sym typeface="Roboto"/>
              </a:rPr>
              <a:t>Lorem ipsum dolor sit amet, consectetur adipiscing elit, sed do eiusmod tempor. Donec facilisis lacus eget mauris.</a:t>
            </a:r>
            <a:endParaRPr sz="1100" b="1">
              <a:solidFill>
                <a:srgbClr val="CCCCCC"/>
              </a:solidFill>
              <a:latin typeface="Roboto"/>
              <a:ea typeface="Roboto"/>
              <a:cs typeface="Roboto"/>
              <a:sym typeface="Roboto"/>
            </a:endParaRPr>
          </a:p>
        </p:txBody>
      </p:sp>
      <p:cxnSp>
        <p:nvCxnSpPr>
          <p:cNvPr id="883" name="Google Shape;883;p75"/>
          <p:cNvCxnSpPr/>
          <p:nvPr/>
        </p:nvCxnSpPr>
        <p:spPr>
          <a:xfrm rot="10800000">
            <a:off x="6871433" y="3379550"/>
            <a:ext cx="1915200" cy="0"/>
          </a:xfrm>
          <a:prstGeom prst="straightConnector1">
            <a:avLst/>
          </a:prstGeom>
          <a:noFill/>
          <a:ln w="9525" cap="flat" cmpd="sng">
            <a:solidFill>
              <a:srgbClr val="CCCCCC"/>
            </a:solidFill>
            <a:prstDash val="solid"/>
            <a:round/>
            <a:headEnd type="none" w="sm" len="sm"/>
            <a:tailEnd type="oval" w="sm" len="sm"/>
          </a:ln>
        </p:spPr>
      </p:cxnSp>
      <p:sp>
        <p:nvSpPr>
          <p:cNvPr id="884" name="Google Shape;884;p75"/>
          <p:cNvSpPr txBox="1"/>
          <p:nvPr/>
        </p:nvSpPr>
        <p:spPr>
          <a:xfrm>
            <a:off x="8786635" y="3340457"/>
            <a:ext cx="2836500" cy="9963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600" b="1">
                <a:solidFill>
                  <a:srgbClr val="CCCCCC"/>
                </a:solidFill>
                <a:latin typeface="Roboto"/>
                <a:ea typeface="Roboto"/>
                <a:cs typeface="Roboto"/>
                <a:sym typeface="Roboto"/>
              </a:rPr>
              <a:t>Vestibulum congue tempus</a:t>
            </a:r>
            <a:endParaRPr sz="1600" b="1">
              <a:solidFill>
                <a:srgbClr val="CCCCCC"/>
              </a:solidFill>
              <a:latin typeface="Roboto"/>
              <a:ea typeface="Roboto"/>
              <a:cs typeface="Roboto"/>
              <a:sym typeface="Roboto"/>
            </a:endParaRPr>
          </a:p>
          <a:p>
            <a:pPr marL="0" lvl="0" indent="0" algn="l" rtl="0">
              <a:lnSpc>
                <a:spcPct val="115000"/>
              </a:lnSpc>
              <a:spcBef>
                <a:spcPts val="0"/>
              </a:spcBef>
              <a:spcAft>
                <a:spcPts val="2100"/>
              </a:spcAft>
              <a:buNone/>
            </a:pPr>
            <a:r>
              <a:rPr lang="en-US" sz="1100">
                <a:solidFill>
                  <a:srgbClr val="CCCCCC"/>
                </a:solidFill>
                <a:latin typeface="Roboto"/>
                <a:ea typeface="Roboto"/>
                <a:cs typeface="Roboto"/>
                <a:sym typeface="Roboto"/>
              </a:rPr>
              <a:t>Lorem ipsum dolor sit amet, consectetur adipiscing elit, sed do eiusmod tempor. Donec facilisis lacus eget mauris.</a:t>
            </a:r>
            <a:endParaRPr sz="1100" b="1">
              <a:solidFill>
                <a:srgbClr val="CCCCCC"/>
              </a:solidFill>
              <a:latin typeface="Roboto"/>
              <a:ea typeface="Roboto"/>
              <a:cs typeface="Roboto"/>
              <a:sym typeface="Roboto"/>
            </a:endParaRPr>
          </a:p>
        </p:txBody>
      </p:sp>
      <p:cxnSp>
        <p:nvCxnSpPr>
          <p:cNvPr id="885" name="Google Shape;885;p75"/>
          <p:cNvCxnSpPr/>
          <p:nvPr/>
        </p:nvCxnSpPr>
        <p:spPr>
          <a:xfrm rot="10800000">
            <a:off x="3297633" y="3703567"/>
            <a:ext cx="1690800" cy="0"/>
          </a:xfrm>
          <a:prstGeom prst="straightConnector1">
            <a:avLst/>
          </a:prstGeom>
          <a:noFill/>
          <a:ln w="9525" cap="flat" cmpd="sng">
            <a:solidFill>
              <a:srgbClr val="CCCCCC"/>
            </a:solidFill>
            <a:prstDash val="solid"/>
            <a:round/>
            <a:headEnd type="oval" w="sm" len="sm"/>
            <a:tailEnd type="none" w="sm" len="sm"/>
          </a:ln>
        </p:spPr>
      </p:cxnSp>
      <p:sp>
        <p:nvSpPr>
          <p:cNvPr id="886" name="Google Shape;886;p75"/>
          <p:cNvSpPr txBox="1"/>
          <p:nvPr/>
        </p:nvSpPr>
        <p:spPr>
          <a:xfrm>
            <a:off x="471868" y="3639507"/>
            <a:ext cx="2836500" cy="996300"/>
          </a:xfrm>
          <a:prstGeom prst="rect">
            <a:avLst/>
          </a:prstGeom>
          <a:noFill/>
          <a:ln>
            <a:noFill/>
          </a:ln>
        </p:spPr>
        <p:txBody>
          <a:bodyPr spcFirstLastPara="1" wrap="square" lIns="121900" tIns="121900" rIns="121900" bIns="121900" anchor="ctr" anchorCtr="0">
            <a:noAutofit/>
          </a:bodyPr>
          <a:lstStyle/>
          <a:p>
            <a:pPr marL="0" lvl="0" indent="0" algn="r" rtl="0">
              <a:lnSpc>
                <a:spcPct val="115000"/>
              </a:lnSpc>
              <a:spcBef>
                <a:spcPts val="0"/>
              </a:spcBef>
              <a:spcAft>
                <a:spcPts val="0"/>
              </a:spcAft>
              <a:buNone/>
            </a:pPr>
            <a:r>
              <a:rPr lang="en-US" sz="1600" b="1">
                <a:solidFill>
                  <a:srgbClr val="CCCCCC"/>
                </a:solidFill>
                <a:latin typeface="Roboto"/>
                <a:ea typeface="Roboto"/>
                <a:cs typeface="Roboto"/>
                <a:sym typeface="Roboto"/>
              </a:rPr>
              <a:t>Vestibulum congue tempus</a:t>
            </a:r>
            <a:endParaRPr sz="1600" b="1">
              <a:solidFill>
                <a:srgbClr val="CCCCCC"/>
              </a:solidFill>
              <a:latin typeface="Roboto"/>
              <a:ea typeface="Roboto"/>
              <a:cs typeface="Roboto"/>
              <a:sym typeface="Roboto"/>
            </a:endParaRPr>
          </a:p>
          <a:p>
            <a:pPr marL="0" lvl="0" indent="0" algn="r" rtl="0">
              <a:lnSpc>
                <a:spcPct val="115000"/>
              </a:lnSpc>
              <a:spcBef>
                <a:spcPts val="0"/>
              </a:spcBef>
              <a:spcAft>
                <a:spcPts val="2100"/>
              </a:spcAft>
              <a:buNone/>
            </a:pPr>
            <a:r>
              <a:rPr lang="en-US" sz="1100">
                <a:solidFill>
                  <a:srgbClr val="CCCCCC"/>
                </a:solidFill>
                <a:latin typeface="Roboto"/>
                <a:ea typeface="Roboto"/>
                <a:cs typeface="Roboto"/>
                <a:sym typeface="Roboto"/>
              </a:rPr>
              <a:t>Lorem ipsum dolor sit amet, consectetur adipiscing elit, sed do eiusmod tempor. Donec facilisis lacus eget mauris.</a:t>
            </a:r>
            <a:endParaRPr sz="1100" b="1">
              <a:solidFill>
                <a:srgbClr val="CCCCCC"/>
              </a:solidFill>
              <a:latin typeface="Roboto"/>
              <a:ea typeface="Roboto"/>
              <a:cs typeface="Roboto"/>
              <a:sym typeface="Roboto"/>
            </a:endParaRPr>
          </a:p>
        </p:txBody>
      </p:sp>
      <p:cxnSp>
        <p:nvCxnSpPr>
          <p:cNvPr id="887" name="Google Shape;887;p75"/>
          <p:cNvCxnSpPr/>
          <p:nvPr/>
        </p:nvCxnSpPr>
        <p:spPr>
          <a:xfrm rot="10800000">
            <a:off x="7111900" y="5410033"/>
            <a:ext cx="1707300" cy="0"/>
          </a:xfrm>
          <a:prstGeom prst="straightConnector1">
            <a:avLst/>
          </a:prstGeom>
          <a:noFill/>
          <a:ln w="9525" cap="flat" cmpd="sng">
            <a:solidFill>
              <a:srgbClr val="082D49"/>
            </a:solidFill>
            <a:prstDash val="solid"/>
            <a:round/>
            <a:headEnd type="none" w="sm" len="sm"/>
            <a:tailEnd type="oval" w="sm" len="sm"/>
          </a:ln>
        </p:spPr>
      </p:cxnSp>
      <p:sp>
        <p:nvSpPr>
          <p:cNvPr id="888" name="Google Shape;888;p75"/>
          <p:cNvSpPr txBox="1"/>
          <p:nvPr/>
        </p:nvSpPr>
        <p:spPr>
          <a:xfrm>
            <a:off x="8782304" y="5346000"/>
            <a:ext cx="2972700" cy="9963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600" b="1">
                <a:solidFill>
                  <a:srgbClr val="2E5E73"/>
                </a:solidFill>
                <a:latin typeface="Roboto"/>
                <a:ea typeface="Roboto"/>
                <a:cs typeface="Roboto"/>
                <a:sym typeface="Roboto"/>
              </a:rPr>
              <a:t>Vestibulum congue tempus</a:t>
            </a:r>
            <a:endParaRPr sz="1600" b="1">
              <a:solidFill>
                <a:srgbClr val="2E5E73"/>
              </a:solidFill>
              <a:latin typeface="Roboto"/>
              <a:ea typeface="Roboto"/>
              <a:cs typeface="Roboto"/>
              <a:sym typeface="Roboto"/>
            </a:endParaRPr>
          </a:p>
          <a:p>
            <a:pPr marL="0" lvl="0" indent="0" algn="l" rtl="0">
              <a:lnSpc>
                <a:spcPct val="115000"/>
              </a:lnSpc>
              <a:spcBef>
                <a:spcPts val="0"/>
              </a:spcBef>
              <a:spcAft>
                <a:spcPts val="2100"/>
              </a:spcAft>
              <a:buNone/>
            </a:pPr>
            <a:r>
              <a:rPr lang="en-US" sz="1100">
                <a:solidFill>
                  <a:srgbClr val="2E5E73"/>
                </a:solidFill>
                <a:latin typeface="Roboto"/>
                <a:ea typeface="Roboto"/>
                <a:cs typeface="Roboto"/>
                <a:sym typeface="Roboto"/>
              </a:rPr>
              <a:t>Lorem ipsum dolor sit amet, consectetur adipiscing elit, sed do eiusmod tempor. Donec facilisis lacus eget mauris.</a:t>
            </a:r>
            <a:endParaRPr sz="1100" b="1">
              <a:solidFill>
                <a:srgbClr val="2E5E73"/>
              </a:solidFill>
              <a:latin typeface="Roboto"/>
              <a:ea typeface="Roboto"/>
              <a:cs typeface="Roboto"/>
              <a:sym typeface="Roboto"/>
            </a:endParaRPr>
          </a:p>
        </p:txBody>
      </p:sp>
      <p:sp>
        <p:nvSpPr>
          <p:cNvPr id="889" name="Google Shape;889;p75"/>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90" name="Google Shape;890;p75"/>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91"/>
        <p:cNvGrpSpPr/>
        <p:nvPr/>
      </p:nvGrpSpPr>
      <p:grpSpPr>
        <a:xfrm>
          <a:off x="0" y="0"/>
          <a:ext cx="0" cy="0"/>
          <a:chOff x="0" y="0"/>
          <a:chExt cx="0" cy="0"/>
        </a:xfrm>
      </p:grpSpPr>
      <p:sp>
        <p:nvSpPr>
          <p:cNvPr id="892" name="Google Shape;892;p76"/>
          <p:cNvSpPr txBox="1">
            <a:spLocks noGrp="1"/>
          </p:cNvSpPr>
          <p:nvPr>
            <p:ph type="body" idx="1"/>
          </p:nvPr>
        </p:nvSpPr>
        <p:spPr>
          <a:xfrm>
            <a:off x="923067" y="1497267"/>
            <a:ext cx="10853100" cy="45945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893" name="Google Shape;893;p76"/>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94" name="Google Shape;894;p76"/>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895"/>
        <p:cNvGrpSpPr/>
        <p:nvPr/>
      </p:nvGrpSpPr>
      <p:grpSpPr>
        <a:xfrm>
          <a:off x="0" y="0"/>
          <a:ext cx="0" cy="0"/>
          <a:chOff x="0" y="0"/>
          <a:chExt cx="0" cy="0"/>
        </a:xfrm>
      </p:grpSpPr>
      <p:sp>
        <p:nvSpPr>
          <p:cNvPr id="896" name="Google Shape;896;p77"/>
          <p:cNvSpPr txBox="1">
            <a:spLocks noGrp="1"/>
          </p:cNvSpPr>
          <p:nvPr>
            <p:ph type="ctrTitle"/>
          </p:nvPr>
        </p:nvSpPr>
        <p:spPr>
          <a:xfrm>
            <a:off x="0" y="992767"/>
            <a:ext cx="12192000" cy="2736900"/>
          </a:xfrm>
          <a:prstGeom prst="rect">
            <a:avLst/>
          </a:prstGeom>
        </p:spPr>
        <p:txBody>
          <a:bodyPr spcFirstLastPara="1" wrap="square" lIns="487675" tIns="121900" rIns="121900" bIns="121900" anchor="b" anchorCtr="0">
            <a:noAutofit/>
          </a:bodyPr>
          <a:lstStyle>
            <a:lvl1pPr lvl="0" algn="ctr" rtl="0">
              <a:spcBef>
                <a:spcPts val="0"/>
              </a:spcBef>
              <a:spcAft>
                <a:spcPts val="0"/>
              </a:spcAft>
              <a:buSzPts val="6900"/>
              <a:buNone/>
              <a:defRPr sz="6900"/>
            </a:lvl1pPr>
            <a:lvl2pPr lvl="1" algn="ctr" rtl="0">
              <a:spcBef>
                <a:spcPts val="0"/>
              </a:spcBef>
              <a:spcAft>
                <a:spcPts val="0"/>
              </a:spcAft>
              <a:buSzPts val="6900"/>
              <a:buNone/>
              <a:defRPr sz="6900"/>
            </a:lvl2pPr>
            <a:lvl3pPr lvl="2" algn="ctr" rtl="0">
              <a:spcBef>
                <a:spcPts val="0"/>
              </a:spcBef>
              <a:spcAft>
                <a:spcPts val="0"/>
              </a:spcAft>
              <a:buSzPts val="6900"/>
              <a:buNone/>
              <a:defRPr sz="6900"/>
            </a:lvl3pPr>
            <a:lvl4pPr lvl="3" algn="ctr" rtl="0">
              <a:spcBef>
                <a:spcPts val="0"/>
              </a:spcBef>
              <a:spcAft>
                <a:spcPts val="0"/>
              </a:spcAft>
              <a:buSzPts val="6900"/>
              <a:buNone/>
              <a:defRPr sz="6900"/>
            </a:lvl4pPr>
            <a:lvl5pPr lvl="4" algn="ctr" rtl="0">
              <a:spcBef>
                <a:spcPts val="0"/>
              </a:spcBef>
              <a:spcAft>
                <a:spcPts val="0"/>
              </a:spcAft>
              <a:buSzPts val="6900"/>
              <a:buNone/>
              <a:defRPr sz="6900"/>
            </a:lvl5pPr>
            <a:lvl6pPr lvl="5" algn="ctr" rtl="0">
              <a:spcBef>
                <a:spcPts val="0"/>
              </a:spcBef>
              <a:spcAft>
                <a:spcPts val="0"/>
              </a:spcAft>
              <a:buSzPts val="6900"/>
              <a:buNone/>
              <a:defRPr sz="6900"/>
            </a:lvl6pPr>
            <a:lvl7pPr lvl="6" algn="ctr" rtl="0">
              <a:spcBef>
                <a:spcPts val="0"/>
              </a:spcBef>
              <a:spcAft>
                <a:spcPts val="0"/>
              </a:spcAft>
              <a:buSzPts val="6900"/>
              <a:buNone/>
              <a:defRPr sz="6900"/>
            </a:lvl7pPr>
            <a:lvl8pPr lvl="7" algn="ctr" rtl="0">
              <a:spcBef>
                <a:spcPts val="0"/>
              </a:spcBef>
              <a:spcAft>
                <a:spcPts val="0"/>
              </a:spcAft>
              <a:buSzPts val="6900"/>
              <a:buNone/>
              <a:defRPr sz="6900"/>
            </a:lvl8pPr>
            <a:lvl9pPr lvl="8" algn="ctr" rtl="0">
              <a:spcBef>
                <a:spcPts val="0"/>
              </a:spcBef>
              <a:spcAft>
                <a:spcPts val="0"/>
              </a:spcAft>
              <a:buSzPts val="6900"/>
              <a:buNone/>
              <a:defRPr sz="6900"/>
            </a:lvl9pPr>
          </a:lstStyle>
          <a:p>
            <a:endParaRPr/>
          </a:p>
        </p:txBody>
      </p:sp>
      <p:sp>
        <p:nvSpPr>
          <p:cNvPr id="897" name="Google Shape;897;p77"/>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rtl="0">
              <a:lnSpc>
                <a:spcPct val="100000"/>
              </a:lnSpc>
              <a:spcBef>
                <a:spcPts val="0"/>
              </a:spcBef>
              <a:spcAft>
                <a:spcPts val="0"/>
              </a:spcAft>
              <a:buSzPts val="3700"/>
              <a:buNone/>
              <a:defRPr sz="3700"/>
            </a:lvl1pPr>
            <a:lvl2pPr lvl="1" algn="ctr" rtl="0">
              <a:lnSpc>
                <a:spcPct val="100000"/>
              </a:lnSpc>
              <a:spcBef>
                <a:spcPts val="0"/>
              </a:spcBef>
              <a:spcAft>
                <a:spcPts val="0"/>
              </a:spcAft>
              <a:buSzPts val="3700"/>
              <a:buNone/>
              <a:defRPr sz="3700"/>
            </a:lvl2pPr>
            <a:lvl3pPr lvl="2" algn="ctr" rtl="0">
              <a:lnSpc>
                <a:spcPct val="100000"/>
              </a:lnSpc>
              <a:spcBef>
                <a:spcPts val="0"/>
              </a:spcBef>
              <a:spcAft>
                <a:spcPts val="0"/>
              </a:spcAft>
              <a:buSzPts val="3700"/>
              <a:buNone/>
              <a:defRPr sz="3700"/>
            </a:lvl3pPr>
            <a:lvl4pPr lvl="3" algn="ctr" rtl="0">
              <a:lnSpc>
                <a:spcPct val="100000"/>
              </a:lnSpc>
              <a:spcBef>
                <a:spcPts val="0"/>
              </a:spcBef>
              <a:spcAft>
                <a:spcPts val="0"/>
              </a:spcAft>
              <a:buSzPts val="3700"/>
              <a:buNone/>
              <a:defRPr sz="3700"/>
            </a:lvl4pPr>
            <a:lvl5pPr lvl="4" algn="ctr" rtl="0">
              <a:lnSpc>
                <a:spcPct val="100000"/>
              </a:lnSpc>
              <a:spcBef>
                <a:spcPts val="0"/>
              </a:spcBef>
              <a:spcAft>
                <a:spcPts val="0"/>
              </a:spcAft>
              <a:buSzPts val="3700"/>
              <a:buNone/>
              <a:defRPr sz="3700"/>
            </a:lvl5pPr>
            <a:lvl6pPr lvl="5" algn="ctr" rtl="0">
              <a:lnSpc>
                <a:spcPct val="100000"/>
              </a:lnSpc>
              <a:spcBef>
                <a:spcPts val="0"/>
              </a:spcBef>
              <a:spcAft>
                <a:spcPts val="0"/>
              </a:spcAft>
              <a:buSzPts val="3700"/>
              <a:buNone/>
              <a:defRPr sz="3700"/>
            </a:lvl6pPr>
            <a:lvl7pPr lvl="6" algn="ctr" rtl="0">
              <a:lnSpc>
                <a:spcPct val="100000"/>
              </a:lnSpc>
              <a:spcBef>
                <a:spcPts val="0"/>
              </a:spcBef>
              <a:spcAft>
                <a:spcPts val="0"/>
              </a:spcAft>
              <a:buSzPts val="3700"/>
              <a:buNone/>
              <a:defRPr sz="3700"/>
            </a:lvl7pPr>
            <a:lvl8pPr lvl="7" algn="ctr" rtl="0">
              <a:lnSpc>
                <a:spcPct val="100000"/>
              </a:lnSpc>
              <a:spcBef>
                <a:spcPts val="0"/>
              </a:spcBef>
              <a:spcAft>
                <a:spcPts val="0"/>
              </a:spcAft>
              <a:buSzPts val="3700"/>
              <a:buNone/>
              <a:defRPr sz="3700"/>
            </a:lvl8pPr>
            <a:lvl9pPr lvl="8" algn="ctr" rtl="0">
              <a:lnSpc>
                <a:spcPct val="100000"/>
              </a:lnSpc>
              <a:spcBef>
                <a:spcPts val="0"/>
              </a:spcBef>
              <a:spcAft>
                <a:spcPts val="0"/>
              </a:spcAft>
              <a:buSzPts val="3700"/>
              <a:buNone/>
              <a:defRPr sz="3700"/>
            </a:lvl9pPr>
          </a:lstStyle>
          <a:p>
            <a:endParaRPr/>
          </a:p>
        </p:txBody>
      </p:sp>
      <p:sp>
        <p:nvSpPr>
          <p:cNvPr id="898" name="Google Shape;898;p77"/>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899"/>
        <p:cNvGrpSpPr/>
        <p:nvPr/>
      </p:nvGrpSpPr>
      <p:grpSpPr>
        <a:xfrm>
          <a:off x="0" y="0"/>
          <a:ext cx="0" cy="0"/>
          <a:chOff x="0" y="0"/>
          <a:chExt cx="0" cy="0"/>
        </a:xfrm>
      </p:grpSpPr>
      <p:sp>
        <p:nvSpPr>
          <p:cNvPr id="900" name="Google Shape;900;p78"/>
          <p:cNvSpPr txBox="1">
            <a:spLocks noGrp="1"/>
          </p:cNvSpPr>
          <p:nvPr>
            <p:ph type="title"/>
          </p:nvPr>
        </p:nvSpPr>
        <p:spPr>
          <a:xfrm>
            <a:off x="415600" y="593367"/>
            <a:ext cx="11360700" cy="7635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901" name="Google Shape;901;p78"/>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rtl="0">
              <a:spcBef>
                <a:spcPts val="0"/>
              </a:spcBef>
              <a:spcAft>
                <a:spcPts val="0"/>
              </a:spcAft>
              <a:buSzPts val="2400"/>
              <a:buChar char="●"/>
              <a:defRPr/>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902" name="Google Shape;902;p78"/>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7.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63" Type="http://schemas.openxmlformats.org/officeDocument/2006/relationships/slideLayout" Target="../slideLayouts/slideLayout7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66" Type="http://schemas.openxmlformats.org/officeDocument/2006/relationships/theme" Target="../theme/theme2.xml"/><Relationship Id="rId5" Type="http://schemas.openxmlformats.org/officeDocument/2006/relationships/slideLayout" Target="../slideLayouts/slideLayout16.xml"/><Relationship Id="rId61" Type="http://schemas.openxmlformats.org/officeDocument/2006/relationships/slideLayout" Target="../slideLayouts/slideLayout72.xml"/><Relationship Id="rId19" Type="http://schemas.openxmlformats.org/officeDocument/2006/relationships/slideLayout" Target="../slideLayouts/slideLayout3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slideLayout" Target="../slideLayouts/slideLayout67.xml"/><Relationship Id="rId64" Type="http://schemas.openxmlformats.org/officeDocument/2006/relationships/slideLayout" Target="../slideLayouts/slideLayout75.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59" Type="http://schemas.openxmlformats.org/officeDocument/2006/relationships/slideLayout" Target="../slideLayouts/slideLayout70.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62" Type="http://schemas.openxmlformats.org/officeDocument/2006/relationships/slideLayout" Target="../slideLayouts/slideLayout7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slideLayout" Target="../slideLayouts/slideLayout6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60" Type="http://schemas.openxmlformats.org/officeDocument/2006/relationships/slideLayout" Target="../slideLayouts/slideLayout71.xml"/><Relationship Id="rId65" Type="http://schemas.openxmlformats.org/officeDocument/2006/relationships/slideLayout" Target="../slideLayouts/slideLayout76.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9"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0" y="170800"/>
            <a:ext cx="12192000" cy="763500"/>
          </a:xfrm>
          <a:prstGeom prst="rect">
            <a:avLst/>
          </a:prstGeom>
          <a:noFill/>
          <a:ln>
            <a:noFill/>
          </a:ln>
        </p:spPr>
        <p:txBody>
          <a:bodyPr spcFirstLastPara="1" wrap="square" lIns="487675" tIns="121900" rIns="121900" bIns="121900" anchor="t" anchorCtr="0">
            <a:noAutofit/>
          </a:bodyPr>
          <a:lstStyle>
            <a:lvl1pPr lvl="0" rtl="0">
              <a:spcBef>
                <a:spcPts val="0"/>
              </a:spcBef>
              <a:spcAft>
                <a:spcPts val="0"/>
              </a:spcAft>
              <a:buClr>
                <a:srgbClr val="2E5E73"/>
              </a:buClr>
              <a:buSzPts val="3200"/>
              <a:buFont typeface="Roboto"/>
              <a:buNone/>
              <a:defRPr sz="3200" b="1">
                <a:solidFill>
                  <a:srgbClr val="2E5E73"/>
                </a:solidFill>
                <a:latin typeface="Roboto"/>
                <a:ea typeface="Roboto"/>
                <a:cs typeface="Roboto"/>
                <a:sym typeface="Roboto"/>
              </a:defRPr>
            </a:lvl1pPr>
            <a:lvl2pPr lvl="1" rtl="0">
              <a:spcBef>
                <a:spcPts val="0"/>
              </a:spcBef>
              <a:spcAft>
                <a:spcPts val="0"/>
              </a:spcAft>
              <a:buClr>
                <a:schemeClr val="dk1"/>
              </a:buClr>
              <a:buSzPts val="3700"/>
              <a:buNone/>
              <a:defRPr sz="3700">
                <a:solidFill>
                  <a:schemeClr val="dk1"/>
                </a:solidFill>
              </a:defRPr>
            </a:lvl2pPr>
            <a:lvl3pPr lvl="2" rtl="0">
              <a:spcBef>
                <a:spcPts val="0"/>
              </a:spcBef>
              <a:spcAft>
                <a:spcPts val="0"/>
              </a:spcAft>
              <a:buClr>
                <a:schemeClr val="dk1"/>
              </a:buClr>
              <a:buSzPts val="3700"/>
              <a:buNone/>
              <a:defRPr sz="3700">
                <a:solidFill>
                  <a:schemeClr val="dk1"/>
                </a:solidFill>
              </a:defRPr>
            </a:lvl3pPr>
            <a:lvl4pPr lvl="3" rtl="0">
              <a:spcBef>
                <a:spcPts val="0"/>
              </a:spcBef>
              <a:spcAft>
                <a:spcPts val="0"/>
              </a:spcAft>
              <a:buClr>
                <a:schemeClr val="dk1"/>
              </a:buClr>
              <a:buSzPts val="3700"/>
              <a:buNone/>
              <a:defRPr sz="3700">
                <a:solidFill>
                  <a:schemeClr val="dk1"/>
                </a:solidFill>
              </a:defRPr>
            </a:lvl4pPr>
            <a:lvl5pPr lvl="4" rtl="0">
              <a:spcBef>
                <a:spcPts val="0"/>
              </a:spcBef>
              <a:spcAft>
                <a:spcPts val="0"/>
              </a:spcAft>
              <a:buClr>
                <a:schemeClr val="dk1"/>
              </a:buClr>
              <a:buSzPts val="3700"/>
              <a:buNone/>
              <a:defRPr sz="3700">
                <a:solidFill>
                  <a:schemeClr val="dk1"/>
                </a:solidFill>
              </a:defRPr>
            </a:lvl5pPr>
            <a:lvl6pPr lvl="5" rtl="0">
              <a:spcBef>
                <a:spcPts val="0"/>
              </a:spcBef>
              <a:spcAft>
                <a:spcPts val="0"/>
              </a:spcAft>
              <a:buClr>
                <a:schemeClr val="dk1"/>
              </a:buClr>
              <a:buSzPts val="3700"/>
              <a:buNone/>
              <a:defRPr sz="3700">
                <a:solidFill>
                  <a:schemeClr val="dk1"/>
                </a:solidFill>
              </a:defRPr>
            </a:lvl6pPr>
            <a:lvl7pPr lvl="6" rtl="0">
              <a:spcBef>
                <a:spcPts val="0"/>
              </a:spcBef>
              <a:spcAft>
                <a:spcPts val="0"/>
              </a:spcAft>
              <a:buClr>
                <a:schemeClr val="dk1"/>
              </a:buClr>
              <a:buSzPts val="3700"/>
              <a:buNone/>
              <a:defRPr sz="3700">
                <a:solidFill>
                  <a:schemeClr val="dk1"/>
                </a:solidFill>
              </a:defRPr>
            </a:lvl7pPr>
            <a:lvl8pPr lvl="7" rtl="0">
              <a:spcBef>
                <a:spcPts val="0"/>
              </a:spcBef>
              <a:spcAft>
                <a:spcPts val="0"/>
              </a:spcAft>
              <a:buClr>
                <a:schemeClr val="dk1"/>
              </a:buClr>
              <a:buSzPts val="3700"/>
              <a:buNone/>
              <a:defRPr sz="3700">
                <a:solidFill>
                  <a:schemeClr val="dk1"/>
                </a:solidFill>
              </a:defRPr>
            </a:lvl8pPr>
            <a:lvl9pPr lvl="8" rtl="0">
              <a:spcBef>
                <a:spcPts val="0"/>
              </a:spcBef>
              <a:spcAft>
                <a:spcPts val="0"/>
              </a:spcAft>
              <a:buClr>
                <a:schemeClr val="dk1"/>
              </a:buClr>
              <a:buSzPts val="3700"/>
              <a:buNone/>
              <a:defRPr sz="3700">
                <a:solidFill>
                  <a:schemeClr val="dk1"/>
                </a:solidFill>
              </a:defRPr>
            </a:lvl9pPr>
          </a:lstStyle>
          <a:p>
            <a:endParaRPr/>
          </a:p>
        </p:txBody>
      </p:sp>
      <p:sp>
        <p:nvSpPr>
          <p:cNvPr id="86" name="Google Shape;86;p13"/>
          <p:cNvSpPr txBox="1">
            <a:spLocks noGrp="1"/>
          </p:cNvSpPr>
          <p:nvPr>
            <p:ph type="body" idx="1"/>
          </p:nvPr>
        </p:nvSpPr>
        <p:spPr>
          <a:xfrm>
            <a:off x="48768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rtl="0">
              <a:lnSpc>
                <a:spcPct val="115000"/>
              </a:lnSpc>
              <a:spcBef>
                <a:spcPts val="0"/>
              </a:spcBef>
              <a:spcAft>
                <a:spcPts val="0"/>
              </a:spcAft>
              <a:buClr>
                <a:srgbClr val="2E5E73"/>
              </a:buClr>
              <a:buSzPts val="2400"/>
              <a:buFont typeface="Roboto Light"/>
              <a:buChar char="●"/>
              <a:defRPr sz="2400">
                <a:solidFill>
                  <a:srgbClr val="2E5E73"/>
                </a:solidFill>
                <a:latin typeface="Roboto Light"/>
                <a:ea typeface="Roboto Light"/>
                <a:cs typeface="Roboto Light"/>
                <a:sym typeface="Roboto Light"/>
              </a:defRPr>
            </a:lvl1pPr>
            <a:lvl2pPr marL="914400" lvl="1"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2pPr>
            <a:lvl3pPr marL="1371600" lvl="2"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3pPr>
            <a:lvl4pPr marL="1828800" lvl="3"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4pPr>
            <a:lvl5pPr marL="2286000" lvl="4"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5pPr>
            <a:lvl6pPr marL="2743200" lvl="5"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6pPr>
            <a:lvl7pPr marL="3200400" lvl="6"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7pPr>
            <a:lvl8pPr marL="3657600" lvl="7"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8pPr>
            <a:lvl9pPr marL="4114800" lvl="8"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 id="2147483711" r:id="rId53"/>
    <p:sldLayoutId id="2147483712" r:id="rId54"/>
    <p:sldLayoutId id="2147483713" r:id="rId55"/>
    <p:sldLayoutId id="2147483714" r:id="rId56"/>
    <p:sldLayoutId id="2147483715" r:id="rId57"/>
    <p:sldLayoutId id="2147483716" r:id="rId58"/>
    <p:sldLayoutId id="2147483717" r:id="rId59"/>
    <p:sldLayoutId id="2147483718" r:id="rId60"/>
    <p:sldLayoutId id="2147483719" r:id="rId61"/>
    <p:sldLayoutId id="2147483720" r:id="rId62"/>
    <p:sldLayoutId id="2147483721" r:id="rId63"/>
    <p:sldLayoutId id="2147483722" r:id="rId64"/>
    <p:sldLayoutId id="2147483723" r:id="rId6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6.xml"/></Relationships>
</file>

<file path=ppt/slides/_rels/slide11.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11.xml"/><Relationship Id="rId1" Type="http://schemas.openxmlformats.org/officeDocument/2006/relationships/slideLayout" Target="../slideLayouts/slideLayout7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82D49"/>
        </a:solidFill>
        <a:effectLst/>
      </p:bgPr>
    </p:bg>
    <p:spTree>
      <p:nvGrpSpPr>
        <p:cNvPr id="1" name="Shape 906"/>
        <p:cNvGrpSpPr/>
        <p:nvPr/>
      </p:nvGrpSpPr>
      <p:grpSpPr>
        <a:xfrm>
          <a:off x="0" y="0"/>
          <a:ext cx="0" cy="0"/>
          <a:chOff x="0" y="0"/>
          <a:chExt cx="0" cy="0"/>
        </a:xfrm>
      </p:grpSpPr>
      <p:sp>
        <p:nvSpPr>
          <p:cNvPr id="907" name="Google Shape;907;p79"/>
          <p:cNvSpPr txBox="1"/>
          <p:nvPr/>
        </p:nvSpPr>
        <p:spPr>
          <a:xfrm>
            <a:off x="5695332" y="2142333"/>
            <a:ext cx="3158100" cy="492600"/>
          </a:xfrm>
          <a:prstGeom prst="rect">
            <a:avLst/>
          </a:prstGeom>
          <a:noFill/>
          <a:ln>
            <a:noFill/>
          </a:ln>
        </p:spPr>
        <p:txBody>
          <a:bodyPr spcFirstLastPara="1" wrap="square" lIns="121900" tIns="121900" rIns="121900" bIns="121900" anchor="t" anchorCtr="0">
            <a:spAutoFit/>
          </a:bodyPr>
          <a:lstStyle/>
          <a:p>
            <a:pPr marL="0" lvl="0" indent="0" algn="l" rtl="0">
              <a:lnSpc>
                <a:spcPct val="115000"/>
              </a:lnSpc>
              <a:spcBef>
                <a:spcPts val="0"/>
              </a:spcBef>
              <a:spcAft>
                <a:spcPts val="2100"/>
              </a:spcAft>
              <a:buNone/>
            </a:pPr>
            <a:r>
              <a:rPr lang="en-US" sz="1600" b="1">
                <a:solidFill>
                  <a:schemeClr val="lt1"/>
                </a:solidFill>
                <a:latin typeface="Roboto"/>
                <a:ea typeface="Roboto"/>
                <a:cs typeface="Roboto"/>
                <a:sym typeface="Roboto"/>
              </a:rPr>
              <a:t>AI Boot Camp </a:t>
            </a:r>
            <a:r>
              <a:rPr lang="en-US" sz="1600" b="1">
                <a:solidFill>
                  <a:srgbClr val="FCB912"/>
                </a:solidFill>
                <a:latin typeface="Roboto"/>
                <a:ea typeface="Roboto"/>
                <a:cs typeface="Roboto"/>
                <a:sym typeface="Roboto"/>
              </a:rPr>
              <a:t>Project 1</a:t>
            </a:r>
            <a:endParaRPr sz="1600" b="1">
              <a:solidFill>
                <a:srgbClr val="FCB912"/>
              </a:solidFill>
              <a:latin typeface="Roboto"/>
              <a:ea typeface="Roboto"/>
              <a:cs typeface="Roboto"/>
              <a:sym typeface="Roboto"/>
            </a:endParaRPr>
          </a:p>
        </p:txBody>
      </p:sp>
      <p:sp>
        <p:nvSpPr>
          <p:cNvPr id="908" name="Google Shape;908;p79"/>
          <p:cNvSpPr txBox="1">
            <a:spLocks noGrp="1"/>
          </p:cNvSpPr>
          <p:nvPr>
            <p:ph type="title"/>
          </p:nvPr>
        </p:nvSpPr>
        <p:spPr>
          <a:xfrm>
            <a:off x="5646277" y="2634725"/>
            <a:ext cx="6283800" cy="1733100"/>
          </a:xfrm>
          <a:prstGeom prst="rect">
            <a:avLst/>
          </a:prstGeom>
        </p:spPr>
        <p:txBody>
          <a:bodyPr spcFirstLastPara="1" wrap="square" lIns="487675" tIns="121900" rIns="121900" bIns="121900" anchor="t" anchorCtr="0">
            <a:noAutofit/>
          </a:bodyPr>
          <a:lstStyle/>
          <a:p>
            <a:pPr lvl="0">
              <a:buSzPts val="1300"/>
            </a:pPr>
            <a:r>
              <a:rPr lang="en-US" b="0" dirty="0"/>
              <a:t>The Turbulent Journey: How COVID-19 Reshaped the U.S. Domestic Airline Industry</a:t>
            </a:r>
            <a:endParaRPr sz="5300" b="0" dirty="0">
              <a:solidFill>
                <a:schemeClr val="lt1"/>
              </a:solidFill>
              <a:latin typeface="Roboto Medium"/>
              <a:ea typeface="Roboto Medium"/>
              <a:cs typeface="Roboto Medium"/>
              <a:sym typeface="Roboto Medium"/>
            </a:endParaRPr>
          </a:p>
        </p:txBody>
      </p:sp>
      <p:sp>
        <p:nvSpPr>
          <p:cNvPr id="909" name="Google Shape;909;p79"/>
          <p:cNvSpPr txBox="1"/>
          <p:nvPr/>
        </p:nvSpPr>
        <p:spPr>
          <a:xfrm>
            <a:off x="533973" y="4223275"/>
            <a:ext cx="5216700" cy="3185447"/>
          </a:xfrm>
          <a:prstGeom prst="rect">
            <a:avLst/>
          </a:prstGeom>
          <a:noFill/>
          <a:ln>
            <a:noFill/>
          </a:ln>
        </p:spPr>
        <p:txBody>
          <a:bodyPr spcFirstLastPara="1" wrap="square" lIns="121900" tIns="121900" rIns="121900" bIns="121900" anchor="t" anchorCtr="0">
            <a:spAutoFit/>
          </a:bodyPr>
          <a:lstStyle/>
          <a:p>
            <a:pPr marL="0" lvl="0" indent="0" algn="l" rtl="0">
              <a:lnSpc>
                <a:spcPct val="115000"/>
              </a:lnSpc>
              <a:spcBef>
                <a:spcPts val="0"/>
              </a:spcBef>
              <a:spcAft>
                <a:spcPts val="2100"/>
              </a:spcAft>
              <a:buNone/>
            </a:pPr>
            <a:r>
              <a:rPr lang="en-US" sz="1800" dirty="0">
                <a:solidFill>
                  <a:schemeClr val="lt1"/>
                </a:solidFill>
                <a:latin typeface="Roboto Medium"/>
                <a:ea typeface="Roboto Medium"/>
                <a:cs typeface="Roboto Medium"/>
                <a:sym typeface="Roboto Medium"/>
              </a:rPr>
              <a:t>Team Members:</a:t>
            </a:r>
          </a:p>
          <a:p>
            <a:pPr marL="0" lvl="0" indent="0" algn="l" rtl="0">
              <a:lnSpc>
                <a:spcPct val="115000"/>
              </a:lnSpc>
              <a:spcBef>
                <a:spcPts val="0"/>
              </a:spcBef>
              <a:spcAft>
                <a:spcPts val="2100"/>
              </a:spcAft>
              <a:buNone/>
            </a:pPr>
            <a:r>
              <a:rPr lang="en-US" sz="1800" dirty="0">
                <a:solidFill>
                  <a:schemeClr val="lt1"/>
                </a:solidFill>
                <a:latin typeface="Roboto Medium"/>
                <a:ea typeface="Roboto Medium"/>
                <a:cs typeface="Roboto Medium"/>
                <a:sym typeface="Roboto Medium"/>
              </a:rPr>
              <a:t>Jed Murphy</a:t>
            </a:r>
          </a:p>
          <a:p>
            <a:pPr marL="0" lvl="0" indent="0" algn="l" rtl="0">
              <a:lnSpc>
                <a:spcPct val="115000"/>
              </a:lnSpc>
              <a:spcBef>
                <a:spcPts val="0"/>
              </a:spcBef>
              <a:spcAft>
                <a:spcPts val="2100"/>
              </a:spcAft>
              <a:buNone/>
            </a:pPr>
            <a:r>
              <a:rPr lang="en-US" sz="1800" dirty="0">
                <a:solidFill>
                  <a:schemeClr val="lt1"/>
                </a:solidFill>
                <a:latin typeface="Roboto Medium"/>
                <a:ea typeface="Roboto Medium"/>
                <a:cs typeface="Roboto Medium"/>
                <a:sym typeface="Roboto Medium"/>
              </a:rPr>
              <a:t>Silas Philips</a:t>
            </a:r>
          </a:p>
          <a:p>
            <a:pPr marL="0" lvl="0" indent="0" algn="l" rtl="0">
              <a:lnSpc>
                <a:spcPct val="115000"/>
              </a:lnSpc>
              <a:spcBef>
                <a:spcPts val="0"/>
              </a:spcBef>
              <a:spcAft>
                <a:spcPts val="2100"/>
              </a:spcAft>
              <a:buNone/>
            </a:pPr>
            <a:r>
              <a:rPr lang="en-US" sz="1800" dirty="0">
                <a:solidFill>
                  <a:schemeClr val="lt1"/>
                </a:solidFill>
                <a:latin typeface="Roboto Medium"/>
                <a:ea typeface="Roboto Medium"/>
                <a:cs typeface="Roboto Medium"/>
                <a:sym typeface="Roboto Medium"/>
              </a:rPr>
              <a:t>Christoph Guenther</a:t>
            </a:r>
          </a:p>
          <a:p>
            <a:pPr marL="0" lvl="0" indent="0" algn="l" rtl="0">
              <a:lnSpc>
                <a:spcPct val="115000"/>
              </a:lnSpc>
              <a:spcBef>
                <a:spcPts val="0"/>
              </a:spcBef>
              <a:spcAft>
                <a:spcPts val="2100"/>
              </a:spcAft>
              <a:buNone/>
            </a:pPr>
            <a:r>
              <a:rPr lang="en-US" sz="1800" dirty="0">
                <a:solidFill>
                  <a:schemeClr val="lt1"/>
                </a:solidFill>
                <a:latin typeface="Roboto Medium"/>
                <a:ea typeface="Roboto Medium"/>
                <a:cs typeface="Roboto Medium"/>
                <a:sym typeface="Roboto Medium"/>
              </a:rPr>
              <a:t>Ava Lee</a:t>
            </a:r>
            <a:endParaRPr sz="1800" dirty="0">
              <a:solidFill>
                <a:schemeClr val="lt1"/>
              </a:solidFill>
              <a:latin typeface="Roboto Medium"/>
              <a:ea typeface="Roboto Medium"/>
              <a:cs typeface="Roboto Medium"/>
              <a:sym typeface="Roboto Medium"/>
            </a:endParaRPr>
          </a:p>
        </p:txBody>
      </p:sp>
      <p:cxnSp>
        <p:nvCxnSpPr>
          <p:cNvPr id="910" name="Google Shape;910;p79"/>
          <p:cNvCxnSpPr/>
          <p:nvPr/>
        </p:nvCxnSpPr>
        <p:spPr>
          <a:xfrm>
            <a:off x="5797000" y="2634733"/>
            <a:ext cx="1291500" cy="0"/>
          </a:xfrm>
          <a:prstGeom prst="straightConnector1">
            <a:avLst/>
          </a:prstGeom>
          <a:noFill/>
          <a:ln w="19050" cap="flat" cmpd="sng">
            <a:solidFill>
              <a:schemeClr val="lt1"/>
            </a:solidFill>
            <a:prstDash val="solid"/>
            <a:round/>
            <a:headEnd type="none" w="med" len="med"/>
            <a:tailEnd type="none" w="med" len="med"/>
          </a:ln>
        </p:spPr>
      </p:cxnSp>
      <p:cxnSp>
        <p:nvCxnSpPr>
          <p:cNvPr id="911" name="Google Shape;911;p79"/>
          <p:cNvCxnSpPr/>
          <p:nvPr/>
        </p:nvCxnSpPr>
        <p:spPr>
          <a:xfrm>
            <a:off x="5810933" y="2634600"/>
            <a:ext cx="7262100" cy="0"/>
          </a:xfrm>
          <a:prstGeom prst="straightConnector1">
            <a:avLst/>
          </a:prstGeom>
          <a:noFill/>
          <a:ln w="19050" cap="flat" cmpd="sng">
            <a:solidFill>
              <a:schemeClr val="lt1"/>
            </a:solidFill>
            <a:prstDash val="solid"/>
            <a:round/>
            <a:headEnd type="none"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7"/>
                                        </p:tgtEl>
                                        <p:attrNameLst>
                                          <p:attrName>style.visibility</p:attrName>
                                        </p:attrNameLst>
                                      </p:cBhvr>
                                      <p:to>
                                        <p:strVal val="visible"/>
                                      </p:to>
                                    </p:set>
                                    <p:animEffect transition="in" filter="fade">
                                      <p:cBhvr>
                                        <p:cTn id="7" dur="1000"/>
                                        <p:tgtEl>
                                          <p:spTgt spid="907"/>
                                        </p:tgtEl>
                                      </p:cBhvr>
                                    </p:animEffect>
                                  </p:childTnLst>
                                </p:cTn>
                              </p:par>
                              <p:par>
                                <p:cTn id="8" presetID="10" presetClass="entr" presetSubtype="0" fill="hold" nodeType="withEffect">
                                  <p:stCondLst>
                                    <p:cond delay="0"/>
                                  </p:stCondLst>
                                  <p:childTnLst>
                                    <p:set>
                                      <p:cBhvr>
                                        <p:cTn id="9" dur="1" fill="hold">
                                          <p:stCondLst>
                                            <p:cond delay="0"/>
                                          </p:stCondLst>
                                        </p:cTn>
                                        <p:tgtEl>
                                          <p:spTgt spid="908"/>
                                        </p:tgtEl>
                                        <p:attrNameLst>
                                          <p:attrName>style.visibility</p:attrName>
                                        </p:attrNameLst>
                                      </p:cBhvr>
                                      <p:to>
                                        <p:strVal val="visible"/>
                                      </p:to>
                                    </p:set>
                                    <p:animEffect transition="in" filter="fade">
                                      <p:cBhvr>
                                        <p:cTn id="10" dur="1000"/>
                                        <p:tgtEl>
                                          <p:spTgt spid="908"/>
                                        </p:tgtEl>
                                      </p:cBhvr>
                                    </p:animEffect>
                                  </p:childTnLst>
                                </p:cTn>
                              </p:par>
                              <p:par>
                                <p:cTn id="11" presetID="10" presetClass="entr" presetSubtype="0" fill="hold" nodeType="withEffect">
                                  <p:stCondLst>
                                    <p:cond delay="0"/>
                                  </p:stCondLst>
                                  <p:childTnLst>
                                    <p:set>
                                      <p:cBhvr>
                                        <p:cTn id="12" dur="1" fill="hold">
                                          <p:stCondLst>
                                            <p:cond delay="0"/>
                                          </p:stCondLst>
                                        </p:cTn>
                                        <p:tgtEl>
                                          <p:spTgt spid="909"/>
                                        </p:tgtEl>
                                        <p:attrNameLst>
                                          <p:attrName>style.visibility</p:attrName>
                                        </p:attrNameLst>
                                      </p:cBhvr>
                                      <p:to>
                                        <p:strVal val="visible"/>
                                      </p:to>
                                    </p:set>
                                    <p:animEffect transition="in" filter="fade">
                                      <p:cBhvr>
                                        <p:cTn id="13" dur="1000"/>
                                        <p:tgtEl>
                                          <p:spTgt spid="909"/>
                                        </p:tgtEl>
                                      </p:cBhvr>
                                    </p:animEffect>
                                  </p:childTnLst>
                                </p:cTn>
                              </p:par>
                              <p:par>
                                <p:cTn id="14" presetID="10" presetClass="entr" presetSubtype="0" fill="hold" nodeType="withEffect">
                                  <p:stCondLst>
                                    <p:cond delay="0"/>
                                  </p:stCondLst>
                                  <p:childTnLst>
                                    <p:set>
                                      <p:cBhvr>
                                        <p:cTn id="15" dur="1" fill="hold">
                                          <p:stCondLst>
                                            <p:cond delay="0"/>
                                          </p:stCondLst>
                                        </p:cTn>
                                        <p:tgtEl>
                                          <p:spTgt spid="910"/>
                                        </p:tgtEl>
                                        <p:attrNameLst>
                                          <p:attrName>style.visibility</p:attrName>
                                        </p:attrNameLst>
                                      </p:cBhvr>
                                      <p:to>
                                        <p:strVal val="visible"/>
                                      </p:to>
                                    </p:set>
                                    <p:animEffect transition="in" filter="fade">
                                      <p:cBhvr>
                                        <p:cTn id="16" dur="1000"/>
                                        <p:tgtEl>
                                          <p:spTgt spid="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88"/>
          <p:cNvSpPr/>
          <p:nvPr/>
        </p:nvSpPr>
        <p:spPr>
          <a:xfrm>
            <a:off x="3339700" y="1079800"/>
            <a:ext cx="8429700" cy="53586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99" name="Google Shape;999;p88"/>
          <p:cNvSpPr/>
          <p:nvPr/>
        </p:nvSpPr>
        <p:spPr>
          <a:xfrm>
            <a:off x="426002" y="445800"/>
            <a:ext cx="2761800" cy="276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88"/>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082D49"/>
                </a:solidFill>
                <a:latin typeface="Roboto Light"/>
                <a:ea typeface="Roboto Light"/>
                <a:cs typeface="Roboto Light"/>
                <a:sym typeface="Roboto Light"/>
              </a:rPr>
              <a:t>Problems Encountered</a:t>
            </a:r>
            <a:endParaRPr sz="3000">
              <a:solidFill>
                <a:srgbClr val="082D49"/>
              </a:solidFill>
              <a:latin typeface="Roboto Light"/>
              <a:ea typeface="Roboto Light"/>
              <a:cs typeface="Roboto Light"/>
              <a:sym typeface="Roboto Light"/>
            </a:endParaRPr>
          </a:p>
        </p:txBody>
      </p:sp>
      <p:sp>
        <p:nvSpPr>
          <p:cNvPr id="1001" name="Google Shape;1001;p88"/>
          <p:cNvSpPr txBox="1"/>
          <p:nvPr/>
        </p:nvSpPr>
        <p:spPr>
          <a:xfrm>
            <a:off x="3339700" y="44580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endParaRPr sz="2400" b="1">
              <a:solidFill>
                <a:srgbClr val="082D49"/>
              </a:solidFill>
              <a:latin typeface="Roboto"/>
              <a:ea typeface="Roboto"/>
              <a:cs typeface="Roboto"/>
              <a:sym typeface="Roboto"/>
            </a:endParaRPr>
          </a:p>
        </p:txBody>
      </p:sp>
      <p:sp>
        <p:nvSpPr>
          <p:cNvPr id="1002" name="Google Shape;1002;p88"/>
          <p:cNvSpPr txBox="1"/>
          <p:nvPr/>
        </p:nvSpPr>
        <p:spPr>
          <a:xfrm>
            <a:off x="3339700" y="1141400"/>
            <a:ext cx="8518800" cy="2428327"/>
          </a:xfrm>
          <a:prstGeom prst="rect">
            <a:avLst/>
          </a:prstGeom>
          <a:noFill/>
          <a:ln>
            <a:noFill/>
          </a:ln>
        </p:spPr>
        <p:txBody>
          <a:bodyPr spcFirstLastPara="1" wrap="square" lIns="91425" tIns="91425" rIns="91425" bIns="91425" anchor="t" anchorCtr="0">
            <a:spAutoFit/>
          </a:bodyPr>
          <a:lstStyle/>
          <a:p>
            <a:pPr marL="285750" lvl="0" indent="-285750" algn="l" rtl="0">
              <a:lnSpc>
                <a:spcPct val="90000"/>
              </a:lnSpc>
              <a:spcBef>
                <a:spcPts val="0"/>
              </a:spcBef>
              <a:spcAft>
                <a:spcPts val="0"/>
              </a:spcAft>
              <a:buFont typeface="Arial" panose="020B0604020202020204" pitchFamily="34" charset="0"/>
              <a:buChar char="•"/>
            </a:pPr>
            <a:r>
              <a:rPr lang="en-US" sz="1800" dirty="0">
                <a:solidFill>
                  <a:srgbClr val="082D49"/>
                </a:solidFill>
                <a:latin typeface="Helvetica" pitchFamily="2" charset="0"/>
                <a:ea typeface="Roboto"/>
                <a:cs typeface="Roboto"/>
                <a:sym typeface="Roboto"/>
              </a:rPr>
              <a:t>Storage issue with GitHub </a:t>
            </a:r>
          </a:p>
          <a:p>
            <a:pPr marL="285750" lvl="8" indent="-285750">
              <a:lnSpc>
                <a:spcPct val="90000"/>
              </a:lnSpc>
              <a:buFont typeface="Courier New" panose="02070309020205020404" pitchFamily="49" charset="0"/>
              <a:buChar char="o"/>
            </a:pPr>
            <a:r>
              <a:rPr lang="en-US" sz="1800" dirty="0">
                <a:solidFill>
                  <a:srgbClr val="082D49"/>
                </a:solidFill>
                <a:latin typeface="Helvetica" pitchFamily="2" charset="0"/>
                <a:ea typeface="Roboto"/>
                <a:cs typeface="Roboto"/>
                <a:sym typeface="Roboto"/>
              </a:rPr>
              <a:t>	GitHub has 1G storage limitation.  The amount of data we were working with was beyond that.  So we believed that the data was corrupted, leading us to spend hours finding a solution </a:t>
            </a:r>
          </a:p>
          <a:p>
            <a:pPr marL="285750" lvl="0" indent="-285750" algn="l" rtl="0">
              <a:lnSpc>
                <a:spcPct val="90000"/>
              </a:lnSpc>
              <a:spcBef>
                <a:spcPts val="0"/>
              </a:spcBef>
              <a:spcAft>
                <a:spcPts val="0"/>
              </a:spcAft>
              <a:buFont typeface="Arial" panose="020B0604020202020204" pitchFamily="34" charset="0"/>
              <a:buChar char="•"/>
            </a:pPr>
            <a:r>
              <a:rPr lang="en-US" sz="1800" dirty="0">
                <a:solidFill>
                  <a:srgbClr val="082D49"/>
                </a:solidFill>
                <a:latin typeface="Helvetica" pitchFamily="2" charset="0"/>
                <a:ea typeface="Roboto"/>
                <a:cs typeface="Roboto"/>
                <a:sym typeface="Roboto"/>
              </a:rPr>
              <a:t>Size of </a:t>
            </a:r>
            <a:r>
              <a:rPr lang="en-US" sz="1800" dirty="0" err="1">
                <a:solidFill>
                  <a:srgbClr val="082D49"/>
                </a:solidFill>
                <a:latin typeface="Helvetica" pitchFamily="2" charset="0"/>
                <a:ea typeface="Roboto"/>
                <a:cs typeface="Roboto"/>
                <a:sym typeface="Roboto"/>
              </a:rPr>
              <a:t>dataframes</a:t>
            </a:r>
            <a:r>
              <a:rPr lang="en-US" sz="1800" dirty="0">
                <a:solidFill>
                  <a:srgbClr val="082D49"/>
                </a:solidFill>
                <a:latin typeface="Helvetica" pitchFamily="2" charset="0"/>
                <a:ea typeface="Roboto"/>
                <a:cs typeface="Roboto"/>
                <a:sym typeface="Roboto"/>
              </a:rPr>
              <a:t> for a personal machine</a:t>
            </a:r>
          </a:p>
          <a:p>
            <a:pPr marL="285750" lvl="0" indent="-285750" algn="l" rtl="0">
              <a:lnSpc>
                <a:spcPct val="90000"/>
              </a:lnSpc>
              <a:spcBef>
                <a:spcPts val="0"/>
              </a:spcBef>
              <a:spcAft>
                <a:spcPts val="0"/>
              </a:spcAft>
              <a:buFont typeface="Arial" panose="020B0604020202020204" pitchFamily="34" charset="0"/>
              <a:buChar char="•"/>
            </a:pPr>
            <a:r>
              <a:rPr lang="en-US" sz="1800" dirty="0">
                <a:solidFill>
                  <a:srgbClr val="082D49"/>
                </a:solidFill>
                <a:latin typeface="Helvetica" pitchFamily="2" charset="0"/>
                <a:ea typeface="Roboto"/>
                <a:cs typeface="Roboto"/>
                <a:sym typeface="Roboto"/>
              </a:rPr>
              <a:t>Datasets specifics are not available</a:t>
            </a:r>
          </a:p>
          <a:p>
            <a:pPr marL="285750" lvl="2" indent="-285750">
              <a:lnSpc>
                <a:spcPct val="90000"/>
              </a:lnSpc>
              <a:buFont typeface="Courier New" panose="02070309020205020404" pitchFamily="49" charset="0"/>
              <a:buChar char="o"/>
            </a:pPr>
            <a:r>
              <a:rPr lang="en-US" sz="1800" dirty="0">
                <a:solidFill>
                  <a:srgbClr val="082D49"/>
                </a:solidFill>
                <a:latin typeface="Helvetica" pitchFamily="2" charset="0"/>
                <a:ea typeface="Roboto"/>
                <a:cs typeface="Roboto"/>
                <a:sym typeface="Roboto"/>
              </a:rPr>
              <a:t>	Airfare information is only available by quarter</a:t>
            </a:r>
          </a:p>
          <a:p>
            <a:pPr marL="285750" lvl="8" indent="-285750">
              <a:lnSpc>
                <a:spcPct val="90000"/>
              </a:lnSpc>
              <a:buFont typeface="Courier New" panose="02070309020205020404" pitchFamily="49" charset="0"/>
              <a:buChar char="o"/>
            </a:pPr>
            <a:r>
              <a:rPr lang="en-US" sz="1800" dirty="0">
                <a:solidFill>
                  <a:srgbClr val="082D49"/>
                </a:solidFill>
                <a:latin typeface="Helvetica" pitchFamily="2" charset="0"/>
                <a:ea typeface="Roboto"/>
                <a:cs typeface="Roboto"/>
                <a:sym typeface="Roboto"/>
              </a:rPr>
              <a:t>          All additional information is available by month</a:t>
            </a:r>
          </a:p>
          <a:p>
            <a:pPr marL="285750" lvl="8" indent="-285750">
              <a:lnSpc>
                <a:spcPct val="90000"/>
              </a:lnSpc>
              <a:buFont typeface="Courier New" panose="02070309020205020404" pitchFamily="49" charset="0"/>
              <a:buChar char="o"/>
            </a:pPr>
            <a:r>
              <a:rPr lang="en-US" sz="1800" dirty="0">
                <a:solidFill>
                  <a:srgbClr val="082D49"/>
                </a:solidFill>
                <a:latin typeface="Helvetica" pitchFamily="2" charset="0"/>
                <a:ea typeface="Roboto"/>
                <a:cs typeface="Roboto"/>
                <a:sym typeface="Roboto"/>
              </a:rPr>
              <a:t>          To get additional information, it would cost more </a:t>
            </a:r>
            <a:endParaRPr sz="1800" dirty="0">
              <a:solidFill>
                <a:srgbClr val="082D49"/>
              </a:solidFill>
              <a:latin typeface="Helvetica" pitchFamily="2" charset="0"/>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7"/>
        <p:cNvGrpSpPr/>
        <p:nvPr/>
      </p:nvGrpSpPr>
      <p:grpSpPr>
        <a:xfrm>
          <a:off x="0" y="0"/>
          <a:ext cx="0" cy="0"/>
          <a:chOff x="0" y="0"/>
          <a:chExt cx="0" cy="0"/>
        </a:xfrm>
      </p:grpSpPr>
      <p:sp>
        <p:nvSpPr>
          <p:cNvPr id="1008" name="Google Shape;1008;p89"/>
          <p:cNvSpPr/>
          <p:nvPr/>
        </p:nvSpPr>
        <p:spPr>
          <a:xfrm>
            <a:off x="3339700" y="1079800"/>
            <a:ext cx="8429700" cy="53586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09" name="Google Shape;1009;p89"/>
          <p:cNvSpPr/>
          <p:nvPr/>
        </p:nvSpPr>
        <p:spPr>
          <a:xfrm>
            <a:off x="426002" y="445800"/>
            <a:ext cx="2761800" cy="2761800"/>
          </a:xfrm>
          <a:prstGeom prst="rect">
            <a:avLst/>
          </a:prstGeom>
          <a:solidFill>
            <a:srgbClr val="AADC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89"/>
          <p:cNvSpPr txBox="1"/>
          <p:nvPr/>
        </p:nvSpPr>
        <p:spPr>
          <a:xfrm>
            <a:off x="581650" y="1520000"/>
            <a:ext cx="28473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a:solidFill>
                  <a:srgbClr val="082D49"/>
                </a:solidFill>
                <a:latin typeface="Roboto Light"/>
                <a:ea typeface="Roboto Light"/>
                <a:cs typeface="Roboto Light"/>
                <a:sym typeface="Roboto Light"/>
              </a:rPr>
              <a:t>Future Considerations</a:t>
            </a:r>
            <a:endParaRPr sz="2800">
              <a:solidFill>
                <a:srgbClr val="082D49"/>
              </a:solidFill>
              <a:latin typeface="Roboto Light"/>
              <a:ea typeface="Roboto Light"/>
              <a:cs typeface="Roboto Light"/>
              <a:sym typeface="Roboto Light"/>
            </a:endParaRPr>
          </a:p>
        </p:txBody>
      </p:sp>
      <p:sp>
        <p:nvSpPr>
          <p:cNvPr id="1011" name="Google Shape;1011;p89"/>
          <p:cNvSpPr txBox="1"/>
          <p:nvPr/>
        </p:nvSpPr>
        <p:spPr>
          <a:xfrm>
            <a:off x="3339700" y="44580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endParaRPr sz="2400" b="1">
              <a:solidFill>
                <a:srgbClr val="082D49"/>
              </a:solidFill>
              <a:latin typeface="Roboto"/>
              <a:ea typeface="Roboto"/>
              <a:cs typeface="Roboto"/>
              <a:sym typeface="Roboto"/>
            </a:endParaRPr>
          </a:p>
        </p:txBody>
      </p:sp>
      <p:sp>
        <p:nvSpPr>
          <p:cNvPr id="1012" name="Google Shape;1012;p89"/>
          <p:cNvSpPr txBox="1"/>
          <p:nvPr/>
        </p:nvSpPr>
        <p:spPr>
          <a:xfrm>
            <a:off x="3339700" y="1141400"/>
            <a:ext cx="8518800" cy="2321631"/>
          </a:xfrm>
          <a:prstGeom prst="rect">
            <a:avLst/>
          </a:prstGeom>
          <a:noFill/>
          <a:ln>
            <a:noFill/>
          </a:ln>
        </p:spPr>
        <p:txBody>
          <a:bodyPr spcFirstLastPara="1" wrap="square" lIns="91425" tIns="91425" rIns="91425" bIns="91425" anchor="t" anchorCtr="0">
            <a:spAutoFit/>
          </a:bodyPr>
          <a:lstStyle/>
          <a:p>
            <a:pPr marL="285750" lvl="0" indent="-285750" algn="l" rtl="0">
              <a:lnSpc>
                <a:spcPct val="90000"/>
              </a:lnSpc>
              <a:spcBef>
                <a:spcPts val="1000"/>
              </a:spcBef>
              <a:spcAft>
                <a:spcPts val="0"/>
              </a:spcAft>
              <a:buFont typeface="Arial" panose="020B0604020202020204" pitchFamily="34" charset="0"/>
              <a:buChar char="•"/>
            </a:pPr>
            <a:r>
              <a:rPr lang="en-US" sz="1800" dirty="0">
                <a:solidFill>
                  <a:srgbClr val="082D49"/>
                </a:solidFill>
                <a:latin typeface="Roboto"/>
                <a:ea typeface="Roboto"/>
                <a:cs typeface="Roboto"/>
                <a:sym typeface="Roboto"/>
              </a:rPr>
              <a:t>How were these industry adjustments reflected in customer satisfaction</a:t>
            </a:r>
          </a:p>
          <a:p>
            <a:pPr marL="285750" lvl="0" indent="-285750" algn="l" rtl="0">
              <a:lnSpc>
                <a:spcPct val="90000"/>
              </a:lnSpc>
              <a:spcBef>
                <a:spcPts val="1000"/>
              </a:spcBef>
              <a:spcAft>
                <a:spcPts val="0"/>
              </a:spcAft>
              <a:buFont typeface="Arial" panose="020B0604020202020204" pitchFamily="34" charset="0"/>
              <a:buChar char="•"/>
            </a:pPr>
            <a:r>
              <a:rPr lang="en-US" sz="1800" dirty="0">
                <a:solidFill>
                  <a:srgbClr val="082D49"/>
                </a:solidFill>
                <a:latin typeface="Roboto"/>
                <a:ea typeface="Roboto"/>
                <a:cs typeface="Roboto"/>
                <a:sym typeface="Roboto"/>
              </a:rPr>
              <a:t>Determine if areas with lighter COVID restrictions recover faster than the areas with heavier restrictions</a:t>
            </a:r>
          </a:p>
          <a:p>
            <a:pPr marL="285750" lvl="0" indent="-285750" algn="l" rtl="0">
              <a:lnSpc>
                <a:spcPct val="90000"/>
              </a:lnSpc>
              <a:spcBef>
                <a:spcPts val="1000"/>
              </a:spcBef>
              <a:spcAft>
                <a:spcPts val="0"/>
              </a:spcAft>
              <a:buFont typeface="Arial" panose="020B0604020202020204" pitchFamily="34" charset="0"/>
              <a:buChar char="•"/>
            </a:pPr>
            <a:r>
              <a:rPr lang="en-US" sz="1800" dirty="0">
                <a:solidFill>
                  <a:srgbClr val="082D49"/>
                </a:solidFill>
                <a:latin typeface="Roboto"/>
                <a:ea typeface="Roboto"/>
                <a:cs typeface="Roboto"/>
                <a:sym typeface="Roboto"/>
              </a:rPr>
              <a:t>How this data would reflect internationally</a:t>
            </a:r>
          </a:p>
          <a:p>
            <a:pPr marL="285750" lvl="0" indent="-285750" algn="l" rtl="0">
              <a:lnSpc>
                <a:spcPct val="90000"/>
              </a:lnSpc>
              <a:spcBef>
                <a:spcPts val="1000"/>
              </a:spcBef>
              <a:spcAft>
                <a:spcPts val="0"/>
              </a:spcAft>
              <a:buFont typeface="Arial" panose="020B0604020202020204" pitchFamily="34" charset="0"/>
              <a:buChar char="•"/>
            </a:pPr>
            <a:endParaRPr lang="en-US" sz="1800" dirty="0">
              <a:solidFill>
                <a:srgbClr val="082D49"/>
              </a:solidFill>
              <a:latin typeface="Roboto"/>
              <a:ea typeface="Roboto"/>
              <a:cs typeface="Roboto"/>
              <a:sym typeface="Roboto"/>
            </a:endParaRPr>
          </a:p>
          <a:p>
            <a:pPr marL="285750" lvl="0" indent="-285750" algn="l" rtl="0">
              <a:lnSpc>
                <a:spcPct val="90000"/>
              </a:lnSpc>
              <a:spcBef>
                <a:spcPts val="1000"/>
              </a:spcBef>
              <a:spcAft>
                <a:spcPts val="0"/>
              </a:spcAft>
              <a:buFont typeface="Arial" panose="020B0604020202020204" pitchFamily="34" charset="0"/>
              <a:buChar char="•"/>
            </a:pPr>
            <a:endParaRPr sz="1800" dirty="0">
              <a:solidFill>
                <a:srgbClr val="082D49"/>
              </a:solidFill>
              <a:latin typeface="Roboto"/>
              <a:ea typeface="Roboto"/>
              <a:cs typeface="Roboto"/>
              <a:sym typeface="Roboto"/>
            </a:endParaRPr>
          </a:p>
        </p:txBody>
      </p:sp>
      <p:sp>
        <p:nvSpPr>
          <p:cNvPr id="1013" name="Google Shape;1013;p89"/>
          <p:cNvSpPr txBox="1"/>
          <p:nvPr/>
        </p:nvSpPr>
        <p:spPr>
          <a:xfrm>
            <a:off x="3339700" y="362700"/>
            <a:ext cx="8518800" cy="6834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US" sz="1800">
                <a:solidFill>
                  <a:srgbClr val="082D49"/>
                </a:solidFill>
                <a:latin typeface="Roboto"/>
                <a:ea typeface="Roboto"/>
                <a:cs typeface="Roboto"/>
                <a:sym typeface="Roboto"/>
              </a:rPr>
              <a:t>Summarize any additional questions that surfaced, what your group might research next if more time was available, or share a plan for future development.</a:t>
            </a:r>
            <a:endParaRPr sz="1800">
              <a:solidFill>
                <a:srgbClr val="082D49"/>
              </a:solidFill>
              <a:latin typeface="Roboto"/>
              <a:ea typeface="Roboto"/>
              <a:cs typeface="Roboto"/>
              <a:sym typeface="Roboto"/>
            </a:endParaRPr>
          </a:p>
        </p:txBody>
      </p:sp>
      <p:pic>
        <p:nvPicPr>
          <p:cNvPr id="1014" name="Google Shape;1014;p89"/>
          <p:cNvPicPr preferRelativeResize="0"/>
          <p:nvPr/>
        </p:nvPicPr>
        <p:blipFill>
          <a:blip r:embed="rId3">
            <a:alphaModFix/>
          </a:blip>
          <a:stretch>
            <a:fillRect/>
          </a:stretch>
        </p:blipFill>
        <p:spPr>
          <a:xfrm>
            <a:off x="1496250" y="2402412"/>
            <a:ext cx="621301" cy="6213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80"/>
          <p:cNvSpPr/>
          <p:nvPr/>
        </p:nvSpPr>
        <p:spPr>
          <a:xfrm>
            <a:off x="3339700" y="2251491"/>
            <a:ext cx="8429700" cy="4285059"/>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dirty="0"/>
          </a:p>
        </p:txBody>
      </p:sp>
      <p:sp>
        <p:nvSpPr>
          <p:cNvPr id="918" name="Google Shape;918;p80"/>
          <p:cNvSpPr/>
          <p:nvPr/>
        </p:nvSpPr>
        <p:spPr>
          <a:xfrm>
            <a:off x="426002" y="445800"/>
            <a:ext cx="2761800" cy="2761800"/>
          </a:xfrm>
          <a:prstGeom prst="rect">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80"/>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Project Overview</a:t>
            </a:r>
            <a:endParaRPr sz="3000">
              <a:solidFill>
                <a:srgbClr val="FFFFFF"/>
              </a:solidFill>
              <a:latin typeface="Roboto Light"/>
              <a:ea typeface="Roboto Light"/>
              <a:cs typeface="Roboto Light"/>
              <a:sym typeface="Roboto Light"/>
            </a:endParaRPr>
          </a:p>
        </p:txBody>
      </p:sp>
      <p:sp>
        <p:nvSpPr>
          <p:cNvPr id="920" name="Google Shape;920;p80"/>
          <p:cNvSpPr txBox="1"/>
          <p:nvPr/>
        </p:nvSpPr>
        <p:spPr>
          <a:xfrm>
            <a:off x="3339700" y="1623811"/>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400" b="1" dirty="0">
                <a:solidFill>
                  <a:srgbClr val="082D49"/>
                </a:solidFill>
                <a:latin typeface="Roboto"/>
                <a:ea typeface="Roboto"/>
                <a:cs typeface="Roboto"/>
                <a:sym typeface="Roboto"/>
              </a:rPr>
              <a:t>Project Purpose / Description</a:t>
            </a:r>
            <a:endParaRPr sz="2400" b="1" dirty="0">
              <a:solidFill>
                <a:srgbClr val="082D49"/>
              </a:solidFill>
              <a:latin typeface="Roboto"/>
              <a:ea typeface="Roboto"/>
              <a:cs typeface="Roboto"/>
              <a:sym typeface="Roboto"/>
            </a:endParaRPr>
          </a:p>
        </p:txBody>
      </p:sp>
      <p:sp>
        <p:nvSpPr>
          <p:cNvPr id="921" name="Google Shape;921;p80"/>
          <p:cNvSpPr txBox="1"/>
          <p:nvPr/>
        </p:nvSpPr>
        <p:spPr>
          <a:xfrm>
            <a:off x="3339700" y="2251491"/>
            <a:ext cx="8518800" cy="3647122"/>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600" b="1" i="0" dirty="0">
                <a:solidFill>
                  <a:srgbClr val="1D1C1D"/>
                </a:solidFill>
                <a:effectLst/>
                <a:highlight>
                  <a:srgbClr val="F8F8F8"/>
                </a:highlight>
                <a:latin typeface="+mn-lt"/>
              </a:rPr>
              <a:t>Purpose</a:t>
            </a:r>
            <a:r>
              <a:rPr lang="en-US" sz="1600" b="0" i="0" dirty="0">
                <a:solidFill>
                  <a:srgbClr val="1D1C1D"/>
                </a:solidFill>
                <a:effectLst/>
                <a:highlight>
                  <a:srgbClr val="F8F8F8"/>
                </a:highlight>
                <a:latin typeface="+mn-lt"/>
              </a:rPr>
              <a:t>:</a:t>
            </a:r>
          </a:p>
          <a:p>
            <a:pPr marL="0" lvl="0" indent="0" algn="l" rtl="0">
              <a:lnSpc>
                <a:spcPct val="90000"/>
              </a:lnSpc>
              <a:spcBef>
                <a:spcPts val="0"/>
              </a:spcBef>
              <a:spcAft>
                <a:spcPts val="0"/>
              </a:spcAft>
              <a:buNone/>
            </a:pPr>
            <a:r>
              <a:rPr lang="en-US" b="0" i="0" dirty="0">
                <a:solidFill>
                  <a:srgbClr val="1D1C1D"/>
                </a:solidFill>
                <a:effectLst/>
                <a:highlight>
                  <a:srgbClr val="F8F8F8"/>
                </a:highlight>
                <a:latin typeface="+mn-lt"/>
              </a:rPr>
              <a:t>	</a:t>
            </a:r>
            <a:r>
              <a:rPr lang="en-US" sz="1600" b="0" i="0" dirty="0">
                <a:solidFill>
                  <a:srgbClr val="1D1C1D"/>
                </a:solidFill>
                <a:effectLst/>
                <a:highlight>
                  <a:srgbClr val="F8F8F8"/>
                </a:highlight>
                <a:latin typeface="+mn-lt"/>
              </a:rPr>
              <a:t>The U.S. domestic airline industry experienced an unprecedented crisis due to the COVID-19 pandemic. Our analysis of flight data from January 2018 to September 2023 reveals the profound impact of the pandemic on air travel.</a:t>
            </a:r>
          </a:p>
          <a:p>
            <a:pPr marL="0" lvl="0" indent="0" algn="l" rtl="0">
              <a:lnSpc>
                <a:spcPct val="90000"/>
              </a:lnSpc>
              <a:spcBef>
                <a:spcPts val="0"/>
              </a:spcBef>
              <a:spcAft>
                <a:spcPts val="0"/>
              </a:spcAft>
              <a:buNone/>
            </a:pPr>
            <a:endParaRPr lang="en-US" dirty="0">
              <a:solidFill>
                <a:srgbClr val="1D1C1D"/>
              </a:solidFill>
              <a:highlight>
                <a:srgbClr val="F8F8F8"/>
              </a:highlight>
              <a:latin typeface="+mn-lt"/>
              <a:ea typeface="Roboto"/>
              <a:cs typeface="Roboto"/>
              <a:sym typeface="Roboto"/>
            </a:endParaRPr>
          </a:p>
          <a:p>
            <a:pPr marL="0" lvl="0" indent="0" algn="l" rtl="0">
              <a:lnSpc>
                <a:spcPct val="90000"/>
              </a:lnSpc>
              <a:spcBef>
                <a:spcPts val="0"/>
              </a:spcBef>
              <a:spcAft>
                <a:spcPts val="0"/>
              </a:spcAft>
              <a:buNone/>
            </a:pPr>
            <a:endParaRPr lang="en-US" dirty="0">
              <a:solidFill>
                <a:srgbClr val="1D1C1D"/>
              </a:solidFill>
              <a:highlight>
                <a:srgbClr val="F8F8F8"/>
              </a:highlight>
              <a:latin typeface="+mn-lt"/>
              <a:ea typeface="Roboto"/>
              <a:cs typeface="Roboto"/>
              <a:sym typeface="Roboto"/>
            </a:endParaRPr>
          </a:p>
          <a:p>
            <a:pPr marL="0" lvl="0" indent="0" algn="l" rtl="0">
              <a:lnSpc>
                <a:spcPct val="90000"/>
              </a:lnSpc>
              <a:spcBef>
                <a:spcPts val="0"/>
              </a:spcBef>
              <a:spcAft>
                <a:spcPts val="0"/>
              </a:spcAft>
              <a:buNone/>
            </a:pPr>
            <a:r>
              <a:rPr lang="en-US" sz="1600" b="1" dirty="0">
                <a:solidFill>
                  <a:srgbClr val="1D1C1D"/>
                </a:solidFill>
                <a:highlight>
                  <a:srgbClr val="F8F8F8"/>
                </a:highlight>
                <a:latin typeface="+mn-lt"/>
                <a:ea typeface="Roboto"/>
                <a:cs typeface="Roboto"/>
                <a:sym typeface="Roboto"/>
              </a:rPr>
              <a:t>Background:</a:t>
            </a:r>
          </a:p>
          <a:p>
            <a:pPr>
              <a:lnSpc>
                <a:spcPct val="90000"/>
              </a:lnSpc>
            </a:pPr>
            <a:r>
              <a:rPr lang="en-US" b="0" i="0" dirty="0">
                <a:solidFill>
                  <a:srgbClr val="1D1C1D"/>
                </a:solidFill>
                <a:effectLst/>
                <a:highlight>
                  <a:srgbClr val="F8F8F8"/>
                </a:highlight>
                <a:latin typeface="+mn-lt"/>
              </a:rPr>
              <a:t>	</a:t>
            </a:r>
            <a:r>
              <a:rPr lang="en-US" sz="1600" dirty="0">
                <a:solidFill>
                  <a:srgbClr val="161516"/>
                </a:solidFill>
                <a:effectLst/>
                <a:highlight>
                  <a:srgbClr val="F6F6F6"/>
                </a:highlight>
                <a:latin typeface="+mn-lt"/>
              </a:rPr>
              <a:t>The COVID-19 pandemic has caused an unprecedented crisis in the U.S. domestic airline industry. Our analysis of flight data from January 2018 to September 2023 reveals the impact 	of the virus on air travel. As the virus spread globally in early 2020, travel restrictions and fear of infection led to a drastic decline in the number of flights and passengers. The data showcases that the enplaned passengers and flights reached record lows during the peak of the pandemic. We will also demonstrate the impact of canceled flights and the relationship between average delay and enplaned passengers. Additionally, we will provide insights into how passenger traffic has been like post-pandemic.</a:t>
            </a:r>
          </a:p>
          <a:p>
            <a:pPr marL="0" lvl="0" indent="0" algn="l" rtl="0">
              <a:lnSpc>
                <a:spcPct val="90000"/>
              </a:lnSpc>
              <a:spcBef>
                <a:spcPts val="0"/>
              </a:spcBef>
              <a:spcAft>
                <a:spcPts val="0"/>
              </a:spcAft>
              <a:buNone/>
            </a:pPr>
            <a:endParaRPr dirty="0">
              <a:solidFill>
                <a:srgbClr val="082D49"/>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81"/>
          <p:cNvSpPr/>
          <p:nvPr/>
        </p:nvSpPr>
        <p:spPr>
          <a:xfrm>
            <a:off x="3384250" y="1826699"/>
            <a:ext cx="8429700" cy="4454179"/>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dirty="0"/>
          </a:p>
        </p:txBody>
      </p:sp>
      <p:sp>
        <p:nvSpPr>
          <p:cNvPr id="928" name="Google Shape;928;p81"/>
          <p:cNvSpPr/>
          <p:nvPr/>
        </p:nvSpPr>
        <p:spPr>
          <a:xfrm>
            <a:off x="426002" y="445800"/>
            <a:ext cx="2761800" cy="2761800"/>
          </a:xfrm>
          <a:prstGeom prst="rect">
            <a:avLst/>
          </a:prstGeom>
          <a:solidFill>
            <a:srgbClr val="005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81"/>
          <p:cNvSpPr txBox="1"/>
          <p:nvPr/>
        </p:nvSpPr>
        <p:spPr>
          <a:xfrm>
            <a:off x="3489602" y="746331"/>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400" b="1" dirty="0">
                <a:solidFill>
                  <a:srgbClr val="005E77"/>
                </a:solidFill>
                <a:latin typeface="Roboto"/>
                <a:ea typeface="Roboto"/>
                <a:cs typeface="Roboto"/>
                <a:sym typeface="Roboto"/>
              </a:rPr>
              <a:t>Goals/Questions to be addressed</a:t>
            </a:r>
            <a:endParaRPr sz="2400" b="1" dirty="0">
              <a:solidFill>
                <a:srgbClr val="005E77"/>
              </a:solidFill>
              <a:latin typeface="Roboto"/>
              <a:ea typeface="Roboto"/>
              <a:cs typeface="Roboto"/>
              <a:sym typeface="Roboto"/>
            </a:endParaRPr>
          </a:p>
        </p:txBody>
      </p:sp>
      <p:sp>
        <p:nvSpPr>
          <p:cNvPr id="930" name="Google Shape;930;p81"/>
          <p:cNvSpPr txBox="1"/>
          <p:nvPr/>
        </p:nvSpPr>
        <p:spPr>
          <a:xfrm>
            <a:off x="3339700" y="3207600"/>
            <a:ext cx="8518800" cy="2893069"/>
          </a:xfrm>
          <a:prstGeom prst="rect">
            <a:avLst/>
          </a:prstGeom>
          <a:noFill/>
          <a:ln>
            <a:noFill/>
          </a:ln>
        </p:spPr>
        <p:txBody>
          <a:bodyPr spcFirstLastPara="1" wrap="square" lIns="91425" tIns="91425" rIns="91425" bIns="91425" anchor="t" anchorCtr="0">
            <a:spAutoFit/>
          </a:bodyPr>
          <a:lstStyle/>
          <a:p>
            <a:r>
              <a:rPr lang="en-US" sz="1600" b="1" dirty="0">
                <a:solidFill>
                  <a:srgbClr val="244084"/>
                </a:solidFill>
                <a:latin typeface="Helvetica" pitchFamily="2" charset="0"/>
              </a:rPr>
              <a:t>Questions to be addressed:</a:t>
            </a:r>
          </a:p>
          <a:p>
            <a:pPr marL="285750" indent="-285750">
              <a:buFont typeface="Arial" panose="020B0604020202020204" pitchFamily="34" charset="0"/>
              <a:buChar char="•"/>
            </a:pPr>
            <a:r>
              <a:rPr lang="en-US" sz="1600" dirty="0">
                <a:solidFill>
                  <a:srgbClr val="244084"/>
                </a:solidFill>
                <a:effectLst/>
                <a:latin typeface="Helvetica" pitchFamily="2" charset="0"/>
              </a:rPr>
              <a:t>How did Covid 19 impact 10 largest US airports in terms of passenger volume?</a:t>
            </a:r>
          </a:p>
          <a:p>
            <a:pPr marL="285750" indent="-285750">
              <a:buFont typeface="Arial" panose="020B0604020202020204" pitchFamily="34" charset="0"/>
              <a:buChar char="•"/>
            </a:pPr>
            <a:r>
              <a:rPr lang="en-US" sz="1600" dirty="0">
                <a:solidFill>
                  <a:srgbClr val="244084"/>
                </a:solidFill>
                <a:effectLst/>
                <a:latin typeface="Helvetica" pitchFamily="2" charset="0"/>
              </a:rPr>
              <a:t>How long did it take for passenger volume to normalize after Covid 19 at the 10 largest US</a:t>
            </a:r>
          </a:p>
          <a:p>
            <a:r>
              <a:rPr lang="en-US" sz="1600" dirty="0">
                <a:solidFill>
                  <a:srgbClr val="244084"/>
                </a:solidFill>
                <a:effectLst/>
                <a:latin typeface="Helvetica" pitchFamily="2" charset="0"/>
              </a:rPr>
              <a:t>airports?</a:t>
            </a:r>
          </a:p>
          <a:p>
            <a:pPr marL="285750" indent="-285750">
              <a:buFont typeface="Arial" panose="020B0604020202020204" pitchFamily="34" charset="0"/>
              <a:buChar char="•"/>
            </a:pPr>
            <a:r>
              <a:rPr lang="en-US" sz="1600" dirty="0">
                <a:solidFill>
                  <a:srgbClr val="244084"/>
                </a:solidFill>
                <a:effectLst/>
                <a:latin typeface="Helvetica" pitchFamily="2" charset="0"/>
              </a:rPr>
              <a:t>Did average airfare change at the 10 largest US airports during Covid?</a:t>
            </a:r>
          </a:p>
          <a:p>
            <a:pPr marL="285750" indent="-285750">
              <a:buFont typeface="Arial" panose="020B0604020202020204" pitchFamily="34" charset="0"/>
              <a:buChar char="•"/>
            </a:pPr>
            <a:r>
              <a:rPr lang="en-US" sz="1600" dirty="0">
                <a:solidFill>
                  <a:srgbClr val="244084"/>
                </a:solidFill>
                <a:effectLst/>
                <a:latin typeface="Helvetica" pitchFamily="2" charset="0"/>
              </a:rPr>
              <a:t>If it changed, when did it change as compared to when passenger volume changed?</a:t>
            </a:r>
          </a:p>
          <a:p>
            <a:pPr marL="285750" indent="-285750">
              <a:buFont typeface="Arial" panose="020B0604020202020204" pitchFamily="34" charset="0"/>
              <a:buChar char="•"/>
            </a:pPr>
            <a:r>
              <a:rPr lang="en-US" sz="1600" dirty="0">
                <a:solidFill>
                  <a:srgbClr val="244084"/>
                </a:solidFill>
                <a:effectLst/>
                <a:latin typeface="Helvetica" pitchFamily="2" charset="0"/>
              </a:rPr>
              <a:t>If it changed when did average airfare normalize?</a:t>
            </a:r>
          </a:p>
          <a:p>
            <a:pPr marL="285750" indent="-285750">
              <a:buFont typeface="Arial" panose="020B0604020202020204" pitchFamily="34" charset="0"/>
              <a:buChar char="•"/>
            </a:pPr>
            <a:r>
              <a:rPr lang="en-US" sz="1600" dirty="0">
                <a:solidFill>
                  <a:srgbClr val="244084"/>
                </a:solidFill>
                <a:effectLst/>
                <a:latin typeface="Helvetica" pitchFamily="2" charset="0"/>
              </a:rPr>
              <a:t>Is there a correlation between Covid19 and customer satisfaction?</a:t>
            </a:r>
          </a:p>
          <a:p>
            <a:pPr marL="285750" indent="-285750">
              <a:buFont typeface="Arial" panose="020B0604020202020204" pitchFamily="34" charset="0"/>
              <a:buChar char="•"/>
            </a:pPr>
            <a:r>
              <a:rPr lang="en-US" sz="1600" dirty="0">
                <a:solidFill>
                  <a:srgbClr val="244084"/>
                </a:solidFill>
                <a:effectLst/>
                <a:latin typeface="Helvetica" pitchFamily="2" charset="0"/>
              </a:rPr>
              <a:t>Covid19 is defined by the drop off in passenger volume.</a:t>
            </a:r>
          </a:p>
          <a:p>
            <a:pPr marL="285750" indent="-285750">
              <a:buFont typeface="Arial" panose="020B0604020202020204" pitchFamily="34" charset="0"/>
              <a:buChar char="•"/>
            </a:pPr>
            <a:r>
              <a:rPr lang="en-US" sz="1600" dirty="0">
                <a:solidFill>
                  <a:srgbClr val="244084"/>
                </a:solidFill>
                <a:effectLst/>
                <a:latin typeface="Helvetica" pitchFamily="2" charset="0"/>
              </a:rPr>
              <a:t>Is there a correlation between Covid19 and the number of flights?</a:t>
            </a:r>
          </a:p>
        </p:txBody>
      </p:sp>
      <p:sp>
        <p:nvSpPr>
          <p:cNvPr id="931" name="Google Shape;931;p81"/>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Project Overview</a:t>
            </a:r>
            <a:endParaRPr sz="3000">
              <a:solidFill>
                <a:srgbClr val="FFFFFF"/>
              </a:solidFill>
              <a:latin typeface="Roboto Light"/>
              <a:ea typeface="Roboto Light"/>
              <a:cs typeface="Roboto Light"/>
              <a:sym typeface="Roboto Light"/>
            </a:endParaRPr>
          </a:p>
        </p:txBody>
      </p:sp>
      <p:sp>
        <p:nvSpPr>
          <p:cNvPr id="2" name="TextBox 1">
            <a:extLst>
              <a:ext uri="{FF2B5EF4-FFF2-40B4-BE49-F238E27FC236}">
                <a16:creationId xmlns:a16="http://schemas.microsoft.com/office/drawing/2014/main" id="{DBEEDB21-832A-3698-1BFF-CC91FAFDDBDE}"/>
              </a:ext>
            </a:extLst>
          </p:cNvPr>
          <p:cNvSpPr txBox="1"/>
          <p:nvPr/>
        </p:nvSpPr>
        <p:spPr>
          <a:xfrm>
            <a:off x="3384250" y="2202116"/>
            <a:ext cx="7141699" cy="800219"/>
          </a:xfrm>
          <a:prstGeom prst="rect">
            <a:avLst/>
          </a:prstGeom>
          <a:noFill/>
        </p:spPr>
        <p:txBody>
          <a:bodyPr wrap="none" rtlCol="0">
            <a:spAutoFit/>
          </a:bodyPr>
          <a:lstStyle/>
          <a:p>
            <a:r>
              <a:rPr lang="en-US" sz="1600" b="1" dirty="0">
                <a:solidFill>
                  <a:srgbClr val="002060"/>
                </a:solidFill>
                <a:latin typeface="Helvetica" pitchFamily="2" charset="0"/>
              </a:rPr>
              <a:t>Goal:</a:t>
            </a:r>
          </a:p>
          <a:p>
            <a:r>
              <a:rPr lang="en-US" sz="1600" dirty="0">
                <a:solidFill>
                  <a:srgbClr val="002060"/>
                </a:solidFill>
                <a:effectLst/>
                <a:latin typeface="Helvetica" pitchFamily="2" charset="0"/>
              </a:rPr>
              <a:t>The goal is to determine how Covid 19 impacted the domestic airline market.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82"/>
          <p:cNvSpPr/>
          <p:nvPr/>
        </p:nvSpPr>
        <p:spPr>
          <a:xfrm>
            <a:off x="3339700" y="1049311"/>
            <a:ext cx="8429700" cy="5487239"/>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38" name="Google Shape;938;p82"/>
          <p:cNvSpPr/>
          <p:nvPr/>
        </p:nvSpPr>
        <p:spPr>
          <a:xfrm>
            <a:off x="426002" y="445800"/>
            <a:ext cx="2761800" cy="2761800"/>
          </a:xfrm>
          <a:prstGeom prst="rect">
            <a:avLst/>
          </a:prstGeom>
          <a:solidFill>
            <a:srgbClr val="00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82"/>
          <p:cNvSpPr txBox="1"/>
          <p:nvPr/>
        </p:nvSpPr>
        <p:spPr>
          <a:xfrm>
            <a:off x="3459622" y="32145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rgbClr val="FBE8D5"/>
              </a:buClr>
              <a:buSzPts val="3400"/>
              <a:buFont typeface="Calibri"/>
              <a:buNone/>
            </a:pPr>
            <a:r>
              <a:rPr lang="en-US" sz="2400" b="1" dirty="0">
                <a:solidFill>
                  <a:srgbClr val="00C7CC"/>
                </a:solidFill>
                <a:latin typeface="Roboto"/>
                <a:ea typeface="Roboto"/>
                <a:cs typeface="Roboto"/>
                <a:sym typeface="Roboto"/>
              </a:rPr>
              <a:t>Overview of data collection</a:t>
            </a:r>
            <a:endParaRPr sz="2400" b="1" dirty="0">
              <a:solidFill>
                <a:srgbClr val="00C7CC"/>
              </a:solidFill>
              <a:latin typeface="Roboto"/>
              <a:ea typeface="Roboto"/>
              <a:cs typeface="Roboto"/>
              <a:sym typeface="Roboto"/>
            </a:endParaRPr>
          </a:p>
        </p:txBody>
      </p:sp>
      <p:sp>
        <p:nvSpPr>
          <p:cNvPr id="940" name="Google Shape;940;p82"/>
          <p:cNvSpPr txBox="1"/>
          <p:nvPr/>
        </p:nvSpPr>
        <p:spPr>
          <a:xfrm>
            <a:off x="3673200" y="1029255"/>
            <a:ext cx="8518800" cy="5828745"/>
          </a:xfrm>
          <a:prstGeom prst="rect">
            <a:avLst/>
          </a:prstGeom>
          <a:noFill/>
          <a:ln>
            <a:noFill/>
          </a:ln>
        </p:spPr>
        <p:txBody>
          <a:bodyPr spcFirstLastPara="1" wrap="square" lIns="91425" tIns="91425" rIns="91425" bIns="91425" anchor="t" anchorCtr="0">
            <a:spAutoFit/>
          </a:bodyPr>
          <a:lstStyle/>
          <a:p>
            <a:r>
              <a:rPr lang="en-US" sz="1600" b="1" dirty="0">
                <a:solidFill>
                  <a:srgbClr val="244084"/>
                </a:solidFill>
                <a:effectLst/>
                <a:latin typeface="Helvetica" pitchFamily="2" charset="0"/>
              </a:rPr>
              <a:t>Data Sources: </a:t>
            </a:r>
          </a:p>
          <a:p>
            <a:pPr marL="285750" indent="-285750">
              <a:buFont typeface="Arial" panose="020B0604020202020204" pitchFamily="34" charset="0"/>
              <a:buChar char="•"/>
            </a:pPr>
            <a:r>
              <a:rPr lang="en-US" b="1" i="1" dirty="0">
                <a:solidFill>
                  <a:srgbClr val="000000"/>
                </a:solidFill>
                <a:effectLst/>
                <a:latin typeface="Verdana" panose="020B0604030504040204" pitchFamily="34" charset="0"/>
              </a:rPr>
              <a:t>Bureau of Transportation Statistics (BTS):</a:t>
            </a:r>
          </a:p>
          <a:p>
            <a:r>
              <a:rPr lang="en-US" sz="1600" dirty="0">
                <a:latin typeface="Helvetica" pitchFamily="2" charset="0"/>
              </a:rPr>
              <a:t>	</a:t>
            </a:r>
            <a:r>
              <a:rPr lang="en-US" sz="1600" dirty="0">
                <a:solidFill>
                  <a:srgbClr val="000000"/>
                </a:solidFill>
                <a:effectLst/>
                <a:latin typeface="Verdana" panose="020B0604030504040204" pitchFamily="34" charset="0"/>
              </a:rPr>
              <a:t>Provides extensive data on US flights, including on-time</a:t>
            </a:r>
          </a:p>
          <a:p>
            <a:r>
              <a:rPr lang="en-US" sz="1600" dirty="0">
                <a:solidFill>
                  <a:srgbClr val="000000"/>
                </a:solidFill>
                <a:effectLst/>
                <a:latin typeface="Verdana" panose="020B0604030504040204" pitchFamily="34" charset="0"/>
              </a:rPr>
              <a:t>	performance, delays, cancellations, and more.</a:t>
            </a:r>
          </a:p>
          <a:p>
            <a:endParaRPr lang="en-US" sz="1600" dirty="0">
              <a:solidFill>
                <a:srgbClr val="000000"/>
              </a:solidFill>
              <a:effectLst/>
              <a:latin typeface="Verdana" panose="020B0604030504040204" pitchFamily="34" charset="0"/>
            </a:endParaRPr>
          </a:p>
          <a:p>
            <a:pPr marL="285750" indent="-285750">
              <a:buFont typeface="Arial" panose="020B0604020202020204" pitchFamily="34" charset="0"/>
              <a:buChar char="•"/>
            </a:pPr>
            <a:r>
              <a:rPr lang="en-US" b="1" i="1" dirty="0">
                <a:solidFill>
                  <a:srgbClr val="000000"/>
                </a:solidFill>
                <a:effectLst/>
                <a:latin typeface="Verdana" panose="020B0604030504040204" pitchFamily="34" charset="0"/>
              </a:rPr>
              <a:t>Aviation Edge: </a:t>
            </a:r>
          </a:p>
          <a:p>
            <a:r>
              <a:rPr lang="en-US" sz="1600" dirty="0">
                <a:latin typeface="Helvetica" pitchFamily="2" charset="0"/>
              </a:rPr>
              <a:t>	</a:t>
            </a:r>
            <a:r>
              <a:rPr lang="en-US" sz="1600" dirty="0">
                <a:solidFill>
                  <a:srgbClr val="000000"/>
                </a:solidFill>
                <a:effectLst/>
                <a:latin typeface="Verdana" panose="020B0604030504040204" pitchFamily="34" charset="0"/>
              </a:rPr>
              <a:t>Offers a suite of APIs providing access to various aviation-related</a:t>
            </a:r>
          </a:p>
          <a:p>
            <a:r>
              <a:rPr lang="en-US" sz="1600" dirty="0">
                <a:solidFill>
                  <a:srgbClr val="000000"/>
                </a:solidFill>
                <a:effectLst/>
                <a:latin typeface="Verdana" panose="020B0604030504040204" pitchFamily="34" charset="0"/>
              </a:rPr>
              <a:t>	data, including flight schedules, tracking, airport, and aircraft</a:t>
            </a:r>
          </a:p>
          <a:p>
            <a:r>
              <a:rPr lang="en-US" sz="1600" dirty="0">
                <a:solidFill>
                  <a:srgbClr val="000000"/>
                </a:solidFill>
                <a:effectLst/>
                <a:latin typeface="Verdana" panose="020B0604030504040204" pitchFamily="34" charset="0"/>
              </a:rPr>
              <a:t>	data.</a:t>
            </a:r>
          </a:p>
          <a:p>
            <a:endParaRPr lang="en-US" sz="1600" dirty="0">
              <a:solidFill>
                <a:srgbClr val="000000"/>
              </a:solidFill>
              <a:effectLst/>
              <a:latin typeface="Verdana" panose="020B0604030504040204" pitchFamily="34" charset="0"/>
            </a:endParaRPr>
          </a:p>
          <a:p>
            <a:pPr marL="285750" indent="-285750">
              <a:buFont typeface="Arial" panose="020B0604020202020204" pitchFamily="34" charset="0"/>
              <a:buChar char="•"/>
            </a:pPr>
            <a:r>
              <a:rPr lang="en-US" b="1" i="1" dirty="0" err="1">
                <a:solidFill>
                  <a:srgbClr val="000000"/>
                </a:solidFill>
                <a:effectLst/>
                <a:latin typeface="Verdana" panose="020B0604030504040204" pitchFamily="34" charset="0"/>
              </a:rPr>
              <a:t>Aviationstack</a:t>
            </a:r>
            <a:r>
              <a:rPr lang="en-US" b="1" i="1" dirty="0">
                <a:solidFill>
                  <a:srgbClr val="000000"/>
                </a:solidFill>
                <a:effectLst/>
                <a:latin typeface="Verdana" panose="020B0604030504040204" pitchFamily="34" charset="0"/>
              </a:rPr>
              <a:t>: </a:t>
            </a:r>
          </a:p>
          <a:p>
            <a:r>
              <a:rPr lang="en-US" sz="1600" dirty="0">
                <a:latin typeface="Helvetica" pitchFamily="2" charset="0"/>
              </a:rPr>
              <a:t>	</a:t>
            </a:r>
            <a:r>
              <a:rPr lang="en-US" sz="1600" dirty="0">
                <a:solidFill>
                  <a:srgbClr val="000000"/>
                </a:solidFill>
                <a:effectLst/>
                <a:latin typeface="Verdana" panose="020B0604030504040204" pitchFamily="34" charset="0"/>
              </a:rPr>
              <a:t>Provides a powerful flight data API offering real-time and</a:t>
            </a:r>
          </a:p>
          <a:p>
            <a:r>
              <a:rPr lang="en-US" sz="1600" dirty="0">
                <a:solidFill>
                  <a:srgbClr val="000000"/>
                </a:solidFill>
                <a:effectLst/>
                <a:latin typeface="Verdana" panose="020B0604030504040204" pitchFamily="34" charset="0"/>
              </a:rPr>
              <a:t>	historical flight information, including tracking, status, routes,</a:t>
            </a:r>
          </a:p>
          <a:p>
            <a:r>
              <a:rPr lang="en-US" sz="1600" dirty="0">
                <a:solidFill>
                  <a:srgbClr val="000000"/>
                </a:solidFill>
                <a:effectLst/>
                <a:latin typeface="Verdana" panose="020B0604030504040204" pitchFamily="34" charset="0"/>
              </a:rPr>
              <a:t>	and airline details.</a:t>
            </a:r>
          </a:p>
          <a:p>
            <a:endParaRPr lang="en-US" sz="1600" dirty="0">
              <a:solidFill>
                <a:srgbClr val="000000"/>
              </a:solidFill>
              <a:effectLst/>
              <a:latin typeface="Verdana" panose="020B0604030504040204" pitchFamily="34" charset="0"/>
            </a:endParaRPr>
          </a:p>
          <a:p>
            <a:pPr marL="285750" indent="-285750">
              <a:buFont typeface="Arial" panose="020B0604020202020204" pitchFamily="34" charset="0"/>
              <a:buChar char="•"/>
            </a:pPr>
            <a:r>
              <a:rPr lang="en-US" b="1" i="1" dirty="0">
                <a:solidFill>
                  <a:srgbClr val="000000"/>
                </a:solidFill>
                <a:effectLst/>
                <a:latin typeface="Verdana" panose="020B0604030504040204" pitchFamily="34" charset="0"/>
              </a:rPr>
              <a:t>FAA: </a:t>
            </a:r>
            <a:endParaRPr lang="en-US" b="1" i="1" dirty="0">
              <a:solidFill>
                <a:srgbClr val="0000FF"/>
              </a:solidFill>
              <a:effectLst/>
              <a:latin typeface="Verdana" panose="020B0604030504040204" pitchFamily="34" charset="0"/>
            </a:endParaRPr>
          </a:p>
          <a:p>
            <a:r>
              <a:rPr lang="en-US" sz="1600" dirty="0">
                <a:latin typeface="Helvetica" pitchFamily="2" charset="0"/>
              </a:rPr>
              <a:t>	</a:t>
            </a:r>
            <a:r>
              <a:rPr lang="en-US" sz="1600" dirty="0">
                <a:solidFill>
                  <a:srgbClr val="000000"/>
                </a:solidFill>
                <a:effectLst/>
                <a:latin typeface="Verdana" panose="020B0604030504040204" pitchFamily="34" charset="0"/>
              </a:rPr>
              <a:t>Offers a comprehensive dataset of airline routes, airports, and</a:t>
            </a:r>
          </a:p>
          <a:p>
            <a:r>
              <a:rPr lang="en-US" sz="1600" dirty="0">
                <a:solidFill>
                  <a:srgbClr val="000000"/>
                </a:solidFill>
                <a:effectLst/>
                <a:latin typeface="Verdana" panose="020B0604030504040204" pitchFamily="34" charset="0"/>
              </a:rPr>
              <a:t>	schedules freely available for download, useful for researchers</a:t>
            </a:r>
          </a:p>
          <a:p>
            <a:r>
              <a:rPr lang="en-US" sz="1600" dirty="0">
                <a:solidFill>
                  <a:srgbClr val="000000"/>
                </a:solidFill>
                <a:effectLst/>
                <a:latin typeface="Verdana" panose="020B0604030504040204" pitchFamily="34" charset="0"/>
              </a:rPr>
              <a:t>	and developers.</a:t>
            </a:r>
          </a:p>
          <a:p>
            <a:endParaRPr lang="en-US" sz="1600" dirty="0">
              <a:solidFill>
                <a:srgbClr val="000000"/>
              </a:solidFill>
              <a:effectLst/>
              <a:latin typeface="Verdana" panose="020B0604030504040204" pitchFamily="34" charset="0"/>
            </a:endParaRPr>
          </a:p>
          <a:p>
            <a:pPr marL="285750" indent="-285750">
              <a:buFont typeface="Arial" panose="020B0604020202020204" pitchFamily="34" charset="0"/>
              <a:buChar char="•"/>
            </a:pPr>
            <a:r>
              <a:rPr lang="en-US" sz="1600" b="1" i="1" dirty="0" err="1">
                <a:solidFill>
                  <a:srgbClr val="000000"/>
                </a:solidFill>
                <a:effectLst/>
                <a:latin typeface="Verdana" panose="020B0604030504040204" pitchFamily="34" charset="0"/>
              </a:rPr>
              <a:t>Transportation.gov</a:t>
            </a:r>
            <a:r>
              <a:rPr lang="en-US" sz="1600" b="1" i="1" dirty="0">
                <a:solidFill>
                  <a:srgbClr val="000000"/>
                </a:solidFill>
                <a:effectLst/>
                <a:latin typeface="Verdana" panose="020B0604030504040204" pitchFamily="34" charset="0"/>
              </a:rPr>
              <a:t>: </a:t>
            </a:r>
          </a:p>
          <a:p>
            <a:r>
              <a:rPr lang="en-US" sz="1600" dirty="0">
                <a:latin typeface="Helvetica" pitchFamily="2" charset="0"/>
              </a:rPr>
              <a:t>	</a:t>
            </a:r>
            <a:r>
              <a:rPr lang="en-US" sz="1600" dirty="0">
                <a:solidFill>
                  <a:srgbClr val="000000"/>
                </a:solidFill>
                <a:effectLst/>
                <a:latin typeface="Verdana" panose="020B0604030504040204" pitchFamily="34" charset="0"/>
              </a:rPr>
              <a:t>Offers multiple data sets.</a:t>
            </a:r>
          </a:p>
          <a:p>
            <a:pPr marL="0" lvl="0" indent="0" algn="l" rtl="0">
              <a:lnSpc>
                <a:spcPct val="115000"/>
              </a:lnSpc>
              <a:spcBef>
                <a:spcPts val="0"/>
              </a:spcBef>
              <a:spcAft>
                <a:spcPts val="800"/>
              </a:spcAft>
              <a:buNone/>
            </a:pPr>
            <a:endParaRPr dirty="0">
              <a:solidFill>
                <a:srgbClr val="082D49"/>
              </a:solidFill>
              <a:latin typeface="Roboto"/>
              <a:ea typeface="Roboto"/>
              <a:cs typeface="Roboto"/>
              <a:sym typeface="Roboto"/>
            </a:endParaRPr>
          </a:p>
        </p:txBody>
      </p:sp>
      <p:sp>
        <p:nvSpPr>
          <p:cNvPr id="941" name="Google Shape;941;p82"/>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082D49"/>
                </a:solidFill>
                <a:latin typeface="Roboto Light"/>
                <a:ea typeface="Roboto Light"/>
                <a:cs typeface="Roboto Light"/>
                <a:sym typeface="Roboto Light"/>
              </a:rPr>
              <a:t>Project Overview</a:t>
            </a:r>
            <a:endParaRPr sz="3000">
              <a:solidFill>
                <a:srgbClr val="082D49"/>
              </a:solidFill>
              <a:latin typeface="Roboto Light"/>
              <a:ea typeface="Roboto Light"/>
              <a:cs typeface="Roboto Light"/>
              <a:sym typeface="Robot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83"/>
          <p:cNvSpPr/>
          <p:nvPr/>
        </p:nvSpPr>
        <p:spPr>
          <a:xfrm>
            <a:off x="3336298" y="2141011"/>
            <a:ext cx="8429700" cy="3537679"/>
          </a:xfrm>
          <a:prstGeom prst="rect">
            <a:avLst/>
          </a:prstGeom>
          <a:solidFill>
            <a:srgbClr val="F2F2F2"/>
          </a:solidFill>
          <a:ln>
            <a:noFill/>
          </a:ln>
        </p:spPr>
        <p:txBody>
          <a:bodyPr spcFirstLastPara="1" wrap="square" lIns="121900" tIns="121900" rIns="121900" bIns="121900" anchor="ctr" anchorCtr="0">
            <a:noAutofit/>
          </a:bodyPr>
          <a:lstStyle/>
          <a:p>
            <a:pPr marL="285750" indent="-285750">
              <a:buFont typeface="Arial" panose="020B0604020202020204" pitchFamily="34" charset="0"/>
              <a:buChar char="•"/>
            </a:pPr>
            <a:endParaRPr lang="en-US" sz="1600" dirty="0">
              <a:solidFill>
                <a:srgbClr val="000000"/>
              </a:solidFill>
              <a:effectLst/>
              <a:latin typeface="Helvetica" pitchFamily="2" charset="0"/>
            </a:endParaRPr>
          </a:p>
          <a:p>
            <a:pPr marL="285750" indent="-285750">
              <a:buFont typeface="Arial" panose="020B0604020202020204" pitchFamily="34" charset="0"/>
              <a:buChar char="•"/>
            </a:pPr>
            <a:endParaRPr lang="en-US" sz="1600" dirty="0">
              <a:latin typeface="Helvetica" pitchFamily="2" charset="0"/>
            </a:endParaRPr>
          </a:p>
          <a:p>
            <a:pPr marL="285750" indent="-285750">
              <a:buFont typeface="Arial" panose="020B0604020202020204" pitchFamily="34" charset="0"/>
              <a:buChar char="•"/>
            </a:pPr>
            <a:endParaRPr lang="en-US" sz="1600" dirty="0">
              <a:solidFill>
                <a:srgbClr val="000000"/>
              </a:solidFill>
              <a:effectLst/>
              <a:latin typeface="Helvetica" pitchFamily="2" charset="0"/>
            </a:endParaRPr>
          </a:p>
          <a:p>
            <a:pPr marL="285750" indent="-285750">
              <a:buFont typeface="Arial" panose="020B0604020202020204" pitchFamily="34" charset="0"/>
              <a:buChar char="•"/>
            </a:pPr>
            <a:endParaRPr lang="en-US" sz="1600" dirty="0">
              <a:latin typeface="Helvetica" pitchFamily="2" charset="0"/>
            </a:endParaRPr>
          </a:p>
          <a:p>
            <a:pPr marL="285750" indent="-285750">
              <a:buFont typeface="Arial" panose="020B0604020202020204" pitchFamily="34" charset="0"/>
              <a:buChar char="•"/>
            </a:pPr>
            <a:endParaRPr lang="en-US" sz="1600" dirty="0">
              <a:solidFill>
                <a:srgbClr val="000000"/>
              </a:solidFill>
              <a:effectLst/>
              <a:latin typeface="Helvetica" pitchFamily="2" charset="0"/>
            </a:endParaRPr>
          </a:p>
          <a:p>
            <a:pPr marL="285750" indent="-285750">
              <a:buFont typeface="Arial" panose="020B0604020202020204" pitchFamily="34" charset="0"/>
              <a:buChar char="•"/>
            </a:pPr>
            <a:r>
              <a:rPr lang="en-US" sz="1800" dirty="0">
                <a:solidFill>
                  <a:srgbClr val="000000"/>
                </a:solidFill>
                <a:effectLst/>
                <a:latin typeface="Helvetica" pitchFamily="2" charset="0"/>
              </a:rPr>
              <a:t>Clean up missing values, outliers, and duplicates data.</a:t>
            </a:r>
          </a:p>
          <a:p>
            <a:pPr marL="285750" indent="-285750">
              <a:buFont typeface="Arial" panose="020B0604020202020204" pitchFamily="34" charset="0"/>
              <a:buChar char="•"/>
            </a:pPr>
            <a:r>
              <a:rPr lang="en-US" sz="1800" dirty="0">
                <a:solidFill>
                  <a:srgbClr val="000000"/>
                </a:solidFill>
                <a:effectLst/>
                <a:latin typeface="Helvetica" pitchFamily="2" charset="0"/>
              </a:rPr>
              <a:t>Normalize or scale numerical features for diagrams.</a:t>
            </a:r>
          </a:p>
          <a:p>
            <a:pPr marL="285750" indent="-285750">
              <a:buFont typeface="Arial" panose="020B0604020202020204" pitchFamily="34" charset="0"/>
              <a:buChar char="•"/>
            </a:pPr>
            <a:r>
              <a:rPr lang="en-US" sz="1800" dirty="0">
                <a:solidFill>
                  <a:srgbClr val="000000"/>
                </a:solidFill>
                <a:effectLst/>
                <a:latin typeface="Helvetica" pitchFamily="2" charset="0"/>
              </a:rPr>
              <a:t>Calculate summary statistics for numerical features.</a:t>
            </a:r>
          </a:p>
          <a:p>
            <a:pPr marL="285750" indent="-285750">
              <a:buFont typeface="Arial" panose="020B0604020202020204" pitchFamily="34" charset="0"/>
              <a:buChar char="•"/>
            </a:pPr>
            <a:r>
              <a:rPr lang="en-US" sz="1800" dirty="0">
                <a:solidFill>
                  <a:srgbClr val="000000"/>
                </a:solidFill>
                <a:effectLst/>
                <a:latin typeface="Helvetica" pitchFamily="2" charset="0"/>
              </a:rPr>
              <a:t>Explore the distribution of numerical features using histograms, box plots, or violin plots.</a:t>
            </a:r>
          </a:p>
          <a:p>
            <a:pPr marL="285750" indent="-285750">
              <a:buFont typeface="Arial" panose="020B0604020202020204" pitchFamily="34" charset="0"/>
              <a:buChar char="•"/>
            </a:pPr>
            <a:r>
              <a:rPr lang="en-US" sz="1800" dirty="0">
                <a:solidFill>
                  <a:srgbClr val="000000"/>
                </a:solidFill>
                <a:effectLst/>
                <a:latin typeface="Helvetica" pitchFamily="2" charset="0"/>
              </a:rPr>
              <a:t>Examine the frequency distribution of categorical features using bar plots or count plots.</a:t>
            </a:r>
          </a:p>
          <a:p>
            <a:pPr marL="285750" indent="-285750">
              <a:buFont typeface="Arial" panose="020B0604020202020204" pitchFamily="34" charset="0"/>
              <a:buChar char="•"/>
            </a:pPr>
            <a:r>
              <a:rPr lang="en-US" sz="1800" dirty="0">
                <a:latin typeface="Helvetica" pitchFamily="2" charset="0"/>
              </a:rPr>
              <a:t>C</a:t>
            </a:r>
            <a:r>
              <a:rPr lang="en-US" sz="1800" dirty="0">
                <a:solidFill>
                  <a:srgbClr val="000000"/>
                </a:solidFill>
                <a:effectLst/>
                <a:latin typeface="Helvetica" pitchFamily="2" charset="0"/>
              </a:rPr>
              <a:t>orrelate analysis to detect patterns within time series data.</a:t>
            </a:r>
          </a:p>
          <a:p>
            <a:pPr marL="285750" indent="-285750">
              <a:buFont typeface="Arial" panose="020B0604020202020204" pitchFamily="34" charset="0"/>
              <a:buChar char="•"/>
            </a:pPr>
            <a:r>
              <a:rPr lang="en-US" sz="1800" dirty="0">
                <a:solidFill>
                  <a:srgbClr val="000000"/>
                </a:solidFill>
                <a:effectLst/>
                <a:latin typeface="Helvetica" pitchFamily="2" charset="0"/>
              </a:rPr>
              <a:t>Create geographical visualizations using maps to analyze spatial data.</a:t>
            </a:r>
          </a:p>
          <a:p>
            <a:pPr marL="285750" indent="-285750">
              <a:buFont typeface="Arial" panose="020B0604020202020204" pitchFamily="34" charset="0"/>
              <a:buChar char="•"/>
            </a:pPr>
            <a:r>
              <a:rPr lang="en-US" sz="1800" dirty="0">
                <a:solidFill>
                  <a:srgbClr val="000000"/>
                </a:solidFill>
                <a:effectLst/>
                <a:latin typeface="Helvetica" pitchFamily="2" charset="0"/>
              </a:rPr>
              <a:t>Use advanced plotting libraries like </a:t>
            </a:r>
            <a:r>
              <a:rPr lang="en-US" sz="1800" dirty="0" err="1">
                <a:solidFill>
                  <a:srgbClr val="000000"/>
                </a:solidFill>
                <a:effectLst/>
                <a:latin typeface="Helvetica" pitchFamily="2" charset="0"/>
              </a:rPr>
              <a:t>Plotly</a:t>
            </a:r>
            <a:r>
              <a:rPr lang="en-US" sz="1800" dirty="0">
                <a:solidFill>
                  <a:srgbClr val="000000"/>
                </a:solidFill>
                <a:effectLst/>
                <a:latin typeface="Helvetica" pitchFamily="2" charset="0"/>
              </a:rPr>
              <a:t> or Seaborn for more customized visualizations.</a:t>
            </a:r>
            <a:endParaRPr lang="en-US" sz="1800" dirty="0">
              <a:latin typeface="Helvetica" pitchFamily="2" charset="0"/>
            </a:endParaRPr>
          </a:p>
          <a:p>
            <a:pPr marL="285750" indent="-285750">
              <a:buFont typeface="Arial" panose="020B0604020202020204" pitchFamily="34" charset="0"/>
              <a:buChar char="•"/>
            </a:pPr>
            <a:endParaRPr lang="en-US" sz="1600" dirty="0">
              <a:solidFill>
                <a:srgbClr val="000000"/>
              </a:solidFill>
              <a:effectLst/>
              <a:latin typeface="Helvetica" pitchFamily="2" charset="0"/>
            </a:endParaRPr>
          </a:p>
          <a:p>
            <a:pPr marL="285750" indent="-285750">
              <a:buFont typeface="Arial" panose="020B0604020202020204" pitchFamily="34" charset="0"/>
              <a:buChar char="•"/>
            </a:pPr>
            <a:endParaRPr lang="en-US" sz="1600" dirty="0">
              <a:solidFill>
                <a:srgbClr val="000000"/>
              </a:solidFill>
              <a:effectLst/>
              <a:latin typeface="Helvetica" pitchFamily="2" charset="0"/>
            </a:endParaRPr>
          </a:p>
          <a:p>
            <a:pPr marL="285750" indent="-285750">
              <a:buFont typeface="Arial" panose="020B0604020202020204" pitchFamily="34" charset="0"/>
              <a:buChar char="•"/>
            </a:pPr>
            <a:endParaRPr lang="en-US" sz="1600" dirty="0">
              <a:solidFill>
                <a:srgbClr val="000000"/>
              </a:solidFill>
              <a:effectLst/>
              <a:latin typeface="Helvetica" pitchFamily="2" charset="0"/>
            </a:endParaRPr>
          </a:p>
          <a:p>
            <a:pPr marL="285750" indent="-285750">
              <a:buFont typeface="Arial" panose="020B0604020202020204" pitchFamily="34" charset="0"/>
              <a:buChar char="•"/>
            </a:pPr>
            <a:endParaRPr lang="en-US" sz="1600" dirty="0">
              <a:solidFill>
                <a:srgbClr val="000000"/>
              </a:solidFill>
              <a:effectLst/>
              <a:latin typeface="Verdana" panose="020B0604030504040204" pitchFamily="34" charset="0"/>
            </a:endParaRPr>
          </a:p>
          <a:p>
            <a:pPr marL="285750" indent="-285750">
              <a:buFont typeface="Arial" panose="020B0604020202020204" pitchFamily="34" charset="0"/>
              <a:buChar char="•"/>
            </a:pPr>
            <a:endParaRPr dirty="0"/>
          </a:p>
        </p:txBody>
      </p:sp>
      <p:sp>
        <p:nvSpPr>
          <p:cNvPr id="948" name="Google Shape;948;p83"/>
          <p:cNvSpPr/>
          <p:nvPr/>
        </p:nvSpPr>
        <p:spPr>
          <a:xfrm>
            <a:off x="426002" y="445800"/>
            <a:ext cx="2761800" cy="2761800"/>
          </a:xfrm>
          <a:prstGeom prst="rect">
            <a:avLst/>
          </a:prstGeom>
          <a:solidFill>
            <a:srgbClr val="007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83"/>
          <p:cNvSpPr txBox="1"/>
          <p:nvPr/>
        </p:nvSpPr>
        <p:spPr>
          <a:xfrm>
            <a:off x="3394772" y="806175"/>
            <a:ext cx="8518800" cy="517034"/>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400" b="1" dirty="0">
                <a:solidFill>
                  <a:srgbClr val="0070C0"/>
                </a:solidFill>
                <a:latin typeface="Roboto"/>
                <a:ea typeface="Roboto"/>
                <a:cs typeface="Roboto"/>
                <a:sym typeface="Roboto"/>
              </a:rPr>
              <a:t>Cleanup and exploration approach </a:t>
            </a:r>
            <a:endParaRPr sz="2400" b="1" dirty="0">
              <a:solidFill>
                <a:srgbClr val="0070C0"/>
              </a:solidFill>
              <a:latin typeface="Roboto"/>
              <a:ea typeface="Roboto"/>
              <a:cs typeface="Roboto"/>
              <a:sym typeface="Roboto"/>
            </a:endParaRPr>
          </a:p>
        </p:txBody>
      </p:sp>
      <p:sp>
        <p:nvSpPr>
          <p:cNvPr id="951" name="Google Shape;951;p83"/>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Project Overview</a:t>
            </a:r>
            <a:endParaRPr sz="3000">
              <a:solidFill>
                <a:srgbClr val="FFFFFF"/>
              </a:solidFill>
              <a:latin typeface="Roboto Light"/>
              <a:ea typeface="Roboto Light"/>
              <a:cs typeface="Roboto Light"/>
              <a:sym typeface="Roboto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Google Shape;957;p84"/>
          <p:cNvSpPr/>
          <p:nvPr/>
        </p:nvSpPr>
        <p:spPr>
          <a:xfrm>
            <a:off x="426000" y="2193125"/>
            <a:ext cx="11352300" cy="42363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58" name="Google Shape;958;p84"/>
          <p:cNvSpPr/>
          <p:nvPr/>
        </p:nvSpPr>
        <p:spPr>
          <a:xfrm>
            <a:off x="425998" y="445800"/>
            <a:ext cx="4779900" cy="902700"/>
          </a:xfrm>
          <a:prstGeom prst="rect">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84"/>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Result/Conclusion 1</a:t>
            </a:r>
            <a:endParaRPr sz="3000">
              <a:solidFill>
                <a:srgbClr val="FFFFFF"/>
              </a:solidFill>
              <a:latin typeface="Roboto Light"/>
              <a:ea typeface="Roboto Light"/>
              <a:cs typeface="Roboto Light"/>
              <a:sym typeface="Roboto Light"/>
            </a:endParaRPr>
          </a:p>
        </p:txBody>
      </p:sp>
      <p:sp>
        <p:nvSpPr>
          <p:cNvPr id="960" name="Google Shape;960;p84"/>
          <p:cNvSpPr txBox="1"/>
          <p:nvPr/>
        </p:nvSpPr>
        <p:spPr>
          <a:xfrm>
            <a:off x="426000" y="1607350"/>
            <a:ext cx="11298600" cy="4341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800" b="1">
                <a:latin typeface="Roboto"/>
                <a:ea typeface="Roboto"/>
                <a:cs typeface="Roboto"/>
                <a:sym typeface="Roboto"/>
              </a:rPr>
              <a:t>Provide a summary of the results with the supporting visualizations (at least 2 per question)</a:t>
            </a:r>
            <a:endParaRPr sz="1800" b="1">
              <a:solidFill>
                <a:srgbClr val="082D49"/>
              </a:solidFill>
              <a:latin typeface="Roboto"/>
              <a:ea typeface="Roboto"/>
              <a:cs typeface="Roboto"/>
              <a:sym typeface="Roboto"/>
            </a:endParaRPr>
          </a:p>
        </p:txBody>
      </p:sp>
      <p:sp>
        <p:nvSpPr>
          <p:cNvPr id="961" name="Google Shape;961;p84"/>
          <p:cNvSpPr txBox="1"/>
          <p:nvPr/>
        </p:nvSpPr>
        <p:spPr>
          <a:xfrm>
            <a:off x="426000" y="2241950"/>
            <a:ext cx="8518800" cy="378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a:solidFill>
                  <a:srgbClr val="082D49"/>
                </a:solidFill>
                <a:latin typeface="Roboto"/>
                <a:ea typeface="Roboto"/>
                <a:cs typeface="Roboto"/>
                <a:sym typeface="Roboto"/>
              </a:rPr>
              <a:t>Text</a:t>
            </a:r>
            <a:endParaRPr>
              <a:solidFill>
                <a:srgbClr val="082D49"/>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85"/>
          <p:cNvSpPr/>
          <p:nvPr/>
        </p:nvSpPr>
        <p:spPr>
          <a:xfrm>
            <a:off x="426000" y="2193125"/>
            <a:ext cx="11352300" cy="42363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68" name="Google Shape;968;p85"/>
          <p:cNvSpPr/>
          <p:nvPr/>
        </p:nvSpPr>
        <p:spPr>
          <a:xfrm>
            <a:off x="425998" y="445800"/>
            <a:ext cx="4779900" cy="902700"/>
          </a:xfrm>
          <a:prstGeom prst="rect">
            <a:avLst/>
          </a:prstGeom>
          <a:solidFill>
            <a:srgbClr val="005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85"/>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Result/Conclusion 2</a:t>
            </a:r>
            <a:endParaRPr sz="3000">
              <a:solidFill>
                <a:srgbClr val="FFFFFF"/>
              </a:solidFill>
              <a:latin typeface="Roboto Light"/>
              <a:ea typeface="Roboto Light"/>
              <a:cs typeface="Roboto Light"/>
              <a:sym typeface="Roboto Light"/>
            </a:endParaRPr>
          </a:p>
        </p:txBody>
      </p:sp>
      <p:sp>
        <p:nvSpPr>
          <p:cNvPr id="970" name="Google Shape;970;p85"/>
          <p:cNvSpPr txBox="1"/>
          <p:nvPr/>
        </p:nvSpPr>
        <p:spPr>
          <a:xfrm>
            <a:off x="426000" y="1607350"/>
            <a:ext cx="11298600" cy="4341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800" b="1">
                <a:latin typeface="Roboto"/>
                <a:ea typeface="Roboto"/>
                <a:cs typeface="Roboto"/>
                <a:sym typeface="Roboto"/>
              </a:rPr>
              <a:t>Provide a summary of the results with the supporting visualizations (at least 2 per question)</a:t>
            </a:r>
            <a:endParaRPr sz="1800" b="1">
              <a:solidFill>
                <a:srgbClr val="082D49"/>
              </a:solidFill>
              <a:latin typeface="Roboto"/>
              <a:ea typeface="Roboto"/>
              <a:cs typeface="Roboto"/>
              <a:sym typeface="Roboto"/>
            </a:endParaRPr>
          </a:p>
        </p:txBody>
      </p:sp>
      <p:sp>
        <p:nvSpPr>
          <p:cNvPr id="971" name="Google Shape;971;p85"/>
          <p:cNvSpPr txBox="1"/>
          <p:nvPr/>
        </p:nvSpPr>
        <p:spPr>
          <a:xfrm>
            <a:off x="426000" y="2241950"/>
            <a:ext cx="8518800" cy="378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a:solidFill>
                  <a:srgbClr val="082D49"/>
                </a:solidFill>
                <a:latin typeface="Roboto"/>
                <a:ea typeface="Roboto"/>
                <a:cs typeface="Roboto"/>
                <a:sym typeface="Roboto"/>
              </a:rPr>
              <a:t>Text</a:t>
            </a:r>
            <a:endParaRPr>
              <a:solidFill>
                <a:srgbClr val="082D49"/>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Google Shape;977;p86"/>
          <p:cNvSpPr/>
          <p:nvPr/>
        </p:nvSpPr>
        <p:spPr>
          <a:xfrm>
            <a:off x="426000" y="2193125"/>
            <a:ext cx="11352300" cy="42363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78" name="Google Shape;978;p86"/>
          <p:cNvSpPr/>
          <p:nvPr/>
        </p:nvSpPr>
        <p:spPr>
          <a:xfrm>
            <a:off x="425998" y="445800"/>
            <a:ext cx="4779900" cy="902700"/>
          </a:xfrm>
          <a:prstGeom prst="rect">
            <a:avLst/>
          </a:prstGeom>
          <a:solidFill>
            <a:srgbClr val="007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86"/>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Result/Conclusion 3</a:t>
            </a:r>
            <a:endParaRPr sz="3000">
              <a:solidFill>
                <a:srgbClr val="FFFFFF"/>
              </a:solidFill>
              <a:latin typeface="Roboto Light"/>
              <a:ea typeface="Roboto Light"/>
              <a:cs typeface="Roboto Light"/>
              <a:sym typeface="Roboto Light"/>
            </a:endParaRPr>
          </a:p>
        </p:txBody>
      </p:sp>
      <p:sp>
        <p:nvSpPr>
          <p:cNvPr id="980" name="Google Shape;980;p86"/>
          <p:cNvSpPr txBox="1"/>
          <p:nvPr/>
        </p:nvSpPr>
        <p:spPr>
          <a:xfrm>
            <a:off x="426000" y="1607350"/>
            <a:ext cx="11298600" cy="4341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800" b="1">
                <a:latin typeface="Roboto"/>
                <a:ea typeface="Roboto"/>
                <a:cs typeface="Roboto"/>
                <a:sym typeface="Roboto"/>
              </a:rPr>
              <a:t>Provide a summary of the results with the supporting visualizations (at least 2 per question)</a:t>
            </a:r>
            <a:endParaRPr sz="1800" b="1">
              <a:solidFill>
                <a:srgbClr val="082D49"/>
              </a:solidFill>
              <a:latin typeface="Roboto"/>
              <a:ea typeface="Roboto"/>
              <a:cs typeface="Roboto"/>
              <a:sym typeface="Roboto"/>
            </a:endParaRPr>
          </a:p>
        </p:txBody>
      </p:sp>
      <p:sp>
        <p:nvSpPr>
          <p:cNvPr id="981" name="Google Shape;981;p86"/>
          <p:cNvSpPr txBox="1"/>
          <p:nvPr/>
        </p:nvSpPr>
        <p:spPr>
          <a:xfrm>
            <a:off x="426000" y="2241950"/>
            <a:ext cx="8518800" cy="378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a:solidFill>
                  <a:srgbClr val="082D49"/>
                </a:solidFill>
                <a:latin typeface="Roboto"/>
                <a:ea typeface="Roboto"/>
                <a:cs typeface="Roboto"/>
                <a:sym typeface="Roboto"/>
              </a:rPr>
              <a:t>Text</a:t>
            </a:r>
            <a:endParaRPr>
              <a:solidFill>
                <a:srgbClr val="082D49"/>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87"/>
          <p:cNvSpPr/>
          <p:nvPr/>
        </p:nvSpPr>
        <p:spPr>
          <a:xfrm>
            <a:off x="3339700" y="1079800"/>
            <a:ext cx="8429700" cy="53586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8" name="Google Shape;988;p87"/>
          <p:cNvSpPr/>
          <p:nvPr/>
        </p:nvSpPr>
        <p:spPr>
          <a:xfrm>
            <a:off x="426002" y="445800"/>
            <a:ext cx="2761800" cy="2761800"/>
          </a:xfrm>
          <a:prstGeom prst="rect">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87"/>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Summary</a:t>
            </a:r>
            <a:endParaRPr sz="3000">
              <a:solidFill>
                <a:srgbClr val="FFFFFF"/>
              </a:solidFill>
              <a:latin typeface="Roboto Light"/>
              <a:ea typeface="Roboto Light"/>
              <a:cs typeface="Roboto Light"/>
              <a:sym typeface="Roboto Light"/>
            </a:endParaRPr>
          </a:p>
        </p:txBody>
      </p:sp>
      <p:sp>
        <p:nvSpPr>
          <p:cNvPr id="990" name="Google Shape;990;p87"/>
          <p:cNvSpPr txBox="1"/>
          <p:nvPr/>
        </p:nvSpPr>
        <p:spPr>
          <a:xfrm>
            <a:off x="3339700" y="44580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endParaRPr sz="2400" b="1">
              <a:solidFill>
                <a:srgbClr val="082D49"/>
              </a:solidFill>
              <a:latin typeface="Roboto"/>
              <a:ea typeface="Roboto"/>
              <a:cs typeface="Roboto"/>
              <a:sym typeface="Roboto"/>
            </a:endParaRPr>
          </a:p>
        </p:txBody>
      </p:sp>
      <p:sp>
        <p:nvSpPr>
          <p:cNvPr id="991" name="Google Shape;991;p87"/>
          <p:cNvSpPr txBox="1"/>
          <p:nvPr/>
        </p:nvSpPr>
        <p:spPr>
          <a:xfrm>
            <a:off x="3339700" y="1141400"/>
            <a:ext cx="8518800" cy="683234"/>
          </a:xfrm>
          <a:prstGeom prst="rect">
            <a:avLst/>
          </a:prstGeom>
          <a:noFill/>
          <a:ln>
            <a:noFill/>
          </a:ln>
        </p:spPr>
        <p:txBody>
          <a:bodyPr spcFirstLastPara="1" wrap="square" lIns="91425" tIns="91425" rIns="91425" bIns="91425" anchor="t" anchorCtr="0">
            <a:spAutoFit/>
          </a:bodyPr>
          <a:lstStyle/>
          <a:p>
            <a:pPr marL="320040" lvl="0" indent="-205740" algn="l" rtl="0">
              <a:lnSpc>
                <a:spcPct val="90000"/>
              </a:lnSpc>
              <a:spcBef>
                <a:spcPts val="0"/>
              </a:spcBef>
              <a:spcAft>
                <a:spcPts val="0"/>
              </a:spcAft>
              <a:buClr>
                <a:srgbClr val="082D49"/>
              </a:buClr>
              <a:buSzPts val="1800"/>
              <a:buFont typeface="Roboto"/>
              <a:buChar char="➔"/>
            </a:pPr>
            <a:r>
              <a:rPr lang="en-US" sz="1800" dirty="0">
                <a:solidFill>
                  <a:srgbClr val="082D49"/>
                </a:solidFill>
                <a:latin typeface="Roboto"/>
                <a:ea typeface="Roboto"/>
                <a:cs typeface="Roboto"/>
                <a:sym typeface="Roboto"/>
              </a:rPr>
              <a:t>First</a:t>
            </a:r>
          </a:p>
          <a:p>
            <a:pPr marL="320040" lvl="0" indent="-205740" algn="l" rtl="0">
              <a:lnSpc>
                <a:spcPct val="90000"/>
              </a:lnSpc>
              <a:spcBef>
                <a:spcPts val="0"/>
              </a:spcBef>
              <a:spcAft>
                <a:spcPts val="0"/>
              </a:spcAft>
              <a:buClr>
                <a:srgbClr val="082D49"/>
              </a:buClr>
              <a:buSzPts val="1800"/>
              <a:buFont typeface="Roboto"/>
              <a:buChar char="➔"/>
            </a:pPr>
            <a:endParaRPr lang="en-US" sz="1800">
              <a:solidFill>
                <a:srgbClr val="082D49"/>
              </a:solidFill>
              <a:latin typeface="Roboto"/>
              <a:ea typeface="Roboto"/>
              <a:cs typeface="Roboto"/>
              <a:sym typeface="Roboto"/>
            </a:endParaRPr>
          </a:p>
        </p:txBody>
      </p:sp>
      <p:sp>
        <p:nvSpPr>
          <p:cNvPr id="992" name="Google Shape;992;p87"/>
          <p:cNvSpPr txBox="1"/>
          <p:nvPr/>
        </p:nvSpPr>
        <p:spPr>
          <a:xfrm>
            <a:off x="3339700" y="3542050"/>
            <a:ext cx="8518800" cy="434100"/>
          </a:xfrm>
          <a:prstGeom prst="rect">
            <a:avLst/>
          </a:prstGeom>
          <a:noFill/>
          <a:ln>
            <a:noFill/>
          </a:ln>
        </p:spPr>
        <p:txBody>
          <a:bodyPr spcFirstLastPara="1" wrap="square" lIns="91425" tIns="91425" rIns="91425" bIns="91425" anchor="t" anchorCtr="0">
            <a:spAutoFit/>
          </a:bodyPr>
          <a:lstStyle/>
          <a:p>
            <a:pPr marL="320040" lvl="0" indent="-205740" algn="l" rtl="0">
              <a:lnSpc>
                <a:spcPct val="90000"/>
              </a:lnSpc>
              <a:spcBef>
                <a:spcPts val="0"/>
              </a:spcBef>
              <a:spcAft>
                <a:spcPts val="0"/>
              </a:spcAft>
              <a:buClr>
                <a:srgbClr val="082D49"/>
              </a:buClr>
              <a:buSzPts val="1800"/>
              <a:buFont typeface="Roboto"/>
              <a:buChar char="➔"/>
            </a:pPr>
            <a:r>
              <a:rPr lang="en-US" sz="1800">
                <a:solidFill>
                  <a:srgbClr val="082D49"/>
                </a:solidFill>
                <a:latin typeface="Roboto"/>
                <a:ea typeface="Roboto"/>
                <a:cs typeface="Roboto"/>
                <a:sym typeface="Roboto"/>
              </a:rPr>
              <a:t>Second</a:t>
            </a:r>
            <a:endParaRPr sz="1800">
              <a:solidFill>
                <a:srgbClr val="082D49"/>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rilogy Bootcamps Theme">
  <a:themeElements>
    <a:clrScheme name="Simple Light">
      <a:dk1>
        <a:srgbClr val="2E5E73"/>
      </a:dk1>
      <a:lt1>
        <a:srgbClr val="FFFFFF"/>
      </a:lt1>
      <a:dk2>
        <a:srgbClr val="082D49"/>
      </a:dk2>
      <a:lt2>
        <a:srgbClr val="F2F2F2"/>
      </a:lt2>
      <a:accent1>
        <a:srgbClr val="FCB912"/>
      </a:accent1>
      <a:accent2>
        <a:srgbClr val="AADCF2"/>
      </a:accent2>
      <a:accent3>
        <a:srgbClr val="1475D4"/>
      </a:accent3>
      <a:accent4>
        <a:srgbClr val="00C7CC"/>
      </a:accent4>
      <a:accent5>
        <a:srgbClr val="082D49"/>
      </a:accent5>
      <a:accent6>
        <a:srgbClr val="2E5E73"/>
      </a:accent6>
      <a:hlink>
        <a:srgbClr val="2E5E7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785</Words>
  <Application>Microsoft Macintosh PowerPoint</Application>
  <PresentationFormat>Widescreen</PresentationFormat>
  <Paragraphs>106</Paragraphs>
  <Slides>11</Slides>
  <Notes>11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Calibri</vt:lpstr>
      <vt:lpstr>Roboto Medium</vt:lpstr>
      <vt:lpstr>Roboto</vt:lpstr>
      <vt:lpstr>Courier New</vt:lpstr>
      <vt:lpstr>Verdana</vt:lpstr>
      <vt:lpstr>Arial</vt:lpstr>
      <vt:lpstr>Roboto Light</vt:lpstr>
      <vt:lpstr>Helvetica</vt:lpstr>
      <vt:lpstr>Office Theme</vt:lpstr>
      <vt:lpstr>Trilogy Bootcamps Theme</vt:lpstr>
      <vt:lpstr>The Turbulent Journey: How COVID-19 Reshaped the U.S. Domestic Airline Industry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Project</dc:title>
  <cp:lastModifiedBy>Ava Lee</cp:lastModifiedBy>
  <cp:revision>32</cp:revision>
  <dcterms:modified xsi:type="dcterms:W3CDTF">2024-04-17T03:17:07Z</dcterms:modified>
</cp:coreProperties>
</file>