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E68421-4B7D-4FF1-A768-DED8723507B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93935CF1-F779-4C03-80A0-30A8AD01E848}">
      <dgm:prSet/>
      <dgm:spPr/>
      <dgm:t>
        <a:bodyPr/>
        <a:lstStyle/>
        <a:p>
          <a:pPr>
            <a:defRPr b="1"/>
          </a:pPr>
          <a:r>
            <a:rPr lang="en-US" b="1"/>
            <a:t>Why Streamlit?</a:t>
          </a:r>
          <a:endParaRPr lang="en-US"/>
        </a:p>
      </dgm:t>
    </dgm:pt>
    <dgm:pt modelId="{5BC1C9D0-D7F3-4C4A-9746-6B1EF64451CC}" type="parTrans" cxnId="{A5D56629-A657-4EA8-AA05-7A83D4B2F87E}">
      <dgm:prSet/>
      <dgm:spPr/>
      <dgm:t>
        <a:bodyPr/>
        <a:lstStyle/>
        <a:p>
          <a:endParaRPr lang="en-US"/>
        </a:p>
      </dgm:t>
    </dgm:pt>
    <dgm:pt modelId="{569C3213-3100-4F35-B4E5-E49A2DC3B27D}" type="sibTrans" cxnId="{A5D56629-A657-4EA8-AA05-7A83D4B2F87E}">
      <dgm:prSet/>
      <dgm:spPr/>
      <dgm:t>
        <a:bodyPr/>
        <a:lstStyle/>
        <a:p>
          <a:endParaRPr lang="en-US"/>
        </a:p>
      </dgm:t>
    </dgm:pt>
    <dgm:pt modelId="{B78C008E-3158-4976-94E4-530997AB9A37}">
      <dgm:prSet/>
      <dgm:spPr/>
      <dgm:t>
        <a:bodyPr/>
        <a:lstStyle/>
        <a:p>
          <a:r>
            <a:rPr lang="en-US"/>
            <a:t>Rapid development of interactive web applications.</a:t>
          </a:r>
        </a:p>
      </dgm:t>
    </dgm:pt>
    <dgm:pt modelId="{4C2143B6-6F8C-44E5-A970-076BE941D718}" type="parTrans" cxnId="{8C26D2F6-2497-4308-A7BE-3D6CAD3F5309}">
      <dgm:prSet/>
      <dgm:spPr/>
      <dgm:t>
        <a:bodyPr/>
        <a:lstStyle/>
        <a:p>
          <a:endParaRPr lang="en-US"/>
        </a:p>
      </dgm:t>
    </dgm:pt>
    <dgm:pt modelId="{2FF02F08-FAC5-407E-99BB-F786710A31C2}" type="sibTrans" cxnId="{8C26D2F6-2497-4308-A7BE-3D6CAD3F5309}">
      <dgm:prSet/>
      <dgm:spPr/>
      <dgm:t>
        <a:bodyPr/>
        <a:lstStyle/>
        <a:p>
          <a:endParaRPr lang="en-US"/>
        </a:p>
      </dgm:t>
    </dgm:pt>
    <dgm:pt modelId="{911E969A-3402-4C3A-8269-CF96B70938A2}">
      <dgm:prSet/>
      <dgm:spPr/>
      <dgm:t>
        <a:bodyPr/>
        <a:lstStyle/>
        <a:p>
          <a:r>
            <a:rPr lang="en-US"/>
            <a:t>Easy integration with Python.</a:t>
          </a:r>
        </a:p>
      </dgm:t>
    </dgm:pt>
    <dgm:pt modelId="{051CF741-A943-4504-B37B-193BD30DAF79}" type="parTrans" cxnId="{48B112F7-E91A-490E-A421-50879701F7E3}">
      <dgm:prSet/>
      <dgm:spPr/>
      <dgm:t>
        <a:bodyPr/>
        <a:lstStyle/>
        <a:p>
          <a:endParaRPr lang="en-US"/>
        </a:p>
      </dgm:t>
    </dgm:pt>
    <dgm:pt modelId="{9A004759-86B5-4B0B-847D-EE11CA5F54CE}" type="sibTrans" cxnId="{48B112F7-E91A-490E-A421-50879701F7E3}">
      <dgm:prSet/>
      <dgm:spPr/>
      <dgm:t>
        <a:bodyPr/>
        <a:lstStyle/>
        <a:p>
          <a:endParaRPr lang="en-US"/>
        </a:p>
      </dgm:t>
    </dgm:pt>
    <dgm:pt modelId="{237196DC-6E2D-4CE4-8CEB-031E1C4601DE}">
      <dgm:prSet/>
      <dgm:spPr/>
      <dgm:t>
        <a:bodyPr/>
        <a:lstStyle/>
        <a:p>
          <a:pPr>
            <a:defRPr b="1"/>
          </a:pPr>
          <a:r>
            <a:rPr lang="en-US" b="1"/>
            <a:t>Features:</a:t>
          </a:r>
          <a:endParaRPr lang="en-US"/>
        </a:p>
      </dgm:t>
    </dgm:pt>
    <dgm:pt modelId="{11CCEEF7-09DC-4FAE-B677-8789A7F0CBBC}" type="parTrans" cxnId="{67CDD974-4D01-47DD-9EE1-20F703EEA397}">
      <dgm:prSet/>
      <dgm:spPr/>
      <dgm:t>
        <a:bodyPr/>
        <a:lstStyle/>
        <a:p>
          <a:endParaRPr lang="en-US"/>
        </a:p>
      </dgm:t>
    </dgm:pt>
    <dgm:pt modelId="{0A2643E6-3F31-4955-87DF-0F799D918D2E}" type="sibTrans" cxnId="{67CDD974-4D01-47DD-9EE1-20F703EEA397}">
      <dgm:prSet/>
      <dgm:spPr/>
      <dgm:t>
        <a:bodyPr/>
        <a:lstStyle/>
        <a:p>
          <a:endParaRPr lang="en-US"/>
        </a:p>
      </dgm:t>
    </dgm:pt>
    <dgm:pt modelId="{11990364-F2F3-42CE-A0F9-F9F9F06E60C6}">
      <dgm:prSet/>
      <dgm:spPr/>
      <dgm:t>
        <a:bodyPr/>
        <a:lstStyle/>
        <a:p>
          <a:r>
            <a:rPr lang="en-US"/>
            <a:t>Upload images and videos.</a:t>
          </a:r>
        </a:p>
      </dgm:t>
    </dgm:pt>
    <dgm:pt modelId="{33B9893F-1396-4E0C-9022-388DC163662C}" type="parTrans" cxnId="{5D634E34-FEEE-43DB-A804-47CEACEBA668}">
      <dgm:prSet/>
      <dgm:spPr/>
      <dgm:t>
        <a:bodyPr/>
        <a:lstStyle/>
        <a:p>
          <a:endParaRPr lang="en-US"/>
        </a:p>
      </dgm:t>
    </dgm:pt>
    <dgm:pt modelId="{D5A15E56-89D5-44FF-9795-7417BC4B2892}" type="sibTrans" cxnId="{5D634E34-FEEE-43DB-A804-47CEACEBA668}">
      <dgm:prSet/>
      <dgm:spPr/>
      <dgm:t>
        <a:bodyPr/>
        <a:lstStyle/>
        <a:p>
          <a:endParaRPr lang="en-US"/>
        </a:p>
      </dgm:t>
    </dgm:pt>
    <dgm:pt modelId="{90FE791B-6E84-4DCF-80B3-4E7AA8EEC353}">
      <dgm:prSet/>
      <dgm:spPr/>
      <dgm:t>
        <a:bodyPr/>
        <a:lstStyle/>
        <a:p>
          <a:r>
            <a:rPr lang="en-US"/>
            <a:t>Display original and processed images/videos.</a:t>
          </a:r>
        </a:p>
      </dgm:t>
    </dgm:pt>
    <dgm:pt modelId="{1BA7D0E3-0A7B-4C16-A128-195E722CB56C}" type="parTrans" cxnId="{0683C1D7-6C83-44C4-82EE-A1CF5D0C3173}">
      <dgm:prSet/>
      <dgm:spPr/>
      <dgm:t>
        <a:bodyPr/>
        <a:lstStyle/>
        <a:p>
          <a:endParaRPr lang="en-US"/>
        </a:p>
      </dgm:t>
    </dgm:pt>
    <dgm:pt modelId="{CA1D1C06-27B7-46DB-A79B-550AEE084FD2}" type="sibTrans" cxnId="{0683C1D7-6C83-44C4-82EE-A1CF5D0C3173}">
      <dgm:prSet/>
      <dgm:spPr/>
      <dgm:t>
        <a:bodyPr/>
        <a:lstStyle/>
        <a:p>
          <a:endParaRPr lang="en-US"/>
        </a:p>
      </dgm:t>
    </dgm:pt>
    <dgm:pt modelId="{0A29702A-8751-4EAF-900C-DFBC98D88B00}">
      <dgm:prSet/>
      <dgm:spPr/>
      <dgm:t>
        <a:bodyPr/>
        <a:lstStyle/>
        <a:p>
          <a:r>
            <a:rPr lang="en-US"/>
            <a:t>Option to download processed files.</a:t>
          </a:r>
        </a:p>
      </dgm:t>
    </dgm:pt>
    <dgm:pt modelId="{83FB0ED2-3943-4015-B5AC-1B145A118AAA}" type="parTrans" cxnId="{F5C5D643-3B27-4C17-A9E1-8D6205CB0997}">
      <dgm:prSet/>
      <dgm:spPr/>
      <dgm:t>
        <a:bodyPr/>
        <a:lstStyle/>
        <a:p>
          <a:endParaRPr lang="en-US"/>
        </a:p>
      </dgm:t>
    </dgm:pt>
    <dgm:pt modelId="{0CCD6722-7444-46E0-A92B-C15C448C7B90}" type="sibTrans" cxnId="{F5C5D643-3B27-4C17-A9E1-8D6205CB0997}">
      <dgm:prSet/>
      <dgm:spPr/>
      <dgm:t>
        <a:bodyPr/>
        <a:lstStyle/>
        <a:p>
          <a:endParaRPr lang="en-US"/>
        </a:p>
      </dgm:t>
    </dgm:pt>
    <dgm:pt modelId="{3601D891-7C60-4222-BBB9-024DD916228C}">
      <dgm:prSet/>
      <dgm:spPr/>
      <dgm:t>
        <a:bodyPr/>
        <a:lstStyle/>
        <a:p>
          <a:pPr>
            <a:defRPr b="1"/>
          </a:pPr>
          <a:r>
            <a:rPr lang="en-US" b="1"/>
            <a:t>UI Design:</a:t>
          </a:r>
          <a:endParaRPr lang="en-US"/>
        </a:p>
      </dgm:t>
    </dgm:pt>
    <dgm:pt modelId="{46FAC5E5-BD81-4C1A-947D-F7433D4F9BCF}" type="parTrans" cxnId="{6B709CE2-6E0C-4A2D-91BB-8E58838210DA}">
      <dgm:prSet/>
      <dgm:spPr/>
      <dgm:t>
        <a:bodyPr/>
        <a:lstStyle/>
        <a:p>
          <a:endParaRPr lang="en-US"/>
        </a:p>
      </dgm:t>
    </dgm:pt>
    <dgm:pt modelId="{79849982-53D9-4DF5-9EA9-B35BE8335757}" type="sibTrans" cxnId="{6B709CE2-6E0C-4A2D-91BB-8E58838210DA}">
      <dgm:prSet/>
      <dgm:spPr/>
      <dgm:t>
        <a:bodyPr/>
        <a:lstStyle/>
        <a:p>
          <a:endParaRPr lang="en-US"/>
        </a:p>
      </dgm:t>
    </dgm:pt>
    <dgm:pt modelId="{E00541DF-6B3E-4A36-ACB7-8BAF3545910F}">
      <dgm:prSet/>
      <dgm:spPr/>
      <dgm:t>
        <a:bodyPr/>
        <a:lstStyle/>
        <a:p>
          <a:r>
            <a:rPr lang="en-US"/>
            <a:t>Simple and intuitive layout for user interaction.</a:t>
          </a:r>
        </a:p>
      </dgm:t>
    </dgm:pt>
    <dgm:pt modelId="{DA96217F-58B3-4C22-AB59-0E5E31D66CA2}" type="parTrans" cxnId="{7AD841C2-3E9B-42C0-8B51-A8C63E5E627C}">
      <dgm:prSet/>
      <dgm:spPr/>
      <dgm:t>
        <a:bodyPr/>
        <a:lstStyle/>
        <a:p>
          <a:endParaRPr lang="en-US"/>
        </a:p>
      </dgm:t>
    </dgm:pt>
    <dgm:pt modelId="{47E57EFB-1B84-49CB-BF11-32A9DA34B177}" type="sibTrans" cxnId="{7AD841C2-3E9B-42C0-8B51-A8C63E5E627C}">
      <dgm:prSet/>
      <dgm:spPr/>
      <dgm:t>
        <a:bodyPr/>
        <a:lstStyle/>
        <a:p>
          <a:endParaRPr lang="en-US"/>
        </a:p>
      </dgm:t>
    </dgm:pt>
    <dgm:pt modelId="{06DC8485-6490-4877-890B-9A01828FC022}">
      <dgm:prSet/>
      <dgm:spPr/>
      <dgm:t>
        <a:bodyPr/>
        <a:lstStyle/>
        <a:p>
          <a:r>
            <a:rPr lang="en-US"/>
            <a:t>Real-time feedback on processing status.</a:t>
          </a:r>
        </a:p>
      </dgm:t>
    </dgm:pt>
    <dgm:pt modelId="{9EDFFAC1-066C-45D7-8143-36944D860F84}" type="parTrans" cxnId="{06500ABB-4A33-46D3-BDA7-98DD42D8E3FC}">
      <dgm:prSet/>
      <dgm:spPr/>
      <dgm:t>
        <a:bodyPr/>
        <a:lstStyle/>
        <a:p>
          <a:endParaRPr lang="en-US"/>
        </a:p>
      </dgm:t>
    </dgm:pt>
    <dgm:pt modelId="{523D14AD-0494-41E0-B5BB-B9B249F79C7B}" type="sibTrans" cxnId="{06500ABB-4A33-46D3-BDA7-98DD42D8E3FC}">
      <dgm:prSet/>
      <dgm:spPr/>
      <dgm:t>
        <a:bodyPr/>
        <a:lstStyle/>
        <a:p>
          <a:endParaRPr lang="en-US"/>
        </a:p>
      </dgm:t>
    </dgm:pt>
    <dgm:pt modelId="{68A967DD-C87E-42F5-BF2F-E5007AC5EFB3}" type="pres">
      <dgm:prSet presAssocID="{2EE68421-4B7D-4FF1-A768-DED8723507BD}" presName="root" presStyleCnt="0">
        <dgm:presLayoutVars>
          <dgm:dir/>
          <dgm:resizeHandles val="exact"/>
        </dgm:presLayoutVars>
      </dgm:prSet>
      <dgm:spPr/>
    </dgm:pt>
    <dgm:pt modelId="{3C8CF276-52E7-47A0-A728-231B7614BBBC}" type="pres">
      <dgm:prSet presAssocID="{93935CF1-F779-4C03-80A0-30A8AD01E848}" presName="compNode" presStyleCnt="0"/>
      <dgm:spPr/>
    </dgm:pt>
    <dgm:pt modelId="{A4EA19A6-ED15-4A3E-8E25-A27BA2C1ED0F}" type="pres">
      <dgm:prSet presAssocID="{93935CF1-F779-4C03-80A0-30A8AD01E84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B4CFA72-653C-4325-B66C-3C700436490D}" type="pres">
      <dgm:prSet presAssocID="{93935CF1-F779-4C03-80A0-30A8AD01E848}" presName="iconSpace" presStyleCnt="0"/>
      <dgm:spPr/>
    </dgm:pt>
    <dgm:pt modelId="{13963ABE-7EDC-4E5B-8423-F7CC52E6FD33}" type="pres">
      <dgm:prSet presAssocID="{93935CF1-F779-4C03-80A0-30A8AD01E848}" presName="parTx" presStyleLbl="revTx" presStyleIdx="0" presStyleCnt="6">
        <dgm:presLayoutVars>
          <dgm:chMax val="0"/>
          <dgm:chPref val="0"/>
        </dgm:presLayoutVars>
      </dgm:prSet>
      <dgm:spPr/>
    </dgm:pt>
    <dgm:pt modelId="{225CDCE5-87A2-4CD0-BCEF-E6A381BAA570}" type="pres">
      <dgm:prSet presAssocID="{93935CF1-F779-4C03-80A0-30A8AD01E848}" presName="txSpace" presStyleCnt="0"/>
      <dgm:spPr/>
    </dgm:pt>
    <dgm:pt modelId="{C97E9803-0F2B-4AD7-92AD-ED3F44F99F2E}" type="pres">
      <dgm:prSet presAssocID="{93935CF1-F779-4C03-80A0-30A8AD01E848}" presName="desTx" presStyleLbl="revTx" presStyleIdx="1" presStyleCnt="6">
        <dgm:presLayoutVars/>
      </dgm:prSet>
      <dgm:spPr/>
    </dgm:pt>
    <dgm:pt modelId="{CA2A3E1B-B7C5-4AAC-AF31-805A5812C471}" type="pres">
      <dgm:prSet presAssocID="{569C3213-3100-4F35-B4E5-E49A2DC3B27D}" presName="sibTrans" presStyleCnt="0"/>
      <dgm:spPr/>
    </dgm:pt>
    <dgm:pt modelId="{CC34AB4C-9834-412E-8B47-C108BC2C6FB7}" type="pres">
      <dgm:prSet presAssocID="{237196DC-6E2D-4CE4-8CEB-031E1C4601DE}" presName="compNode" presStyleCnt="0"/>
      <dgm:spPr/>
    </dgm:pt>
    <dgm:pt modelId="{AD91E4F3-78A0-4071-BC44-2C3AAF1147BE}" type="pres">
      <dgm:prSet presAssocID="{237196DC-6E2D-4CE4-8CEB-031E1C4601D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681631A5-B472-48B5-AA1F-7B8F69A0E3D3}" type="pres">
      <dgm:prSet presAssocID="{237196DC-6E2D-4CE4-8CEB-031E1C4601DE}" presName="iconSpace" presStyleCnt="0"/>
      <dgm:spPr/>
    </dgm:pt>
    <dgm:pt modelId="{8151C40F-EA39-47EA-8F7F-FBA61808A792}" type="pres">
      <dgm:prSet presAssocID="{237196DC-6E2D-4CE4-8CEB-031E1C4601DE}" presName="parTx" presStyleLbl="revTx" presStyleIdx="2" presStyleCnt="6">
        <dgm:presLayoutVars>
          <dgm:chMax val="0"/>
          <dgm:chPref val="0"/>
        </dgm:presLayoutVars>
      </dgm:prSet>
      <dgm:spPr/>
    </dgm:pt>
    <dgm:pt modelId="{35F0634D-2932-4469-866E-FA2EBD635E9F}" type="pres">
      <dgm:prSet presAssocID="{237196DC-6E2D-4CE4-8CEB-031E1C4601DE}" presName="txSpace" presStyleCnt="0"/>
      <dgm:spPr/>
    </dgm:pt>
    <dgm:pt modelId="{B044C825-BCA1-4DE8-8B8C-B02B7ADCD166}" type="pres">
      <dgm:prSet presAssocID="{237196DC-6E2D-4CE4-8CEB-031E1C4601DE}" presName="desTx" presStyleLbl="revTx" presStyleIdx="3" presStyleCnt="6">
        <dgm:presLayoutVars/>
      </dgm:prSet>
      <dgm:spPr/>
    </dgm:pt>
    <dgm:pt modelId="{FAA36DB3-E45E-4DFC-970A-ABD678EE8FA5}" type="pres">
      <dgm:prSet presAssocID="{0A2643E6-3F31-4955-87DF-0F799D918D2E}" presName="sibTrans" presStyleCnt="0"/>
      <dgm:spPr/>
    </dgm:pt>
    <dgm:pt modelId="{C68AE9AE-DCC2-434C-BAEF-922D70C38623}" type="pres">
      <dgm:prSet presAssocID="{3601D891-7C60-4222-BBB9-024DD916228C}" presName="compNode" presStyleCnt="0"/>
      <dgm:spPr/>
    </dgm:pt>
    <dgm:pt modelId="{E3078D4E-7341-452B-8E40-176F3BE0C437}" type="pres">
      <dgm:prSet presAssocID="{3601D891-7C60-4222-BBB9-024DD916228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B9397DB-9A69-4B93-963F-05E19FE9FD0B}" type="pres">
      <dgm:prSet presAssocID="{3601D891-7C60-4222-BBB9-024DD916228C}" presName="iconSpace" presStyleCnt="0"/>
      <dgm:spPr/>
    </dgm:pt>
    <dgm:pt modelId="{5C6AB455-3EF2-43CD-B970-1F3C08E4E9A2}" type="pres">
      <dgm:prSet presAssocID="{3601D891-7C60-4222-BBB9-024DD916228C}" presName="parTx" presStyleLbl="revTx" presStyleIdx="4" presStyleCnt="6">
        <dgm:presLayoutVars>
          <dgm:chMax val="0"/>
          <dgm:chPref val="0"/>
        </dgm:presLayoutVars>
      </dgm:prSet>
      <dgm:spPr/>
    </dgm:pt>
    <dgm:pt modelId="{F2723C3B-DC73-495D-A40E-5F755176E7D1}" type="pres">
      <dgm:prSet presAssocID="{3601D891-7C60-4222-BBB9-024DD916228C}" presName="txSpace" presStyleCnt="0"/>
      <dgm:spPr/>
    </dgm:pt>
    <dgm:pt modelId="{B7A8146C-B33C-4168-BCA2-026D69E110AA}" type="pres">
      <dgm:prSet presAssocID="{3601D891-7C60-4222-BBB9-024DD916228C}" presName="desTx" presStyleLbl="revTx" presStyleIdx="5" presStyleCnt="6">
        <dgm:presLayoutVars/>
      </dgm:prSet>
      <dgm:spPr/>
    </dgm:pt>
  </dgm:ptLst>
  <dgm:cxnLst>
    <dgm:cxn modelId="{A6F97609-C548-47CC-A61E-80E4418E91C9}" type="presOf" srcId="{237196DC-6E2D-4CE4-8CEB-031E1C4601DE}" destId="{8151C40F-EA39-47EA-8F7F-FBA61808A792}" srcOrd="0" destOrd="0" presId="urn:microsoft.com/office/officeart/2018/5/layout/CenteredIconLabelDescriptionList"/>
    <dgm:cxn modelId="{C2A6A50E-6947-42D9-B563-3E593A52910C}" type="presOf" srcId="{B78C008E-3158-4976-94E4-530997AB9A37}" destId="{C97E9803-0F2B-4AD7-92AD-ED3F44F99F2E}" srcOrd="0" destOrd="0" presId="urn:microsoft.com/office/officeart/2018/5/layout/CenteredIconLabelDescriptionList"/>
    <dgm:cxn modelId="{A5D56629-A657-4EA8-AA05-7A83D4B2F87E}" srcId="{2EE68421-4B7D-4FF1-A768-DED8723507BD}" destId="{93935CF1-F779-4C03-80A0-30A8AD01E848}" srcOrd="0" destOrd="0" parTransId="{5BC1C9D0-D7F3-4C4A-9746-6B1EF64451CC}" sibTransId="{569C3213-3100-4F35-B4E5-E49A2DC3B27D}"/>
    <dgm:cxn modelId="{5D634E34-FEEE-43DB-A804-47CEACEBA668}" srcId="{237196DC-6E2D-4CE4-8CEB-031E1C4601DE}" destId="{11990364-F2F3-42CE-A0F9-F9F9F06E60C6}" srcOrd="0" destOrd="0" parTransId="{33B9893F-1396-4E0C-9022-388DC163662C}" sibTransId="{D5A15E56-89D5-44FF-9795-7417BC4B2892}"/>
    <dgm:cxn modelId="{2FCE2539-F939-4525-A820-00D539CCF2D3}" type="presOf" srcId="{90FE791B-6E84-4DCF-80B3-4E7AA8EEC353}" destId="{B044C825-BCA1-4DE8-8B8C-B02B7ADCD166}" srcOrd="0" destOrd="1" presId="urn:microsoft.com/office/officeart/2018/5/layout/CenteredIconLabelDescriptionList"/>
    <dgm:cxn modelId="{F5C5D643-3B27-4C17-A9E1-8D6205CB0997}" srcId="{237196DC-6E2D-4CE4-8CEB-031E1C4601DE}" destId="{0A29702A-8751-4EAF-900C-DFBC98D88B00}" srcOrd="2" destOrd="0" parTransId="{83FB0ED2-3943-4015-B5AC-1B145A118AAA}" sibTransId="{0CCD6722-7444-46E0-A92B-C15C448C7B90}"/>
    <dgm:cxn modelId="{1FB85948-17D3-4AC3-AEA5-467C94298994}" type="presOf" srcId="{911E969A-3402-4C3A-8269-CF96B70938A2}" destId="{C97E9803-0F2B-4AD7-92AD-ED3F44F99F2E}" srcOrd="0" destOrd="1" presId="urn:microsoft.com/office/officeart/2018/5/layout/CenteredIconLabelDescriptionList"/>
    <dgm:cxn modelId="{4D790E59-B1E8-4F63-BA86-2C0F549AD01C}" type="presOf" srcId="{11990364-F2F3-42CE-A0F9-F9F9F06E60C6}" destId="{B044C825-BCA1-4DE8-8B8C-B02B7ADCD166}" srcOrd="0" destOrd="0" presId="urn:microsoft.com/office/officeart/2018/5/layout/CenteredIconLabelDescriptionList"/>
    <dgm:cxn modelId="{61739274-42CD-409B-AE3D-A5403531F842}" type="presOf" srcId="{E00541DF-6B3E-4A36-ACB7-8BAF3545910F}" destId="{B7A8146C-B33C-4168-BCA2-026D69E110AA}" srcOrd="0" destOrd="0" presId="urn:microsoft.com/office/officeart/2018/5/layout/CenteredIconLabelDescriptionList"/>
    <dgm:cxn modelId="{67CDD974-4D01-47DD-9EE1-20F703EEA397}" srcId="{2EE68421-4B7D-4FF1-A768-DED8723507BD}" destId="{237196DC-6E2D-4CE4-8CEB-031E1C4601DE}" srcOrd="1" destOrd="0" parTransId="{11CCEEF7-09DC-4FAE-B677-8789A7F0CBBC}" sibTransId="{0A2643E6-3F31-4955-87DF-0F799D918D2E}"/>
    <dgm:cxn modelId="{9E3EDA77-D305-41E9-98F5-C539D5FA8D3D}" type="presOf" srcId="{3601D891-7C60-4222-BBB9-024DD916228C}" destId="{5C6AB455-3EF2-43CD-B970-1F3C08E4E9A2}" srcOrd="0" destOrd="0" presId="urn:microsoft.com/office/officeart/2018/5/layout/CenteredIconLabelDescriptionList"/>
    <dgm:cxn modelId="{DD52ED80-B1D4-4C5C-918B-74472D6F0117}" type="presOf" srcId="{06DC8485-6490-4877-890B-9A01828FC022}" destId="{B7A8146C-B33C-4168-BCA2-026D69E110AA}" srcOrd="0" destOrd="1" presId="urn:microsoft.com/office/officeart/2018/5/layout/CenteredIconLabelDescriptionList"/>
    <dgm:cxn modelId="{FD4DB3A2-68E9-49CA-8524-194D89EB4101}" type="presOf" srcId="{2EE68421-4B7D-4FF1-A768-DED8723507BD}" destId="{68A967DD-C87E-42F5-BF2F-E5007AC5EFB3}" srcOrd="0" destOrd="0" presId="urn:microsoft.com/office/officeart/2018/5/layout/CenteredIconLabelDescriptionList"/>
    <dgm:cxn modelId="{06500ABB-4A33-46D3-BDA7-98DD42D8E3FC}" srcId="{3601D891-7C60-4222-BBB9-024DD916228C}" destId="{06DC8485-6490-4877-890B-9A01828FC022}" srcOrd="1" destOrd="0" parTransId="{9EDFFAC1-066C-45D7-8143-36944D860F84}" sibTransId="{523D14AD-0494-41E0-B5BB-B9B249F79C7B}"/>
    <dgm:cxn modelId="{7AD841C2-3E9B-42C0-8B51-A8C63E5E627C}" srcId="{3601D891-7C60-4222-BBB9-024DD916228C}" destId="{E00541DF-6B3E-4A36-ACB7-8BAF3545910F}" srcOrd="0" destOrd="0" parTransId="{DA96217F-58B3-4C22-AB59-0E5E31D66CA2}" sibTransId="{47E57EFB-1B84-49CB-BF11-32A9DA34B177}"/>
    <dgm:cxn modelId="{471F7AC4-FD18-4CC2-8E22-3B1CF5131278}" type="presOf" srcId="{0A29702A-8751-4EAF-900C-DFBC98D88B00}" destId="{B044C825-BCA1-4DE8-8B8C-B02B7ADCD166}" srcOrd="0" destOrd="2" presId="urn:microsoft.com/office/officeart/2018/5/layout/CenteredIconLabelDescriptionList"/>
    <dgm:cxn modelId="{0683C1D7-6C83-44C4-82EE-A1CF5D0C3173}" srcId="{237196DC-6E2D-4CE4-8CEB-031E1C4601DE}" destId="{90FE791B-6E84-4DCF-80B3-4E7AA8EEC353}" srcOrd="1" destOrd="0" parTransId="{1BA7D0E3-0A7B-4C16-A128-195E722CB56C}" sibTransId="{CA1D1C06-27B7-46DB-A79B-550AEE084FD2}"/>
    <dgm:cxn modelId="{894750E1-DA1C-4432-98C7-BD99B6E1C45A}" type="presOf" srcId="{93935CF1-F779-4C03-80A0-30A8AD01E848}" destId="{13963ABE-7EDC-4E5B-8423-F7CC52E6FD33}" srcOrd="0" destOrd="0" presId="urn:microsoft.com/office/officeart/2018/5/layout/CenteredIconLabelDescriptionList"/>
    <dgm:cxn modelId="{6B709CE2-6E0C-4A2D-91BB-8E58838210DA}" srcId="{2EE68421-4B7D-4FF1-A768-DED8723507BD}" destId="{3601D891-7C60-4222-BBB9-024DD916228C}" srcOrd="2" destOrd="0" parTransId="{46FAC5E5-BD81-4C1A-947D-F7433D4F9BCF}" sibTransId="{79849982-53D9-4DF5-9EA9-B35BE8335757}"/>
    <dgm:cxn modelId="{8C26D2F6-2497-4308-A7BE-3D6CAD3F5309}" srcId="{93935CF1-F779-4C03-80A0-30A8AD01E848}" destId="{B78C008E-3158-4976-94E4-530997AB9A37}" srcOrd="0" destOrd="0" parTransId="{4C2143B6-6F8C-44E5-A970-076BE941D718}" sibTransId="{2FF02F08-FAC5-407E-99BB-F786710A31C2}"/>
    <dgm:cxn modelId="{48B112F7-E91A-490E-A421-50879701F7E3}" srcId="{93935CF1-F779-4C03-80A0-30A8AD01E848}" destId="{911E969A-3402-4C3A-8269-CF96B70938A2}" srcOrd="1" destOrd="0" parTransId="{051CF741-A943-4504-B37B-193BD30DAF79}" sibTransId="{9A004759-86B5-4B0B-847D-EE11CA5F54CE}"/>
    <dgm:cxn modelId="{203F22AF-4A2D-41EA-A3C8-683BC0F56B86}" type="presParOf" srcId="{68A967DD-C87E-42F5-BF2F-E5007AC5EFB3}" destId="{3C8CF276-52E7-47A0-A728-231B7614BBBC}" srcOrd="0" destOrd="0" presId="urn:microsoft.com/office/officeart/2018/5/layout/CenteredIconLabelDescriptionList"/>
    <dgm:cxn modelId="{87439F7F-39DE-427C-A4A0-9A498072E439}" type="presParOf" srcId="{3C8CF276-52E7-47A0-A728-231B7614BBBC}" destId="{A4EA19A6-ED15-4A3E-8E25-A27BA2C1ED0F}" srcOrd="0" destOrd="0" presId="urn:microsoft.com/office/officeart/2018/5/layout/CenteredIconLabelDescriptionList"/>
    <dgm:cxn modelId="{B8139569-D40B-40B4-A4BF-E709CBA98210}" type="presParOf" srcId="{3C8CF276-52E7-47A0-A728-231B7614BBBC}" destId="{4B4CFA72-653C-4325-B66C-3C700436490D}" srcOrd="1" destOrd="0" presId="urn:microsoft.com/office/officeart/2018/5/layout/CenteredIconLabelDescriptionList"/>
    <dgm:cxn modelId="{03A57F08-804C-4574-835C-C0F1849EBAAB}" type="presParOf" srcId="{3C8CF276-52E7-47A0-A728-231B7614BBBC}" destId="{13963ABE-7EDC-4E5B-8423-F7CC52E6FD33}" srcOrd="2" destOrd="0" presId="urn:microsoft.com/office/officeart/2018/5/layout/CenteredIconLabelDescriptionList"/>
    <dgm:cxn modelId="{85DFCBB5-92D4-47DC-97C7-2896459E08D3}" type="presParOf" srcId="{3C8CF276-52E7-47A0-A728-231B7614BBBC}" destId="{225CDCE5-87A2-4CD0-BCEF-E6A381BAA570}" srcOrd="3" destOrd="0" presId="urn:microsoft.com/office/officeart/2018/5/layout/CenteredIconLabelDescriptionList"/>
    <dgm:cxn modelId="{010EA848-CEE9-46B0-93DE-623162F0D3CD}" type="presParOf" srcId="{3C8CF276-52E7-47A0-A728-231B7614BBBC}" destId="{C97E9803-0F2B-4AD7-92AD-ED3F44F99F2E}" srcOrd="4" destOrd="0" presId="urn:microsoft.com/office/officeart/2018/5/layout/CenteredIconLabelDescriptionList"/>
    <dgm:cxn modelId="{20E7C153-F934-4CCD-AB4C-D04BFCF97989}" type="presParOf" srcId="{68A967DD-C87E-42F5-BF2F-E5007AC5EFB3}" destId="{CA2A3E1B-B7C5-4AAC-AF31-805A5812C471}" srcOrd="1" destOrd="0" presId="urn:microsoft.com/office/officeart/2018/5/layout/CenteredIconLabelDescriptionList"/>
    <dgm:cxn modelId="{68DF3563-B9E4-4D2F-9964-0B3CCEC92F69}" type="presParOf" srcId="{68A967DD-C87E-42F5-BF2F-E5007AC5EFB3}" destId="{CC34AB4C-9834-412E-8B47-C108BC2C6FB7}" srcOrd="2" destOrd="0" presId="urn:microsoft.com/office/officeart/2018/5/layout/CenteredIconLabelDescriptionList"/>
    <dgm:cxn modelId="{0CB66664-AEE7-499A-9DF5-B5F2AE116D56}" type="presParOf" srcId="{CC34AB4C-9834-412E-8B47-C108BC2C6FB7}" destId="{AD91E4F3-78A0-4071-BC44-2C3AAF1147BE}" srcOrd="0" destOrd="0" presId="urn:microsoft.com/office/officeart/2018/5/layout/CenteredIconLabelDescriptionList"/>
    <dgm:cxn modelId="{A830F045-2BED-48C0-908A-2213F71834C2}" type="presParOf" srcId="{CC34AB4C-9834-412E-8B47-C108BC2C6FB7}" destId="{681631A5-B472-48B5-AA1F-7B8F69A0E3D3}" srcOrd="1" destOrd="0" presId="urn:microsoft.com/office/officeart/2018/5/layout/CenteredIconLabelDescriptionList"/>
    <dgm:cxn modelId="{735D4E86-66F0-40CC-A086-D63A827DF951}" type="presParOf" srcId="{CC34AB4C-9834-412E-8B47-C108BC2C6FB7}" destId="{8151C40F-EA39-47EA-8F7F-FBA61808A792}" srcOrd="2" destOrd="0" presId="urn:microsoft.com/office/officeart/2018/5/layout/CenteredIconLabelDescriptionList"/>
    <dgm:cxn modelId="{95CFF27C-F7BE-427E-A9FD-D650CC8AEB3A}" type="presParOf" srcId="{CC34AB4C-9834-412E-8B47-C108BC2C6FB7}" destId="{35F0634D-2932-4469-866E-FA2EBD635E9F}" srcOrd="3" destOrd="0" presId="urn:microsoft.com/office/officeart/2018/5/layout/CenteredIconLabelDescriptionList"/>
    <dgm:cxn modelId="{5AC3B6EB-D51D-4053-A843-25119952B1E7}" type="presParOf" srcId="{CC34AB4C-9834-412E-8B47-C108BC2C6FB7}" destId="{B044C825-BCA1-4DE8-8B8C-B02B7ADCD166}" srcOrd="4" destOrd="0" presId="urn:microsoft.com/office/officeart/2018/5/layout/CenteredIconLabelDescriptionList"/>
    <dgm:cxn modelId="{1B56F108-C768-41D9-A66B-F3DBB2F4EE1F}" type="presParOf" srcId="{68A967DD-C87E-42F5-BF2F-E5007AC5EFB3}" destId="{FAA36DB3-E45E-4DFC-970A-ABD678EE8FA5}" srcOrd="3" destOrd="0" presId="urn:microsoft.com/office/officeart/2018/5/layout/CenteredIconLabelDescriptionList"/>
    <dgm:cxn modelId="{0A93C79B-5035-4195-A4A5-37013E73BC8C}" type="presParOf" srcId="{68A967DD-C87E-42F5-BF2F-E5007AC5EFB3}" destId="{C68AE9AE-DCC2-434C-BAEF-922D70C38623}" srcOrd="4" destOrd="0" presId="urn:microsoft.com/office/officeart/2018/5/layout/CenteredIconLabelDescriptionList"/>
    <dgm:cxn modelId="{9712D9B2-2EFB-42FD-9AC9-1557DA0A7CAF}" type="presParOf" srcId="{C68AE9AE-DCC2-434C-BAEF-922D70C38623}" destId="{E3078D4E-7341-452B-8E40-176F3BE0C437}" srcOrd="0" destOrd="0" presId="urn:microsoft.com/office/officeart/2018/5/layout/CenteredIconLabelDescriptionList"/>
    <dgm:cxn modelId="{0D74449E-3679-4309-BC99-21AB897FD95E}" type="presParOf" srcId="{C68AE9AE-DCC2-434C-BAEF-922D70C38623}" destId="{FB9397DB-9A69-4B93-963F-05E19FE9FD0B}" srcOrd="1" destOrd="0" presId="urn:microsoft.com/office/officeart/2018/5/layout/CenteredIconLabelDescriptionList"/>
    <dgm:cxn modelId="{3EDF7B6D-6CD6-486A-9C1D-B4F4F9F433F5}" type="presParOf" srcId="{C68AE9AE-DCC2-434C-BAEF-922D70C38623}" destId="{5C6AB455-3EF2-43CD-B970-1F3C08E4E9A2}" srcOrd="2" destOrd="0" presId="urn:microsoft.com/office/officeart/2018/5/layout/CenteredIconLabelDescriptionList"/>
    <dgm:cxn modelId="{BCAB902E-79EB-4464-8519-68A17550C694}" type="presParOf" srcId="{C68AE9AE-DCC2-434C-BAEF-922D70C38623}" destId="{F2723C3B-DC73-495D-A40E-5F755176E7D1}" srcOrd="3" destOrd="0" presId="urn:microsoft.com/office/officeart/2018/5/layout/CenteredIconLabelDescriptionList"/>
    <dgm:cxn modelId="{1372F5D0-0599-458D-BFD7-044FBABE85A6}" type="presParOf" srcId="{C68AE9AE-DCC2-434C-BAEF-922D70C38623}" destId="{B7A8146C-B33C-4168-BCA2-026D69E110A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70BCA0-4BB5-492F-A06F-4F14B4299E0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D476A99-226A-4304-97ED-496BA0DE74E5}">
      <dgm:prSet/>
      <dgm:spPr/>
      <dgm:t>
        <a:bodyPr/>
        <a:lstStyle/>
        <a:p>
          <a:r>
            <a:rPr lang="en-US" b="1"/>
            <a:t>Deployment Options:</a:t>
          </a:r>
          <a:endParaRPr lang="en-US"/>
        </a:p>
      </dgm:t>
    </dgm:pt>
    <dgm:pt modelId="{4D28538D-6C83-4B0C-BCF0-F9DCDB7FCFC3}" type="parTrans" cxnId="{93ECD3F1-14B3-4F75-8239-9AA9B88718CF}">
      <dgm:prSet/>
      <dgm:spPr/>
      <dgm:t>
        <a:bodyPr/>
        <a:lstStyle/>
        <a:p>
          <a:endParaRPr lang="en-US"/>
        </a:p>
      </dgm:t>
    </dgm:pt>
    <dgm:pt modelId="{7CCBD240-2700-4AAA-9E6D-D60E6F2DB85C}" type="sibTrans" cxnId="{93ECD3F1-14B3-4F75-8239-9AA9B88718CF}">
      <dgm:prSet/>
      <dgm:spPr/>
      <dgm:t>
        <a:bodyPr/>
        <a:lstStyle/>
        <a:p>
          <a:endParaRPr lang="en-US"/>
        </a:p>
      </dgm:t>
    </dgm:pt>
    <dgm:pt modelId="{382E00BE-CAA0-408A-8C5C-F7E72EEF2D2D}">
      <dgm:prSet/>
      <dgm:spPr/>
      <dgm:t>
        <a:bodyPr/>
        <a:lstStyle/>
        <a:p>
          <a:r>
            <a:rPr lang="en-US"/>
            <a:t>Hosting on cloud platforms (e.g., AWS, GCP).</a:t>
          </a:r>
        </a:p>
      </dgm:t>
    </dgm:pt>
    <dgm:pt modelId="{8E3B6E1B-A023-485B-BAEB-017A546D4D1F}" type="parTrans" cxnId="{0C2F772B-C7E1-4DD1-96AC-0117A33FFC75}">
      <dgm:prSet/>
      <dgm:spPr/>
      <dgm:t>
        <a:bodyPr/>
        <a:lstStyle/>
        <a:p>
          <a:endParaRPr lang="en-US"/>
        </a:p>
      </dgm:t>
    </dgm:pt>
    <dgm:pt modelId="{F6EE2E13-3F19-4989-B21F-9F2B2B872850}" type="sibTrans" cxnId="{0C2F772B-C7E1-4DD1-96AC-0117A33FFC75}">
      <dgm:prSet/>
      <dgm:spPr/>
      <dgm:t>
        <a:bodyPr/>
        <a:lstStyle/>
        <a:p>
          <a:endParaRPr lang="en-US"/>
        </a:p>
      </dgm:t>
    </dgm:pt>
    <dgm:pt modelId="{EBCBCB50-0C50-4145-9A9B-80C864287D1E}">
      <dgm:prSet/>
      <dgm:spPr/>
      <dgm:t>
        <a:bodyPr/>
        <a:lstStyle/>
        <a:p>
          <a:r>
            <a:rPr lang="en-US"/>
            <a:t>Containerization using Docker for consistent deployment.</a:t>
          </a:r>
        </a:p>
      </dgm:t>
    </dgm:pt>
    <dgm:pt modelId="{817CB14B-3D97-423B-A783-D90C5E1DC005}" type="parTrans" cxnId="{C3037A66-DC8C-4EDC-B773-ACB8B52B8C02}">
      <dgm:prSet/>
      <dgm:spPr/>
      <dgm:t>
        <a:bodyPr/>
        <a:lstStyle/>
        <a:p>
          <a:endParaRPr lang="en-US"/>
        </a:p>
      </dgm:t>
    </dgm:pt>
    <dgm:pt modelId="{44D82E13-2D78-4EFF-A6EB-2F417347B077}" type="sibTrans" cxnId="{C3037A66-DC8C-4EDC-B773-ACB8B52B8C02}">
      <dgm:prSet/>
      <dgm:spPr/>
      <dgm:t>
        <a:bodyPr/>
        <a:lstStyle/>
        <a:p>
          <a:endParaRPr lang="en-US"/>
        </a:p>
      </dgm:t>
    </dgm:pt>
    <dgm:pt modelId="{C5959927-2FD2-428E-B87C-D43D22518EE4}">
      <dgm:prSet/>
      <dgm:spPr/>
      <dgm:t>
        <a:bodyPr/>
        <a:lstStyle/>
        <a:p>
          <a:r>
            <a:rPr lang="en-US" b="1"/>
            <a:t>Scalability Considerations:</a:t>
          </a:r>
          <a:endParaRPr lang="en-US"/>
        </a:p>
      </dgm:t>
    </dgm:pt>
    <dgm:pt modelId="{7BD91B9D-F91A-43FA-9F0D-0E0BF7C46BAD}" type="parTrans" cxnId="{EF2ACFC0-14E4-49E6-A6D1-97E271643D2A}">
      <dgm:prSet/>
      <dgm:spPr/>
      <dgm:t>
        <a:bodyPr/>
        <a:lstStyle/>
        <a:p>
          <a:endParaRPr lang="en-US"/>
        </a:p>
      </dgm:t>
    </dgm:pt>
    <dgm:pt modelId="{A095DDB6-8655-48F6-B5B2-CAB4CF8C3E56}" type="sibTrans" cxnId="{EF2ACFC0-14E4-49E6-A6D1-97E271643D2A}">
      <dgm:prSet/>
      <dgm:spPr/>
      <dgm:t>
        <a:bodyPr/>
        <a:lstStyle/>
        <a:p>
          <a:endParaRPr lang="en-US"/>
        </a:p>
      </dgm:t>
    </dgm:pt>
    <dgm:pt modelId="{3DC1E360-AF6D-44D9-BB69-555FA393DB92}">
      <dgm:prSet/>
      <dgm:spPr/>
      <dgm:t>
        <a:bodyPr/>
        <a:lstStyle/>
        <a:p>
          <a:r>
            <a:rPr lang="en-US"/>
            <a:t>Handling large volumes of images and videos.</a:t>
          </a:r>
        </a:p>
      </dgm:t>
    </dgm:pt>
    <dgm:pt modelId="{417C3DF7-26F2-4A60-ABE4-D807F9D5F38D}" type="parTrans" cxnId="{43ECA594-E970-4C5E-B8A3-FE0C89108C6C}">
      <dgm:prSet/>
      <dgm:spPr/>
      <dgm:t>
        <a:bodyPr/>
        <a:lstStyle/>
        <a:p>
          <a:endParaRPr lang="en-US"/>
        </a:p>
      </dgm:t>
    </dgm:pt>
    <dgm:pt modelId="{B660BD7C-FA71-47F7-98A4-173231B8F29E}" type="sibTrans" cxnId="{43ECA594-E970-4C5E-B8A3-FE0C89108C6C}">
      <dgm:prSet/>
      <dgm:spPr/>
      <dgm:t>
        <a:bodyPr/>
        <a:lstStyle/>
        <a:p>
          <a:endParaRPr lang="en-US"/>
        </a:p>
      </dgm:t>
    </dgm:pt>
    <dgm:pt modelId="{EA1B6045-9F5A-4A86-9CF7-F70E16AF4125}">
      <dgm:prSet/>
      <dgm:spPr/>
      <dgm:t>
        <a:bodyPr/>
        <a:lstStyle/>
        <a:p>
          <a:r>
            <a:rPr lang="en-US"/>
            <a:t>Ensuring real-time processing capabilities.</a:t>
          </a:r>
        </a:p>
      </dgm:t>
    </dgm:pt>
    <dgm:pt modelId="{14A2E368-5153-48C0-905C-AE27BCE10712}" type="parTrans" cxnId="{FD7F28C4-4353-4CDB-825D-8BA25103C2C4}">
      <dgm:prSet/>
      <dgm:spPr/>
      <dgm:t>
        <a:bodyPr/>
        <a:lstStyle/>
        <a:p>
          <a:endParaRPr lang="en-US"/>
        </a:p>
      </dgm:t>
    </dgm:pt>
    <dgm:pt modelId="{0CA39D2E-9958-4B82-B93D-131ECB574F46}" type="sibTrans" cxnId="{FD7F28C4-4353-4CDB-825D-8BA25103C2C4}">
      <dgm:prSet/>
      <dgm:spPr/>
      <dgm:t>
        <a:bodyPr/>
        <a:lstStyle/>
        <a:p>
          <a:endParaRPr lang="en-US"/>
        </a:p>
      </dgm:t>
    </dgm:pt>
    <dgm:pt modelId="{B60FFBFF-BADD-4312-A841-10D227A40158}">
      <dgm:prSet/>
      <dgm:spPr/>
      <dgm:t>
        <a:bodyPr/>
        <a:lstStyle/>
        <a:p>
          <a:r>
            <a:rPr lang="en-US" b="1"/>
            <a:t>Future Enhancements:</a:t>
          </a:r>
          <a:endParaRPr lang="en-US"/>
        </a:p>
      </dgm:t>
    </dgm:pt>
    <dgm:pt modelId="{3680FC45-65C7-40BC-86F0-51DEBA25408D}" type="parTrans" cxnId="{2DAF5F3E-207F-488A-B72E-04E2E7E149BA}">
      <dgm:prSet/>
      <dgm:spPr/>
      <dgm:t>
        <a:bodyPr/>
        <a:lstStyle/>
        <a:p>
          <a:endParaRPr lang="en-US"/>
        </a:p>
      </dgm:t>
    </dgm:pt>
    <dgm:pt modelId="{87D2ED74-E5EB-46CB-A954-C5F02E7887FB}" type="sibTrans" cxnId="{2DAF5F3E-207F-488A-B72E-04E2E7E149BA}">
      <dgm:prSet/>
      <dgm:spPr/>
      <dgm:t>
        <a:bodyPr/>
        <a:lstStyle/>
        <a:p>
          <a:endParaRPr lang="en-US"/>
        </a:p>
      </dgm:t>
    </dgm:pt>
    <dgm:pt modelId="{AF7D6608-CE7D-47AE-836B-C107EE5476EB}">
      <dgm:prSet/>
      <dgm:spPr/>
      <dgm:t>
        <a:bodyPr/>
        <a:lstStyle/>
        <a:p>
          <a:r>
            <a:rPr lang="en-US"/>
            <a:t>Extending detection to other privacy-sensitive objects.</a:t>
          </a:r>
        </a:p>
      </dgm:t>
    </dgm:pt>
    <dgm:pt modelId="{7DD52600-A11A-462F-95E3-9A8A89A92ABA}" type="parTrans" cxnId="{E078BB55-14B9-4440-B327-AEC263122E54}">
      <dgm:prSet/>
      <dgm:spPr/>
      <dgm:t>
        <a:bodyPr/>
        <a:lstStyle/>
        <a:p>
          <a:endParaRPr lang="en-US"/>
        </a:p>
      </dgm:t>
    </dgm:pt>
    <dgm:pt modelId="{838507EA-B23D-4B58-A1AD-3F6D598FB92B}" type="sibTrans" cxnId="{E078BB55-14B9-4440-B327-AEC263122E54}">
      <dgm:prSet/>
      <dgm:spPr/>
      <dgm:t>
        <a:bodyPr/>
        <a:lstStyle/>
        <a:p>
          <a:endParaRPr lang="en-US"/>
        </a:p>
      </dgm:t>
    </dgm:pt>
    <dgm:pt modelId="{C74B7295-9FFB-44E8-A39F-BA620E565017}">
      <dgm:prSet/>
      <dgm:spPr/>
      <dgm:t>
        <a:bodyPr/>
        <a:lstStyle/>
        <a:p>
          <a:r>
            <a:rPr lang="en-US"/>
            <a:t>Continuous model improvement with more data.</a:t>
          </a:r>
        </a:p>
      </dgm:t>
    </dgm:pt>
    <dgm:pt modelId="{CDB9B3A9-89D6-4A8F-81A6-106767AA7498}" type="parTrans" cxnId="{4A48C4D1-14EA-42EF-A71F-CA5C2DA65339}">
      <dgm:prSet/>
      <dgm:spPr/>
      <dgm:t>
        <a:bodyPr/>
        <a:lstStyle/>
        <a:p>
          <a:endParaRPr lang="en-US"/>
        </a:p>
      </dgm:t>
    </dgm:pt>
    <dgm:pt modelId="{D6BF99AF-3240-48BD-B7AB-CABC8EAA6F63}" type="sibTrans" cxnId="{4A48C4D1-14EA-42EF-A71F-CA5C2DA65339}">
      <dgm:prSet/>
      <dgm:spPr/>
      <dgm:t>
        <a:bodyPr/>
        <a:lstStyle/>
        <a:p>
          <a:endParaRPr lang="en-US"/>
        </a:p>
      </dgm:t>
    </dgm:pt>
    <dgm:pt modelId="{DBC06816-352E-4397-8EDB-8666ACA8B6D6}" type="pres">
      <dgm:prSet presAssocID="{0A70BCA0-4BB5-492F-A06F-4F14B4299E06}" presName="root" presStyleCnt="0">
        <dgm:presLayoutVars>
          <dgm:dir/>
          <dgm:resizeHandles val="exact"/>
        </dgm:presLayoutVars>
      </dgm:prSet>
      <dgm:spPr/>
    </dgm:pt>
    <dgm:pt modelId="{138157FB-10E0-4C5F-BE96-CFCC2BF4DE15}" type="pres">
      <dgm:prSet presAssocID="{2D476A99-226A-4304-97ED-496BA0DE74E5}" presName="compNode" presStyleCnt="0"/>
      <dgm:spPr/>
    </dgm:pt>
    <dgm:pt modelId="{AA40E8B6-D2FA-4F05-B66C-3709BFEF6961}" type="pres">
      <dgm:prSet presAssocID="{2D476A99-226A-4304-97ED-496BA0DE74E5}" presName="bgRect" presStyleLbl="bgShp" presStyleIdx="0" presStyleCnt="3"/>
      <dgm:spPr/>
    </dgm:pt>
    <dgm:pt modelId="{E7C8C201-FBF6-4254-9D1B-3BAFE8581A5F}" type="pres">
      <dgm:prSet presAssocID="{2D476A99-226A-4304-97ED-496BA0DE74E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B53C422F-8CFB-4BD6-8274-7FDF2784486B}" type="pres">
      <dgm:prSet presAssocID="{2D476A99-226A-4304-97ED-496BA0DE74E5}" presName="spaceRect" presStyleCnt="0"/>
      <dgm:spPr/>
    </dgm:pt>
    <dgm:pt modelId="{D5BE39AD-5F3B-4F5A-B5DC-6CF6114498DF}" type="pres">
      <dgm:prSet presAssocID="{2D476A99-226A-4304-97ED-496BA0DE74E5}" presName="parTx" presStyleLbl="revTx" presStyleIdx="0" presStyleCnt="6">
        <dgm:presLayoutVars>
          <dgm:chMax val="0"/>
          <dgm:chPref val="0"/>
        </dgm:presLayoutVars>
      </dgm:prSet>
      <dgm:spPr/>
    </dgm:pt>
    <dgm:pt modelId="{83992D6F-B57F-479B-B93B-2D58FF99E264}" type="pres">
      <dgm:prSet presAssocID="{2D476A99-226A-4304-97ED-496BA0DE74E5}" presName="desTx" presStyleLbl="revTx" presStyleIdx="1" presStyleCnt="6">
        <dgm:presLayoutVars/>
      </dgm:prSet>
      <dgm:spPr/>
    </dgm:pt>
    <dgm:pt modelId="{2D14F24A-838C-44C1-9DE5-9C9B6BF30F10}" type="pres">
      <dgm:prSet presAssocID="{7CCBD240-2700-4AAA-9E6D-D60E6F2DB85C}" presName="sibTrans" presStyleCnt="0"/>
      <dgm:spPr/>
    </dgm:pt>
    <dgm:pt modelId="{48003D66-2BB7-4B33-AC1E-C75A49D5D302}" type="pres">
      <dgm:prSet presAssocID="{C5959927-2FD2-428E-B87C-D43D22518EE4}" presName="compNode" presStyleCnt="0"/>
      <dgm:spPr/>
    </dgm:pt>
    <dgm:pt modelId="{061FC6FA-6DAA-46F1-A3F7-7ECDDA7D449E}" type="pres">
      <dgm:prSet presAssocID="{C5959927-2FD2-428E-B87C-D43D22518EE4}" presName="bgRect" presStyleLbl="bgShp" presStyleIdx="1" presStyleCnt="3"/>
      <dgm:spPr/>
    </dgm:pt>
    <dgm:pt modelId="{4E85D6C4-EE51-41F8-848E-1673195C3E55}" type="pres">
      <dgm:prSet presAssocID="{C5959927-2FD2-428E-B87C-D43D22518EE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635B22C-315C-42EA-8C06-5CEC8B3381D8}" type="pres">
      <dgm:prSet presAssocID="{C5959927-2FD2-428E-B87C-D43D22518EE4}" presName="spaceRect" presStyleCnt="0"/>
      <dgm:spPr/>
    </dgm:pt>
    <dgm:pt modelId="{5D0D40AF-F23E-4993-8D65-CDED33FB0222}" type="pres">
      <dgm:prSet presAssocID="{C5959927-2FD2-428E-B87C-D43D22518EE4}" presName="parTx" presStyleLbl="revTx" presStyleIdx="2" presStyleCnt="6">
        <dgm:presLayoutVars>
          <dgm:chMax val="0"/>
          <dgm:chPref val="0"/>
        </dgm:presLayoutVars>
      </dgm:prSet>
      <dgm:spPr/>
    </dgm:pt>
    <dgm:pt modelId="{EBB2F381-15B4-4905-A958-769C9C31A0B9}" type="pres">
      <dgm:prSet presAssocID="{C5959927-2FD2-428E-B87C-D43D22518EE4}" presName="desTx" presStyleLbl="revTx" presStyleIdx="3" presStyleCnt="6">
        <dgm:presLayoutVars/>
      </dgm:prSet>
      <dgm:spPr/>
    </dgm:pt>
    <dgm:pt modelId="{62512CBE-DF3A-436F-BCD4-FBA771C6275E}" type="pres">
      <dgm:prSet presAssocID="{A095DDB6-8655-48F6-B5B2-CAB4CF8C3E56}" presName="sibTrans" presStyleCnt="0"/>
      <dgm:spPr/>
    </dgm:pt>
    <dgm:pt modelId="{15FE4E36-8B2A-4EE9-A31D-B0E39406FCEB}" type="pres">
      <dgm:prSet presAssocID="{B60FFBFF-BADD-4312-A841-10D227A40158}" presName="compNode" presStyleCnt="0"/>
      <dgm:spPr/>
    </dgm:pt>
    <dgm:pt modelId="{44675AEF-A294-4B7F-A89B-C1E63121E4D6}" type="pres">
      <dgm:prSet presAssocID="{B60FFBFF-BADD-4312-A841-10D227A40158}" presName="bgRect" presStyleLbl="bgShp" presStyleIdx="2" presStyleCnt="3"/>
      <dgm:spPr/>
    </dgm:pt>
    <dgm:pt modelId="{C65479B9-4216-40E8-96A8-891F8F105200}" type="pres">
      <dgm:prSet presAssocID="{B60FFBFF-BADD-4312-A841-10D227A4015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4D1ABFDA-E583-4AF2-8B77-A00824A096C4}" type="pres">
      <dgm:prSet presAssocID="{B60FFBFF-BADD-4312-A841-10D227A40158}" presName="spaceRect" presStyleCnt="0"/>
      <dgm:spPr/>
    </dgm:pt>
    <dgm:pt modelId="{99B180DB-101C-4472-8088-9B6BF8F27D94}" type="pres">
      <dgm:prSet presAssocID="{B60FFBFF-BADD-4312-A841-10D227A40158}" presName="parTx" presStyleLbl="revTx" presStyleIdx="4" presStyleCnt="6">
        <dgm:presLayoutVars>
          <dgm:chMax val="0"/>
          <dgm:chPref val="0"/>
        </dgm:presLayoutVars>
      </dgm:prSet>
      <dgm:spPr/>
    </dgm:pt>
    <dgm:pt modelId="{A830E04C-3629-4908-992B-FCB2EEFD5A49}" type="pres">
      <dgm:prSet presAssocID="{B60FFBFF-BADD-4312-A841-10D227A40158}" presName="desTx" presStyleLbl="revTx" presStyleIdx="5" presStyleCnt="6">
        <dgm:presLayoutVars/>
      </dgm:prSet>
      <dgm:spPr/>
    </dgm:pt>
  </dgm:ptLst>
  <dgm:cxnLst>
    <dgm:cxn modelId="{F694B71B-DB7A-475B-BBBA-20367FD7A17A}" type="presOf" srcId="{EBCBCB50-0C50-4145-9A9B-80C864287D1E}" destId="{83992D6F-B57F-479B-B93B-2D58FF99E264}" srcOrd="0" destOrd="1" presId="urn:microsoft.com/office/officeart/2018/2/layout/IconVerticalSolidList"/>
    <dgm:cxn modelId="{0C2F772B-C7E1-4DD1-96AC-0117A33FFC75}" srcId="{2D476A99-226A-4304-97ED-496BA0DE74E5}" destId="{382E00BE-CAA0-408A-8C5C-F7E72EEF2D2D}" srcOrd="0" destOrd="0" parTransId="{8E3B6E1B-A023-485B-BAEB-017A546D4D1F}" sibTransId="{F6EE2E13-3F19-4989-B21F-9F2B2B872850}"/>
    <dgm:cxn modelId="{2DAF5F3E-207F-488A-B72E-04E2E7E149BA}" srcId="{0A70BCA0-4BB5-492F-A06F-4F14B4299E06}" destId="{B60FFBFF-BADD-4312-A841-10D227A40158}" srcOrd="2" destOrd="0" parTransId="{3680FC45-65C7-40BC-86F0-51DEBA25408D}" sibTransId="{87D2ED74-E5EB-46CB-A954-C5F02E7887FB}"/>
    <dgm:cxn modelId="{42E8D343-4766-4B26-A13F-6F005193C317}" type="presOf" srcId="{C74B7295-9FFB-44E8-A39F-BA620E565017}" destId="{A830E04C-3629-4908-992B-FCB2EEFD5A49}" srcOrd="0" destOrd="1" presId="urn:microsoft.com/office/officeart/2018/2/layout/IconVerticalSolidList"/>
    <dgm:cxn modelId="{F16B6355-4B27-46F7-86CD-FCD2CC2FAF0F}" type="presOf" srcId="{0A70BCA0-4BB5-492F-A06F-4F14B4299E06}" destId="{DBC06816-352E-4397-8EDB-8666ACA8B6D6}" srcOrd="0" destOrd="0" presId="urn:microsoft.com/office/officeart/2018/2/layout/IconVerticalSolidList"/>
    <dgm:cxn modelId="{E078BB55-14B9-4440-B327-AEC263122E54}" srcId="{B60FFBFF-BADD-4312-A841-10D227A40158}" destId="{AF7D6608-CE7D-47AE-836B-C107EE5476EB}" srcOrd="0" destOrd="0" parTransId="{7DD52600-A11A-462F-95E3-9A8A89A92ABA}" sibTransId="{838507EA-B23D-4B58-A1AD-3F6D598FB92B}"/>
    <dgm:cxn modelId="{2646EC57-FBD7-4EDF-93A0-05CFF3F6FCCA}" type="presOf" srcId="{EA1B6045-9F5A-4A86-9CF7-F70E16AF4125}" destId="{EBB2F381-15B4-4905-A958-769C9C31A0B9}" srcOrd="0" destOrd="1" presId="urn:microsoft.com/office/officeart/2018/2/layout/IconVerticalSolidList"/>
    <dgm:cxn modelId="{C3037A66-DC8C-4EDC-B773-ACB8B52B8C02}" srcId="{2D476A99-226A-4304-97ED-496BA0DE74E5}" destId="{EBCBCB50-0C50-4145-9A9B-80C864287D1E}" srcOrd="1" destOrd="0" parTransId="{817CB14B-3D97-423B-A783-D90C5E1DC005}" sibTransId="{44D82E13-2D78-4EFF-A6EB-2F417347B077}"/>
    <dgm:cxn modelId="{C837BE67-54E3-40C9-8EF0-D0414C403301}" type="presOf" srcId="{AF7D6608-CE7D-47AE-836B-C107EE5476EB}" destId="{A830E04C-3629-4908-992B-FCB2EEFD5A49}" srcOrd="0" destOrd="0" presId="urn:microsoft.com/office/officeart/2018/2/layout/IconVerticalSolidList"/>
    <dgm:cxn modelId="{A9BD027A-A0AA-4DAD-A549-5D2390104094}" type="presOf" srcId="{B60FFBFF-BADD-4312-A841-10D227A40158}" destId="{99B180DB-101C-4472-8088-9B6BF8F27D94}" srcOrd="0" destOrd="0" presId="urn:microsoft.com/office/officeart/2018/2/layout/IconVerticalSolidList"/>
    <dgm:cxn modelId="{43ECA594-E970-4C5E-B8A3-FE0C89108C6C}" srcId="{C5959927-2FD2-428E-B87C-D43D22518EE4}" destId="{3DC1E360-AF6D-44D9-BB69-555FA393DB92}" srcOrd="0" destOrd="0" parTransId="{417C3DF7-26F2-4A60-ABE4-D807F9D5F38D}" sibTransId="{B660BD7C-FA71-47F7-98A4-173231B8F29E}"/>
    <dgm:cxn modelId="{60B4EAAC-68E4-4E26-B473-DAD9BB896F62}" type="presOf" srcId="{2D476A99-226A-4304-97ED-496BA0DE74E5}" destId="{D5BE39AD-5F3B-4F5A-B5DC-6CF6114498DF}" srcOrd="0" destOrd="0" presId="urn:microsoft.com/office/officeart/2018/2/layout/IconVerticalSolidList"/>
    <dgm:cxn modelId="{FEEFE1AD-A0F5-4326-9C0E-BDCF06A34890}" type="presOf" srcId="{3DC1E360-AF6D-44D9-BB69-555FA393DB92}" destId="{EBB2F381-15B4-4905-A958-769C9C31A0B9}" srcOrd="0" destOrd="0" presId="urn:microsoft.com/office/officeart/2018/2/layout/IconVerticalSolidList"/>
    <dgm:cxn modelId="{550669BF-682A-4743-B6E1-1E430E8E44F5}" type="presOf" srcId="{382E00BE-CAA0-408A-8C5C-F7E72EEF2D2D}" destId="{83992D6F-B57F-479B-B93B-2D58FF99E264}" srcOrd="0" destOrd="0" presId="urn:microsoft.com/office/officeart/2018/2/layout/IconVerticalSolidList"/>
    <dgm:cxn modelId="{EF2ACFC0-14E4-49E6-A6D1-97E271643D2A}" srcId="{0A70BCA0-4BB5-492F-A06F-4F14B4299E06}" destId="{C5959927-2FD2-428E-B87C-D43D22518EE4}" srcOrd="1" destOrd="0" parTransId="{7BD91B9D-F91A-43FA-9F0D-0E0BF7C46BAD}" sibTransId="{A095DDB6-8655-48F6-B5B2-CAB4CF8C3E56}"/>
    <dgm:cxn modelId="{FD7F28C4-4353-4CDB-825D-8BA25103C2C4}" srcId="{C5959927-2FD2-428E-B87C-D43D22518EE4}" destId="{EA1B6045-9F5A-4A86-9CF7-F70E16AF4125}" srcOrd="1" destOrd="0" parTransId="{14A2E368-5153-48C0-905C-AE27BCE10712}" sibTransId="{0CA39D2E-9958-4B82-B93D-131ECB574F46}"/>
    <dgm:cxn modelId="{4A48C4D1-14EA-42EF-A71F-CA5C2DA65339}" srcId="{B60FFBFF-BADD-4312-A841-10D227A40158}" destId="{C74B7295-9FFB-44E8-A39F-BA620E565017}" srcOrd="1" destOrd="0" parTransId="{CDB9B3A9-89D6-4A8F-81A6-106767AA7498}" sibTransId="{D6BF99AF-3240-48BD-B7AB-CABC8EAA6F63}"/>
    <dgm:cxn modelId="{00506DDB-6E97-4E56-BE06-B88B2021BF5B}" type="presOf" srcId="{C5959927-2FD2-428E-B87C-D43D22518EE4}" destId="{5D0D40AF-F23E-4993-8D65-CDED33FB0222}" srcOrd="0" destOrd="0" presId="urn:microsoft.com/office/officeart/2018/2/layout/IconVerticalSolidList"/>
    <dgm:cxn modelId="{93ECD3F1-14B3-4F75-8239-9AA9B88718CF}" srcId="{0A70BCA0-4BB5-492F-A06F-4F14B4299E06}" destId="{2D476A99-226A-4304-97ED-496BA0DE74E5}" srcOrd="0" destOrd="0" parTransId="{4D28538D-6C83-4B0C-BCF0-F9DCDB7FCFC3}" sibTransId="{7CCBD240-2700-4AAA-9E6D-D60E6F2DB85C}"/>
    <dgm:cxn modelId="{4190F254-90AB-4152-B686-F6ECD310A3E4}" type="presParOf" srcId="{DBC06816-352E-4397-8EDB-8666ACA8B6D6}" destId="{138157FB-10E0-4C5F-BE96-CFCC2BF4DE15}" srcOrd="0" destOrd="0" presId="urn:microsoft.com/office/officeart/2018/2/layout/IconVerticalSolidList"/>
    <dgm:cxn modelId="{810F201D-966D-4DB9-916A-E824A8F36014}" type="presParOf" srcId="{138157FB-10E0-4C5F-BE96-CFCC2BF4DE15}" destId="{AA40E8B6-D2FA-4F05-B66C-3709BFEF6961}" srcOrd="0" destOrd="0" presId="urn:microsoft.com/office/officeart/2018/2/layout/IconVerticalSolidList"/>
    <dgm:cxn modelId="{2E2275E5-1D32-44C8-8C99-21763A0D7568}" type="presParOf" srcId="{138157FB-10E0-4C5F-BE96-CFCC2BF4DE15}" destId="{E7C8C201-FBF6-4254-9D1B-3BAFE8581A5F}" srcOrd="1" destOrd="0" presId="urn:microsoft.com/office/officeart/2018/2/layout/IconVerticalSolidList"/>
    <dgm:cxn modelId="{DE116062-FD61-4BE5-A89B-3D129C2A86C4}" type="presParOf" srcId="{138157FB-10E0-4C5F-BE96-CFCC2BF4DE15}" destId="{B53C422F-8CFB-4BD6-8274-7FDF2784486B}" srcOrd="2" destOrd="0" presId="urn:microsoft.com/office/officeart/2018/2/layout/IconVerticalSolidList"/>
    <dgm:cxn modelId="{AA3587AE-9AF2-4136-B4F4-9E15296E77B0}" type="presParOf" srcId="{138157FB-10E0-4C5F-BE96-CFCC2BF4DE15}" destId="{D5BE39AD-5F3B-4F5A-B5DC-6CF6114498DF}" srcOrd="3" destOrd="0" presId="urn:microsoft.com/office/officeart/2018/2/layout/IconVerticalSolidList"/>
    <dgm:cxn modelId="{F9D08F7E-752E-47F3-9085-5AF161973064}" type="presParOf" srcId="{138157FB-10E0-4C5F-BE96-CFCC2BF4DE15}" destId="{83992D6F-B57F-479B-B93B-2D58FF99E264}" srcOrd="4" destOrd="0" presId="urn:microsoft.com/office/officeart/2018/2/layout/IconVerticalSolidList"/>
    <dgm:cxn modelId="{6A7BFA24-3ABD-4F0E-8CC3-7349C865A20B}" type="presParOf" srcId="{DBC06816-352E-4397-8EDB-8666ACA8B6D6}" destId="{2D14F24A-838C-44C1-9DE5-9C9B6BF30F10}" srcOrd="1" destOrd="0" presId="urn:microsoft.com/office/officeart/2018/2/layout/IconVerticalSolidList"/>
    <dgm:cxn modelId="{49EEDF1F-1E21-4961-B830-9E07510FE6EF}" type="presParOf" srcId="{DBC06816-352E-4397-8EDB-8666ACA8B6D6}" destId="{48003D66-2BB7-4B33-AC1E-C75A49D5D302}" srcOrd="2" destOrd="0" presId="urn:microsoft.com/office/officeart/2018/2/layout/IconVerticalSolidList"/>
    <dgm:cxn modelId="{D58E48AD-A857-46B6-A8A7-06C2918AC07A}" type="presParOf" srcId="{48003D66-2BB7-4B33-AC1E-C75A49D5D302}" destId="{061FC6FA-6DAA-46F1-A3F7-7ECDDA7D449E}" srcOrd="0" destOrd="0" presId="urn:microsoft.com/office/officeart/2018/2/layout/IconVerticalSolidList"/>
    <dgm:cxn modelId="{BCA6F074-21CC-46C5-8F1E-8B5838AC1893}" type="presParOf" srcId="{48003D66-2BB7-4B33-AC1E-C75A49D5D302}" destId="{4E85D6C4-EE51-41F8-848E-1673195C3E55}" srcOrd="1" destOrd="0" presId="urn:microsoft.com/office/officeart/2018/2/layout/IconVerticalSolidList"/>
    <dgm:cxn modelId="{18166237-F89D-4F9D-8CE2-73454C741E1F}" type="presParOf" srcId="{48003D66-2BB7-4B33-AC1E-C75A49D5D302}" destId="{5635B22C-315C-42EA-8C06-5CEC8B3381D8}" srcOrd="2" destOrd="0" presId="urn:microsoft.com/office/officeart/2018/2/layout/IconVerticalSolidList"/>
    <dgm:cxn modelId="{346CDF2B-D924-4913-976C-BC8E3834B884}" type="presParOf" srcId="{48003D66-2BB7-4B33-AC1E-C75A49D5D302}" destId="{5D0D40AF-F23E-4993-8D65-CDED33FB0222}" srcOrd="3" destOrd="0" presId="urn:microsoft.com/office/officeart/2018/2/layout/IconVerticalSolidList"/>
    <dgm:cxn modelId="{56BC3170-4E5F-4D9F-875F-7787EFB89181}" type="presParOf" srcId="{48003D66-2BB7-4B33-AC1E-C75A49D5D302}" destId="{EBB2F381-15B4-4905-A958-769C9C31A0B9}" srcOrd="4" destOrd="0" presId="urn:microsoft.com/office/officeart/2018/2/layout/IconVerticalSolidList"/>
    <dgm:cxn modelId="{1273B9FC-F2D5-4817-B882-8C2B5BDD1BAD}" type="presParOf" srcId="{DBC06816-352E-4397-8EDB-8666ACA8B6D6}" destId="{62512CBE-DF3A-436F-BCD4-FBA771C6275E}" srcOrd="3" destOrd="0" presId="urn:microsoft.com/office/officeart/2018/2/layout/IconVerticalSolidList"/>
    <dgm:cxn modelId="{45A29FFD-2BCC-405F-BF0A-BBD8CDD19081}" type="presParOf" srcId="{DBC06816-352E-4397-8EDB-8666ACA8B6D6}" destId="{15FE4E36-8B2A-4EE9-A31D-B0E39406FCEB}" srcOrd="4" destOrd="0" presId="urn:microsoft.com/office/officeart/2018/2/layout/IconVerticalSolidList"/>
    <dgm:cxn modelId="{D500F03C-8689-400A-9BAF-53AD3D53B088}" type="presParOf" srcId="{15FE4E36-8B2A-4EE9-A31D-B0E39406FCEB}" destId="{44675AEF-A294-4B7F-A89B-C1E63121E4D6}" srcOrd="0" destOrd="0" presId="urn:microsoft.com/office/officeart/2018/2/layout/IconVerticalSolidList"/>
    <dgm:cxn modelId="{5E5A729F-AE76-4AF6-9EE7-FC1B10676998}" type="presParOf" srcId="{15FE4E36-8B2A-4EE9-A31D-B0E39406FCEB}" destId="{C65479B9-4216-40E8-96A8-891F8F105200}" srcOrd="1" destOrd="0" presId="urn:microsoft.com/office/officeart/2018/2/layout/IconVerticalSolidList"/>
    <dgm:cxn modelId="{3052DAD5-49A4-455C-A886-9AB0FB8CE534}" type="presParOf" srcId="{15FE4E36-8B2A-4EE9-A31D-B0E39406FCEB}" destId="{4D1ABFDA-E583-4AF2-8B77-A00824A096C4}" srcOrd="2" destOrd="0" presId="urn:microsoft.com/office/officeart/2018/2/layout/IconVerticalSolidList"/>
    <dgm:cxn modelId="{FEC8D6A8-8E6B-4821-8258-EE45984826E1}" type="presParOf" srcId="{15FE4E36-8B2A-4EE9-A31D-B0E39406FCEB}" destId="{99B180DB-101C-4472-8088-9B6BF8F27D94}" srcOrd="3" destOrd="0" presId="urn:microsoft.com/office/officeart/2018/2/layout/IconVerticalSolidList"/>
    <dgm:cxn modelId="{D3349499-2B23-4116-A6E3-DB155CE1BE83}" type="presParOf" srcId="{15FE4E36-8B2A-4EE9-A31D-B0E39406FCEB}" destId="{A830E04C-3629-4908-992B-FCB2EEFD5A4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A19A6-ED15-4A3E-8E25-A27BA2C1ED0F}">
      <dsp:nvSpPr>
        <dsp:cNvPr id="0" name=""/>
        <dsp:cNvSpPr/>
      </dsp:nvSpPr>
      <dsp:spPr>
        <a:xfrm>
          <a:off x="659824" y="381900"/>
          <a:ext cx="710226" cy="710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63ABE-7EDC-4E5B-8423-F7CC52E6FD33}">
      <dsp:nvSpPr>
        <dsp:cNvPr id="0" name=""/>
        <dsp:cNvSpPr/>
      </dsp:nvSpPr>
      <dsp:spPr>
        <a:xfrm>
          <a:off x="328" y="1218608"/>
          <a:ext cx="2029218" cy="304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b="1" kern="1200"/>
            <a:t>Why Streamlit?</a:t>
          </a:r>
          <a:endParaRPr lang="en-US" sz="2100" kern="1200"/>
        </a:p>
      </dsp:txBody>
      <dsp:txXfrm>
        <a:off x="328" y="1218608"/>
        <a:ext cx="2029218" cy="304382"/>
      </dsp:txXfrm>
    </dsp:sp>
    <dsp:sp modelId="{C97E9803-0F2B-4AD7-92AD-ED3F44F99F2E}">
      <dsp:nvSpPr>
        <dsp:cNvPr id="0" name=""/>
        <dsp:cNvSpPr/>
      </dsp:nvSpPr>
      <dsp:spPr>
        <a:xfrm>
          <a:off x="328" y="1581819"/>
          <a:ext cx="2029218" cy="1741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Rapid development of interactive web applications.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Easy integration with Python.</a:t>
          </a:r>
        </a:p>
      </dsp:txBody>
      <dsp:txXfrm>
        <a:off x="328" y="1581819"/>
        <a:ext cx="2029218" cy="1741496"/>
      </dsp:txXfrm>
    </dsp:sp>
    <dsp:sp modelId="{AD91E4F3-78A0-4071-BC44-2C3AAF1147BE}">
      <dsp:nvSpPr>
        <dsp:cNvPr id="0" name=""/>
        <dsp:cNvSpPr/>
      </dsp:nvSpPr>
      <dsp:spPr>
        <a:xfrm>
          <a:off x="3044156" y="381900"/>
          <a:ext cx="710226" cy="710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51C40F-EA39-47EA-8F7F-FBA61808A792}">
      <dsp:nvSpPr>
        <dsp:cNvPr id="0" name=""/>
        <dsp:cNvSpPr/>
      </dsp:nvSpPr>
      <dsp:spPr>
        <a:xfrm>
          <a:off x="2384660" y="1218608"/>
          <a:ext cx="2029218" cy="304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b="1" kern="1200"/>
            <a:t>Features:</a:t>
          </a:r>
          <a:endParaRPr lang="en-US" sz="2100" kern="1200"/>
        </a:p>
      </dsp:txBody>
      <dsp:txXfrm>
        <a:off x="2384660" y="1218608"/>
        <a:ext cx="2029218" cy="304382"/>
      </dsp:txXfrm>
    </dsp:sp>
    <dsp:sp modelId="{B044C825-BCA1-4DE8-8B8C-B02B7ADCD166}">
      <dsp:nvSpPr>
        <dsp:cNvPr id="0" name=""/>
        <dsp:cNvSpPr/>
      </dsp:nvSpPr>
      <dsp:spPr>
        <a:xfrm>
          <a:off x="2384660" y="1581819"/>
          <a:ext cx="2029218" cy="1741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Upload images and videos.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Display original and processed images/videos.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Option to download processed files.</a:t>
          </a:r>
        </a:p>
      </dsp:txBody>
      <dsp:txXfrm>
        <a:off x="2384660" y="1581819"/>
        <a:ext cx="2029218" cy="1741496"/>
      </dsp:txXfrm>
    </dsp:sp>
    <dsp:sp modelId="{E3078D4E-7341-452B-8E40-176F3BE0C437}">
      <dsp:nvSpPr>
        <dsp:cNvPr id="0" name=""/>
        <dsp:cNvSpPr/>
      </dsp:nvSpPr>
      <dsp:spPr>
        <a:xfrm>
          <a:off x="5428488" y="381900"/>
          <a:ext cx="710226" cy="710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AB455-3EF2-43CD-B970-1F3C08E4E9A2}">
      <dsp:nvSpPr>
        <dsp:cNvPr id="0" name=""/>
        <dsp:cNvSpPr/>
      </dsp:nvSpPr>
      <dsp:spPr>
        <a:xfrm>
          <a:off x="4768992" y="1218608"/>
          <a:ext cx="2029218" cy="304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b="1" kern="1200"/>
            <a:t>UI Design:</a:t>
          </a:r>
          <a:endParaRPr lang="en-US" sz="2100" kern="1200"/>
        </a:p>
      </dsp:txBody>
      <dsp:txXfrm>
        <a:off x="4768992" y="1218608"/>
        <a:ext cx="2029218" cy="304382"/>
      </dsp:txXfrm>
    </dsp:sp>
    <dsp:sp modelId="{B7A8146C-B33C-4168-BCA2-026D69E110AA}">
      <dsp:nvSpPr>
        <dsp:cNvPr id="0" name=""/>
        <dsp:cNvSpPr/>
      </dsp:nvSpPr>
      <dsp:spPr>
        <a:xfrm>
          <a:off x="4768992" y="1581819"/>
          <a:ext cx="2029218" cy="1741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Simple and intuitive layout for user interaction.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Real-time feedback on processing status.</a:t>
          </a:r>
        </a:p>
      </dsp:txBody>
      <dsp:txXfrm>
        <a:off x="4768992" y="1581819"/>
        <a:ext cx="2029218" cy="17414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40E8B6-D2FA-4F05-B66C-3709BFEF6961}">
      <dsp:nvSpPr>
        <dsp:cNvPr id="0" name=""/>
        <dsp:cNvSpPr/>
      </dsp:nvSpPr>
      <dsp:spPr>
        <a:xfrm>
          <a:off x="0" y="3908"/>
          <a:ext cx="6367912" cy="1827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C8C201-FBF6-4254-9D1B-3BAFE8581A5F}">
      <dsp:nvSpPr>
        <dsp:cNvPr id="0" name=""/>
        <dsp:cNvSpPr/>
      </dsp:nvSpPr>
      <dsp:spPr>
        <a:xfrm>
          <a:off x="552952" y="415195"/>
          <a:ext cx="1005367" cy="1005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BE39AD-5F3B-4F5A-B5DC-6CF6114498DF}">
      <dsp:nvSpPr>
        <dsp:cNvPr id="0" name=""/>
        <dsp:cNvSpPr/>
      </dsp:nvSpPr>
      <dsp:spPr>
        <a:xfrm>
          <a:off x="2111272" y="3908"/>
          <a:ext cx="2865560" cy="1827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457" tIns="193457" rIns="193457" bIns="19345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Deployment Options:</a:t>
          </a:r>
          <a:endParaRPr lang="en-US" sz="2500" kern="1200"/>
        </a:p>
      </dsp:txBody>
      <dsp:txXfrm>
        <a:off x="2111272" y="3908"/>
        <a:ext cx="2865560" cy="1827941"/>
      </dsp:txXfrm>
    </dsp:sp>
    <dsp:sp modelId="{83992D6F-B57F-479B-B93B-2D58FF99E264}">
      <dsp:nvSpPr>
        <dsp:cNvPr id="0" name=""/>
        <dsp:cNvSpPr/>
      </dsp:nvSpPr>
      <dsp:spPr>
        <a:xfrm>
          <a:off x="4976833" y="3908"/>
          <a:ext cx="1389015" cy="1827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457" tIns="193457" rIns="193457" bIns="19345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Hosting on cloud platforms (e.g., AWS, GCP).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Containerization using Docker for consistent deployment.</a:t>
          </a:r>
        </a:p>
      </dsp:txBody>
      <dsp:txXfrm>
        <a:off x="4976833" y="3908"/>
        <a:ext cx="1389015" cy="1827941"/>
      </dsp:txXfrm>
    </dsp:sp>
    <dsp:sp modelId="{061FC6FA-6DAA-46F1-A3F7-7ECDDA7D449E}">
      <dsp:nvSpPr>
        <dsp:cNvPr id="0" name=""/>
        <dsp:cNvSpPr/>
      </dsp:nvSpPr>
      <dsp:spPr>
        <a:xfrm>
          <a:off x="0" y="2288835"/>
          <a:ext cx="6367912" cy="1827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5D6C4-EE51-41F8-848E-1673195C3E55}">
      <dsp:nvSpPr>
        <dsp:cNvPr id="0" name=""/>
        <dsp:cNvSpPr/>
      </dsp:nvSpPr>
      <dsp:spPr>
        <a:xfrm>
          <a:off x="552952" y="2700122"/>
          <a:ext cx="1005367" cy="1005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0D40AF-F23E-4993-8D65-CDED33FB0222}">
      <dsp:nvSpPr>
        <dsp:cNvPr id="0" name=""/>
        <dsp:cNvSpPr/>
      </dsp:nvSpPr>
      <dsp:spPr>
        <a:xfrm>
          <a:off x="2111272" y="2288835"/>
          <a:ext cx="2865560" cy="1827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457" tIns="193457" rIns="193457" bIns="19345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Scalability Considerations:</a:t>
          </a:r>
          <a:endParaRPr lang="en-US" sz="2500" kern="1200"/>
        </a:p>
      </dsp:txBody>
      <dsp:txXfrm>
        <a:off x="2111272" y="2288835"/>
        <a:ext cx="2865560" cy="1827941"/>
      </dsp:txXfrm>
    </dsp:sp>
    <dsp:sp modelId="{EBB2F381-15B4-4905-A958-769C9C31A0B9}">
      <dsp:nvSpPr>
        <dsp:cNvPr id="0" name=""/>
        <dsp:cNvSpPr/>
      </dsp:nvSpPr>
      <dsp:spPr>
        <a:xfrm>
          <a:off x="4976833" y="2288835"/>
          <a:ext cx="1389015" cy="1827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457" tIns="193457" rIns="193457" bIns="19345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Handling large volumes of images and videos.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Ensuring real-time processing capabilities.</a:t>
          </a:r>
        </a:p>
      </dsp:txBody>
      <dsp:txXfrm>
        <a:off x="4976833" y="2288835"/>
        <a:ext cx="1389015" cy="1827941"/>
      </dsp:txXfrm>
    </dsp:sp>
    <dsp:sp modelId="{44675AEF-A294-4B7F-A89B-C1E63121E4D6}">
      <dsp:nvSpPr>
        <dsp:cNvPr id="0" name=""/>
        <dsp:cNvSpPr/>
      </dsp:nvSpPr>
      <dsp:spPr>
        <a:xfrm>
          <a:off x="0" y="4573762"/>
          <a:ext cx="6367912" cy="1827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5479B9-4216-40E8-96A8-891F8F105200}">
      <dsp:nvSpPr>
        <dsp:cNvPr id="0" name=""/>
        <dsp:cNvSpPr/>
      </dsp:nvSpPr>
      <dsp:spPr>
        <a:xfrm>
          <a:off x="552952" y="4985049"/>
          <a:ext cx="1005367" cy="10053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180DB-101C-4472-8088-9B6BF8F27D94}">
      <dsp:nvSpPr>
        <dsp:cNvPr id="0" name=""/>
        <dsp:cNvSpPr/>
      </dsp:nvSpPr>
      <dsp:spPr>
        <a:xfrm>
          <a:off x="2111272" y="4573762"/>
          <a:ext cx="2865560" cy="1827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457" tIns="193457" rIns="193457" bIns="19345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Future Enhancements:</a:t>
          </a:r>
          <a:endParaRPr lang="en-US" sz="2500" kern="1200"/>
        </a:p>
      </dsp:txBody>
      <dsp:txXfrm>
        <a:off x="2111272" y="4573762"/>
        <a:ext cx="2865560" cy="1827941"/>
      </dsp:txXfrm>
    </dsp:sp>
    <dsp:sp modelId="{A830E04C-3629-4908-992B-FCB2EEFD5A49}">
      <dsp:nvSpPr>
        <dsp:cNvPr id="0" name=""/>
        <dsp:cNvSpPr/>
      </dsp:nvSpPr>
      <dsp:spPr>
        <a:xfrm>
          <a:off x="4976833" y="4573762"/>
          <a:ext cx="1389015" cy="1827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457" tIns="193457" rIns="193457" bIns="19345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Extending detection to other privacy-sensitive objects.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Continuous model improvement with more data.</a:t>
          </a:r>
        </a:p>
      </dsp:txBody>
      <dsp:txXfrm>
        <a:off x="4976833" y="4573762"/>
        <a:ext cx="1389015" cy="1827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15381-E7DF-E962-B0B2-AC4BA696C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3BFC6-A1EE-92FD-E5C8-D27B186AC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999DA-9423-4D4B-DF20-06FFB9094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6C98-1C47-9D4F-B74A-E749E0CDE93E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49A61-CD15-AD62-8393-2980A93A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B868D-E2D6-46DD-4D70-5EFDD417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3489-9149-C148-838F-67363DF8C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9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FF005-89EA-7974-F44A-FEF79456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DA813-BCFF-D6EB-FB16-5E08FF377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66AC3-CF1D-641F-64EE-6DE8B4108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6C98-1C47-9D4F-B74A-E749E0CDE93E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AD6CF-D481-87B5-5188-BB67502AD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F3EA2-F14C-743F-E228-D26EC44B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3489-9149-C148-838F-67363DF8C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7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546E65-1D8B-F201-B6BF-76211E462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DF763D-90EF-C94B-C7FA-8014AE88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A69F6-6FFB-1C33-D025-376F7C874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6C98-1C47-9D4F-B74A-E749E0CDE93E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EE096-52C4-DDD8-07D8-61FF6D0C4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C10A5-A357-23D7-AF87-AB9C6DB4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3489-9149-C148-838F-67363DF8C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6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5AF34-0CB3-B50B-AF83-B63AC399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562B9-48D0-A09B-8FC3-B2EBA1BCF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C94FB-7C17-D2A2-7B46-FE684AEBB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6C98-1C47-9D4F-B74A-E749E0CDE93E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D6155-47B0-BC5C-89D7-E7D578486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08CDF-6D46-A45F-CBA4-D6B9F9F8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3489-9149-C148-838F-67363DF8C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6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E2341-A009-E83E-5F43-533A3A7B5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3A519-6B24-6482-7FDC-6CEB0DEF3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68BBC-5C00-08F0-E82E-21A7B3CF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6C98-1C47-9D4F-B74A-E749E0CDE93E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BECA1-E836-1B0D-6DD1-9B897E9A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C81FB-E660-6F26-603B-ABAC2C94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3489-9149-C148-838F-67363DF8C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8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0DBF9-2A0A-7156-B0A4-0CFE3E2F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B362A-432B-4369-FB3C-848C3DDBD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1DD30-A08E-EA22-53C0-4B5560CC7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BCFD2-80CF-862D-AFE0-6FCA525E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6C98-1C47-9D4F-B74A-E749E0CDE93E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214E1-AFBE-FB55-AA67-9413F79D1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949EC-EE3A-718F-3608-32678C80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3489-9149-C148-838F-67363DF8C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6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ECFE1-52F6-3D17-649C-0A818914F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8A21D-F0EB-6899-5CE4-0EABA989E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61F65-8E24-D386-EEF9-381CDDB95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61707-A6B3-09E2-9058-E88BF180E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5A982A-4996-F8D9-548C-52C31B667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BC7DB9-99C5-6386-10E8-950FDB460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6C98-1C47-9D4F-B74A-E749E0CDE93E}" type="datetimeFigureOut">
              <a:rPr lang="en-US" smtClean="0"/>
              <a:t>7/23/24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371252-83CD-8450-70FE-6CB6A4D1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EEF7EA-E44C-7053-9A3B-D174D6E7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3489-9149-C148-838F-67363DF8C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7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72A07-BCB2-A230-AC67-B9E2D8F70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852AD-37CF-2A39-8671-8E2105E0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6C98-1C47-9D4F-B74A-E749E0CDE93E}" type="datetimeFigureOut">
              <a:rPr lang="en-US" smtClean="0"/>
              <a:t>7/23/24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9497AF-FEA0-1888-5CCA-52F5284C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9EF45-9B3D-33CD-E9B8-AAB1CEEF3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3489-9149-C148-838F-67363DF8C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3B20C4-227D-1A9E-AE74-DF0C21D4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6C98-1C47-9D4F-B74A-E749E0CDE93E}" type="datetimeFigureOut">
              <a:rPr lang="en-US" smtClean="0"/>
              <a:t>7/23/24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1CD974-0D23-169A-7A7F-A287CE872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21FB9-6B6A-B0BB-3FE1-8AED79A53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3489-9149-C148-838F-67363DF8C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5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50CE6-62BC-7325-CDEB-C84FD5DA0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22D32-8552-3D92-FE2F-FB30C9E1D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BFD01-9CEA-A443-C907-A32C677D7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BA258-E93B-3AB3-C58D-82432431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6C98-1C47-9D4F-B74A-E749E0CDE93E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ACF36-31D1-888E-9C50-10D0244DB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F22F-9D94-DBA7-0D80-274129DC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3489-9149-C148-838F-67363DF8C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0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E1D1C-91EE-DE25-03FB-4BCB5E57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6E7D1-8323-FC1C-A517-1420A24A6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9A7917-A691-15B8-6D5D-FB57B4FDD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A57FA-8B2A-3F59-7E5F-44BD83B86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6C98-1C47-9D4F-B74A-E749E0CDE93E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9C5DD-A320-A526-1C27-A795B4347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8C87D-0027-74A8-829A-73EC3B2B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3489-9149-C148-838F-67363DF8C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18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DD682A-4762-063F-394C-876BB681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40372-AF1F-3174-1E23-4BED9C4CF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2AB30-FE20-86AC-C2E7-7EAB32651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9F6C98-1C47-9D4F-B74A-E749E0CDE93E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A2128-5E31-6065-9316-13BD9125A2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33724-887E-1E4A-3CEB-6AF5E5414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D83489-9149-C148-838F-67363DF8C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8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761BE-08FE-2A44-39A3-A8826909CE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B87A6F-6F53-D56C-9901-9CE25F203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sz="5600" kern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Detecting and Blurring Framed Objects on Walls Using YOLOv8 and Streamlit</a:t>
            </a:r>
            <a:r>
              <a:rPr lang="en-US" sz="5600">
                <a:solidFill>
                  <a:srgbClr val="FFFFFF"/>
                </a:solidFill>
                <a:effectLst/>
              </a:rPr>
              <a:t> </a:t>
            </a:r>
            <a:endParaRPr lang="en-US" sz="5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1B11F-7641-1F13-A755-C22660994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kern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AI-Powered Solution for Privacy Protection</a:t>
            </a:r>
            <a:br>
              <a:rPr lang="en-US" kern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67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A9278-75FF-8B2F-DB6B-978083378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br>
              <a:rPr lang="en-US" sz="4000" kern="1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b="1" kern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Business Impact and Conclusion</a:t>
            </a:r>
            <a:r>
              <a:rPr lang="en-US" sz="4000">
                <a:solidFill>
                  <a:srgbClr val="FFFFFF"/>
                </a:solidFill>
                <a:effectLst/>
              </a:rPr>
              <a:t> 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06778-40E8-B94F-922E-F9D760CC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Privacy Protection:</a:t>
            </a:r>
            <a:endParaRPr lang="en-US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Enhancing privacy in shared and public spaces.</a:t>
            </a:r>
            <a:endParaRPr lang="en-US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 in sectors like real estate, interior design, and social media.</a:t>
            </a:r>
            <a:endParaRPr lang="en-US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Market Potential:</a:t>
            </a:r>
            <a:endParaRPr lang="en-US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Growing demand for privacy-preserving technologies.</a:t>
            </a:r>
            <a:endParaRPr lang="en-US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Competitive advantage with state-of-the-art AI solutions.</a:t>
            </a:r>
            <a:endParaRPr lang="en-US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US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Summary of the project benefits.</a:t>
            </a:r>
            <a:endParaRPr lang="en-US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to action for stakeholders to support and invest in the project.</a:t>
            </a:r>
            <a:endParaRPr lang="en-US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6584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6B87E-D088-6C60-FEA4-C27BA524D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37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Introduction to the Project</a:t>
            </a:r>
            <a:br>
              <a:rPr lang="en-US" sz="37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61C83-15AD-062C-E682-563488E37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r>
              <a:rPr lang="en-US" sz="20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Personal photos, art, and other framed objects in shared spaces can lead to privacy concerns.</a:t>
            </a:r>
            <a:endParaRPr lang="en-US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Solution Overview:</a:t>
            </a:r>
            <a:r>
              <a:rPr lang="en-US" sz="20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Using AI to automatically detect and blur these objects in images and videos.</a:t>
            </a:r>
            <a:endParaRPr lang="en-US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Technology Stack:</a:t>
            </a:r>
            <a:r>
              <a:rPr lang="en-US" sz="20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Roboflow, YOLOv8, Streamlit, Python.</a:t>
            </a:r>
            <a:endParaRPr lang="en-US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/>
          </a:p>
        </p:txBody>
      </p:sp>
      <p:pic>
        <p:nvPicPr>
          <p:cNvPr id="5" name="Picture 4" descr="3D abstract blue and gold cube illustration">
            <a:extLst>
              <a:ext uri="{FF2B5EF4-FFF2-40B4-BE49-F238E27FC236}">
                <a16:creationId xmlns:a16="http://schemas.microsoft.com/office/drawing/2014/main" id="{E86BE841-1CD4-FD7E-BD9B-8AB8FCF774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268" r="35137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8363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33DDE147-DFDF-13C3-3077-CA6750EECC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947" r="4787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D28800-2B3F-D065-409A-B3ECF4C90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Goals</a:t>
            </a:r>
            <a:br>
              <a:rPr lang="en-US" sz="4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FF65D-3242-07C7-21A5-79378BCFD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 Goal:</a:t>
            </a:r>
            <a:r>
              <a:rPr lang="en-US" sz="20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Develop a model to detect and blur framed objects on walls.</a:t>
            </a:r>
            <a:endParaRPr lang="en-US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Sub-goals:</a:t>
            </a:r>
            <a:endParaRPr lang="en-US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 accuracy in detection.</a:t>
            </a:r>
            <a:endParaRPr lang="en-US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Efficient blurring technique that maintains overall image quality.</a:t>
            </a:r>
            <a:endParaRPr lang="en-US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User-friendly interface for uploading and processing images/videos.</a:t>
            </a:r>
            <a:endParaRPr lang="en-US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2434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728B65-1036-DC38-E328-96443B610F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834" r="23223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8A3DD-BF44-E211-B217-DD173710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37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Collection and Preparation</a:t>
            </a:r>
            <a:br>
              <a:rPr lang="en-US" sz="37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DE2D2-5C95-D25B-74D3-193AF5EFC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Sources:</a:t>
            </a:r>
            <a:r>
              <a:rPr lang="en-US" sz="20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Images and videos of various indoor environments.</a:t>
            </a:r>
            <a:endParaRPr lang="en-US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Annotation Tool:</a:t>
            </a:r>
            <a:r>
              <a:rPr lang="en-US" sz="20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Roboflow for annotating images with bounding boxes around framed objects.</a:t>
            </a:r>
            <a:endParaRPr lang="en-US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Dataset Size:</a:t>
            </a:r>
            <a:r>
              <a:rPr lang="en-US" sz="20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Collecting and annotating at least 1000 images.</a:t>
            </a:r>
            <a:endParaRPr lang="en-US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Augmentation:</a:t>
            </a:r>
            <a:r>
              <a:rPr lang="en-US" sz="20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Techniques such as rotation, scaling, and flipping to enhance dataset diversity.</a:t>
            </a:r>
            <a:endParaRPr lang="en-US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57426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ubes connected with a red line">
            <a:extLst>
              <a:ext uri="{FF2B5EF4-FFF2-40B4-BE49-F238E27FC236}">
                <a16:creationId xmlns:a16="http://schemas.microsoft.com/office/drawing/2014/main" id="{42AAFBDF-4DC6-77C8-6512-A160B256DD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32" r="10102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C3A91-20FB-AADF-9D25-FE91074AD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37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Selection - YOLOv8</a:t>
            </a:r>
            <a:br>
              <a:rPr lang="en-US" sz="37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95DB6-4CA5-2B94-59DA-2CE4EF3FE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Why YOLOv8?</a:t>
            </a:r>
            <a:endParaRPr lang="en-US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State-of-the-art object detection model.</a:t>
            </a:r>
            <a:endParaRPr lang="en-US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 accuracy and real-time performance.</a:t>
            </a:r>
            <a:endParaRPr lang="en-US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Pre-trained models available for quick deployment.</a:t>
            </a:r>
            <a:endParaRPr lang="en-US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Architecture:</a:t>
            </a:r>
            <a:endParaRPr lang="en-US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Overview of YOLOv8 architecture.</a:t>
            </a:r>
            <a:endParaRPr lang="en-US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Customization for detecting framed objects.</a:t>
            </a:r>
            <a:endParaRPr lang="en-US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359133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672A0EA1-B8FC-EEA4-E755-9C91988506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871" r="3613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62DC2-2D46-B16E-6A1F-449972888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Training the Model</a:t>
            </a:r>
            <a:br>
              <a:rPr lang="en-US" sz="4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BC736-168B-9AB0-589F-F198A296E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7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  <a:endParaRPr lang="en-US" sz="17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7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Training Setup:</a:t>
            </a:r>
            <a:endParaRPr lang="en-US" sz="17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7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Google Colab for training.</a:t>
            </a:r>
            <a:endParaRPr lang="en-US" sz="17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7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Hyperparameters: epochs, batch size, learning rate.</a:t>
            </a:r>
            <a:endParaRPr lang="en-US" sz="17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7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Training Process:</a:t>
            </a:r>
            <a:endParaRPr lang="en-US" sz="17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7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Loading the annotated dataset.</a:t>
            </a:r>
            <a:endParaRPr lang="en-US" sz="17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7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Fine-tuning the pre-trained YOLOv8 model.</a:t>
            </a:r>
            <a:endParaRPr lang="en-US" sz="17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7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Monitoring training metrics such as loss and accuracy.</a:t>
            </a:r>
            <a:endParaRPr lang="en-US" sz="17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7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Validation:</a:t>
            </a:r>
            <a:endParaRPr lang="en-US" sz="17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7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Splitting data into training and validation sets.</a:t>
            </a:r>
            <a:endParaRPr lang="en-US" sz="17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7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Evaluating model performance using mAP50-95.</a:t>
            </a:r>
            <a:endParaRPr lang="en-US" sz="17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4868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4F76-5BB2-F8E8-CFFE-1F42BF7E9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</p:spPr>
        <p:txBody>
          <a:bodyPr anchor="b">
            <a:normAutofit/>
          </a:bodyPr>
          <a:lstStyle/>
          <a:p>
            <a:r>
              <a:rPr lang="en-US" sz="32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Implementing the Blurring Technique</a:t>
            </a:r>
            <a:endParaRPr lang="en-US" sz="3200"/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0659B62D-5C48-921C-0509-5FB4EC8897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56" r="32010" b="-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D9920-0299-8F32-F7D3-687937A59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2533476"/>
            <a:ext cx="4491820" cy="3447832"/>
          </a:xfrm>
        </p:spPr>
        <p:txBody>
          <a:bodyPr anchor="t"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  <a:endParaRPr lang="en-US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Blurring Algorithm:</a:t>
            </a:r>
            <a:endParaRPr lang="en-US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Gaussian blur applied to detected regions.</a:t>
            </a:r>
            <a:endParaRPr lang="en-US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Ensuring blurring preserves the aesthetics of the image.</a:t>
            </a:r>
            <a:endParaRPr lang="en-US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Integration with YOLOv8:</a:t>
            </a:r>
            <a:endParaRPr lang="en-US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Post-processing step after detection.</a:t>
            </a:r>
            <a:endParaRPr lang="en-US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Efficient and seamless application of the blur filter.</a:t>
            </a:r>
            <a:endParaRPr lang="en-US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82094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9B0E9C-D94B-9F24-7F7B-FB6C8F0C9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37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Building the User Interface with Streamlit</a:t>
            </a:r>
            <a:br>
              <a:rPr lang="en-US" sz="37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7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5214DA-74DC-7586-4323-2980A80722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980" r="25375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17894D-F8C7-F87A-ED15-328FA98337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3169655"/>
              </p:ext>
            </p:extLst>
          </p:nvPr>
        </p:nvGraphicFramePr>
        <p:xfrm>
          <a:off x="4553734" y="2409830"/>
          <a:ext cx="6798539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5390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D0C92F-69C2-C2C8-847C-9A96D1C5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 b="1" ker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Deployment and Scalability</a:t>
            </a:r>
            <a:br>
              <a:rPr lang="en-US" sz="48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8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7ADB23-E690-38B1-978D-70C3B22A4D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6053430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7510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8650</TotalTime>
  <Words>508</Words>
  <Application>Microsoft Macintosh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Courier New</vt:lpstr>
      <vt:lpstr>Symbol</vt:lpstr>
      <vt:lpstr>Times New Roman</vt:lpstr>
      <vt:lpstr>Office Theme</vt:lpstr>
      <vt:lpstr>Detecting and Blurring Framed Objects on Walls Using YOLOv8 and Streamlit </vt:lpstr>
      <vt:lpstr>Introduction to the Project </vt:lpstr>
      <vt:lpstr>Project Goals </vt:lpstr>
      <vt:lpstr>Data Collection and Preparation </vt:lpstr>
      <vt:lpstr>Model Selection - YOLOv8 </vt:lpstr>
      <vt:lpstr>Training the Model </vt:lpstr>
      <vt:lpstr>Implementing the Blurring Technique</vt:lpstr>
      <vt:lpstr>Building the User Interface with Streamlit </vt:lpstr>
      <vt:lpstr>Deployment and Scalability </vt:lpstr>
      <vt:lpstr> Business Impact and 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silas phillips</dc:creator>
  <cp:lastModifiedBy>silas phillips</cp:lastModifiedBy>
  <cp:revision>1</cp:revision>
  <dcterms:created xsi:type="dcterms:W3CDTF">2024-07-24T00:31:59Z</dcterms:created>
  <dcterms:modified xsi:type="dcterms:W3CDTF">2024-07-30T00:42:07Z</dcterms:modified>
</cp:coreProperties>
</file>