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FD0459E-2370-4E7B-BB00-9A902118482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4488E15-7BF9-40B3-958B-3FE8710E0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8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459E-2370-4E7B-BB00-9A902118482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E15-7BF9-40B3-958B-3FE8710E0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8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FD0459E-2370-4E7B-BB00-9A902118482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4488E15-7BF9-40B3-958B-3FE8710E0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45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459E-2370-4E7B-BB00-9A902118482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E15-7BF9-40B3-958B-3FE8710E0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25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FD0459E-2370-4E7B-BB00-9A902118482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4488E15-7BF9-40B3-958B-3FE8710E0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02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FD0459E-2370-4E7B-BB00-9A902118482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4488E15-7BF9-40B3-958B-3FE8710E0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4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FD0459E-2370-4E7B-BB00-9A902118482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4488E15-7BF9-40B3-958B-3FE8710E0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459E-2370-4E7B-BB00-9A902118482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E15-7BF9-40B3-958B-3FE8710E0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20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FD0459E-2370-4E7B-BB00-9A902118482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4488E15-7BF9-40B3-958B-3FE8710E0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459E-2370-4E7B-BB00-9A902118482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E15-7BF9-40B3-958B-3FE8710E0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1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FD0459E-2370-4E7B-BB00-9A902118482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4488E15-7BF9-40B3-958B-3FE8710E0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57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459E-2370-4E7B-BB00-9A902118482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8E15-7BF9-40B3-958B-3FE8710E0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18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935A0-E140-592E-5CCC-27F9FE1E6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4443" y="2385815"/>
            <a:ext cx="6003114" cy="1868556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 PROGRAMAÇÃO ESTRUTURADA EM C</a:t>
            </a:r>
          </a:p>
        </p:txBody>
      </p:sp>
    </p:spTree>
    <p:extLst>
      <p:ext uri="{BB962C8B-B14F-4D97-AF65-F5344CB8AC3E}">
        <p14:creationId xmlns:p14="http://schemas.microsoft.com/office/powerpoint/2010/main" val="52441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30ED3-0B57-05FA-7C51-13D3533D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SILAS MARQUES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JOÃO PEDRO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GABRIEL GOMES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GREGOLY SILVA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JAILSON AGUIAR</a:t>
            </a:r>
          </a:p>
        </p:txBody>
      </p:sp>
      <p:pic>
        <p:nvPicPr>
          <p:cNvPr id="4100" name="Picture 4" descr="C - codigo35.com">
            <a:extLst>
              <a:ext uri="{FF2B5EF4-FFF2-40B4-BE49-F238E27FC236}">
                <a16:creationId xmlns:a16="http://schemas.microsoft.com/office/drawing/2014/main" id="{0B55FF83-5EBC-09BA-BC44-E707420F1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30" y="2541766"/>
            <a:ext cx="1844605" cy="20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8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22E2B-D1D4-E089-A34E-84DBF6EA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</a:p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520B-7044-CCE9-C39B-4DF561F0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2340423"/>
            <a:ext cx="3498574" cy="24852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E8E3EB-AC06-CC8D-7A69-8EED83B25F82}"/>
              </a:ext>
            </a:extLst>
          </p:cNvPr>
          <p:cNvSpPr txBox="1"/>
          <p:nvPr/>
        </p:nvSpPr>
        <p:spPr>
          <a:xfrm>
            <a:off x="791680" y="609600"/>
            <a:ext cx="1035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METODOS EFICIENTES DE ORDENAÇÃO</a:t>
            </a:r>
          </a:p>
        </p:txBody>
      </p:sp>
    </p:spTree>
    <p:extLst>
      <p:ext uri="{BB962C8B-B14F-4D97-AF65-F5344CB8AC3E}">
        <p14:creationId xmlns:p14="http://schemas.microsoft.com/office/powerpoint/2010/main" val="391842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22E2B-D1D4-E089-A34E-84DBF6EA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304233"/>
            <a:ext cx="6722303" cy="518933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PROPOSTO POR DONALD SHELL 1959;</a:t>
            </a:r>
          </a:p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EXTENSÃO DO INSERTION SORT; </a:t>
            </a:r>
          </a:p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TROCAS DE REGISTROS DISTANTES UM DOS OUTROS.</a:t>
            </a:r>
          </a:p>
          <a:p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520B-7044-CCE9-C39B-4DF561F0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2340423"/>
            <a:ext cx="3498574" cy="24852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E8E3EB-AC06-CC8D-7A69-8EED83B25F82}"/>
              </a:ext>
            </a:extLst>
          </p:cNvPr>
          <p:cNvSpPr txBox="1"/>
          <p:nvPr/>
        </p:nvSpPr>
        <p:spPr>
          <a:xfrm>
            <a:off x="2637183" y="596347"/>
            <a:ext cx="5826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 SHELL SORT</a:t>
            </a:r>
          </a:p>
        </p:txBody>
      </p:sp>
    </p:spTree>
    <p:extLst>
      <p:ext uri="{BB962C8B-B14F-4D97-AF65-F5344CB8AC3E}">
        <p14:creationId xmlns:p14="http://schemas.microsoft.com/office/powerpoint/2010/main" val="155863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oimen's web log">
            <a:extLst>
              <a:ext uri="{FF2B5EF4-FFF2-40B4-BE49-F238E27FC236}">
                <a16:creationId xmlns:a16="http://schemas.microsoft.com/office/drawing/2014/main" id="{646E1101-6BC6-EF4F-0CE0-2161B009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35" y="640488"/>
            <a:ext cx="9846329" cy="557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1C7F047-559C-1055-9675-6652FDF90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6" y="395648"/>
            <a:ext cx="10601739" cy="63043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7F9843-6D60-4EE5-0343-DCC20D9CC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809" y="4189153"/>
            <a:ext cx="3498574" cy="24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8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22E2B-D1D4-E089-A34E-84DBF6EA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3" y="1578093"/>
            <a:ext cx="6722303" cy="4464898"/>
          </a:xfrm>
        </p:spPr>
        <p:txBody>
          <a:bodyPr>
            <a:normAutofit/>
          </a:bodyPr>
          <a:lstStyle/>
          <a:p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ShellSort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ótima opção para arquivos de tamanhos moderados.</a:t>
            </a:r>
          </a:p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implementação é simples e requer uma quantidade de código pequena.</a:t>
            </a:r>
          </a:p>
          <a:p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520B-7044-CCE9-C39B-4DF561F0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2340423"/>
            <a:ext cx="3498574" cy="24852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E8E3EB-AC06-CC8D-7A69-8EED83B25F82}"/>
              </a:ext>
            </a:extLst>
          </p:cNvPr>
          <p:cNvSpPr txBox="1"/>
          <p:nvPr/>
        </p:nvSpPr>
        <p:spPr>
          <a:xfrm>
            <a:off x="4240697" y="596347"/>
            <a:ext cx="3427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 </a:t>
            </a:r>
          </a:p>
        </p:txBody>
      </p:sp>
    </p:spTree>
    <p:extLst>
      <p:ext uri="{BB962C8B-B14F-4D97-AF65-F5344CB8AC3E}">
        <p14:creationId xmlns:p14="http://schemas.microsoft.com/office/powerpoint/2010/main" val="219447546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105</TotalTime>
  <Words>80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 Light</vt:lpstr>
      <vt:lpstr>Rockwell</vt:lpstr>
      <vt:lpstr>Times New Roman</vt:lpstr>
      <vt:lpstr>Wingdings</vt:lpstr>
      <vt:lpstr>Atlas</vt:lpstr>
      <vt:lpstr>INTRODUÇÃO À PROGRAMAÇÃO ESTRUTURADA EM 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PROGRAMAÇÃO ESTRUTURADA EM C</dc:title>
  <dc:creator>USER</dc:creator>
  <cp:lastModifiedBy>USER</cp:lastModifiedBy>
  <cp:revision>3</cp:revision>
  <dcterms:created xsi:type="dcterms:W3CDTF">2024-04-29T18:12:31Z</dcterms:created>
  <dcterms:modified xsi:type="dcterms:W3CDTF">2024-04-29T20:01:04Z</dcterms:modified>
</cp:coreProperties>
</file>