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obster"/>
      <p:regular r:id="rId14"/>
    </p:embeddedFon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f209665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f209665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f209665ad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f209665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35775" y="1925225"/>
            <a:ext cx="8118600" cy="24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int main(){</a:t>
            </a:r>
            <a:endParaRPr sz="3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Ordenação Vetorial em C;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}</a:t>
            </a:r>
            <a:endParaRPr sz="3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6175" y="796550"/>
            <a:ext cx="85272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00000"/>
                </a:solidFill>
              </a:rPr>
              <a:t>INTRODUÇÃO A ESTRUTURA DE DADOS EM C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0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05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12700" y="78725"/>
            <a:ext cx="8118600" cy="10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Grupo:</a:t>
            </a:r>
            <a:endParaRPr sz="52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512700" y="3420075"/>
            <a:ext cx="8118600" cy="10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Lobster"/>
                <a:ea typeface="Lobster"/>
                <a:cs typeface="Lobster"/>
                <a:sym typeface="Lobster"/>
              </a:rPr>
              <a:t>Silas Marques</a:t>
            </a:r>
            <a:endParaRPr sz="42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Lobster"/>
                <a:ea typeface="Lobster"/>
                <a:cs typeface="Lobster"/>
                <a:sym typeface="Lobster"/>
              </a:rPr>
              <a:t>Gregoly Silva</a:t>
            </a:r>
            <a:endParaRPr sz="42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Lobster"/>
                <a:ea typeface="Lobster"/>
                <a:cs typeface="Lobster"/>
                <a:sym typeface="Lobster"/>
              </a:rPr>
              <a:t>João Pedro</a:t>
            </a:r>
            <a:endParaRPr sz="42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Lobster"/>
                <a:ea typeface="Lobster"/>
                <a:cs typeface="Lobster"/>
                <a:sym typeface="Lobster"/>
              </a:rPr>
              <a:t>Gabriel Gomes</a:t>
            </a:r>
            <a:endParaRPr sz="42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Lobster"/>
                <a:ea typeface="Lobster"/>
                <a:cs typeface="Lobster"/>
                <a:sym typeface="Lobster"/>
              </a:rPr>
              <a:t>Jailson de Oliveira Aguiar</a:t>
            </a:r>
            <a:endParaRPr sz="42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13000" y="1250375"/>
            <a:ext cx="4045200" cy="9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/>
              <a:t>{QuickSort}</a:t>
            </a:r>
            <a:endParaRPr b="1" sz="49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4416400" y="511525"/>
            <a:ext cx="49128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/*</a:t>
            </a:r>
            <a:r>
              <a:rPr b="1" lang="pt-BR" sz="2400">
                <a:solidFill>
                  <a:schemeClr val="lt1"/>
                </a:solidFill>
              </a:rPr>
              <a:t>Características</a:t>
            </a:r>
            <a:r>
              <a:rPr b="1" lang="pt-BR" sz="2400">
                <a:solidFill>
                  <a:schemeClr val="lt1"/>
                </a:solidFill>
              </a:rPr>
              <a:t> Principais*/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5400" y="884975"/>
            <a:ext cx="38370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Divisão do Vetor em Partições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elemento é escolhido com </a:t>
            </a:r>
            <a:r>
              <a:rPr lang="pt-BR"/>
              <a:t>pivô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Desempenho</a:t>
            </a:r>
            <a:r>
              <a:rPr lang="pt-BR"/>
              <a:t> na ordem de : (nlog n&gt;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Desvantagem: escolha do </a:t>
            </a:r>
            <a:r>
              <a:rPr lang="pt-BR"/>
              <a:t>Pivô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572000" y="0"/>
            <a:ext cx="49128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00"/>
                </a:solidFill>
              </a:rPr>
              <a:t>int main{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4697375" y="3713275"/>
            <a:ext cx="5050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return 0;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00"/>
                </a:solidFill>
              </a:rPr>
              <a:t>}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0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0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05325" y="287200"/>
            <a:ext cx="5089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</a:rPr>
              <a:t>QuickSort</a:t>
            </a:r>
            <a:r>
              <a:rPr b="1" lang="pt-BR" sz="2900">
                <a:solidFill>
                  <a:schemeClr val="lt1"/>
                </a:solidFill>
              </a:rPr>
              <a:t>_Ideia do Central</a:t>
            </a:r>
            <a:endParaRPr b="1" sz="2900">
              <a:solidFill>
                <a:schemeClr val="lt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8" y="1601175"/>
            <a:ext cx="4212775" cy="2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800" y="126175"/>
            <a:ext cx="3818850" cy="33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199" y="3523825"/>
            <a:ext cx="3818850" cy="146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23628" l="33295" r="35660" t="15754"/>
          <a:stretch/>
        </p:blipFill>
        <p:spPr>
          <a:xfrm>
            <a:off x="6127600" y="577325"/>
            <a:ext cx="1358500" cy="16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209250" y="290175"/>
            <a:ext cx="872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 no Visual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cd /home/silas/Documentos/Utilitario_docs/'Anotacoes de Aulas/2024.1'/'ESTRUTURA DE DADOS EM C'/PROJETOS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0" y="13570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/>
              <a:t>{HeapSort}</a:t>
            </a:r>
            <a:endParaRPr b="1" sz="4900"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4416400" y="511525"/>
            <a:ext cx="49128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/*Características Principais*/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567300" y="858725"/>
            <a:ext cx="46110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Simula uma </a:t>
            </a:r>
            <a:r>
              <a:rPr lang="pt-BR"/>
              <a:t>Árvore</a:t>
            </a:r>
            <a:r>
              <a:rPr lang="pt-BR"/>
              <a:t> binária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 elemento “pai” do vetor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 dois elementos como filhos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>
                <a:solidFill>
                  <a:srgbClr val="00FF00"/>
                </a:solidFill>
              </a:rPr>
              <a:t>“</a:t>
            </a:r>
            <a:r>
              <a:rPr lang="pt-BR" sz="1900">
                <a:solidFill>
                  <a:srgbClr val="00FF00"/>
                </a:solidFill>
              </a:rPr>
              <a:t>pai”(i) -&gt; “filhos”: (2*i+) and (2*i+2)</a:t>
            </a:r>
            <a:endParaRPr sz="1900">
              <a:solidFill>
                <a:srgbClr val="00FF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4572000" y="0"/>
            <a:ext cx="49128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00"/>
                </a:solidFill>
              </a:rPr>
              <a:t>int main{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697375" y="3713275"/>
            <a:ext cx="5050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return 0;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00"/>
                </a:solidFill>
              </a:rPr>
              <a:t>}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500" y="91850"/>
            <a:ext cx="49128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0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sz="10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222450" y="222550"/>
            <a:ext cx="86991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800">
                <a:solidFill>
                  <a:schemeClr val="lt2"/>
                </a:solidFill>
              </a:rPr>
              <a:t>HeapSort</a:t>
            </a:r>
            <a:r>
              <a:rPr b="1" lang="pt-BR" sz="1800">
                <a:solidFill>
                  <a:schemeClr val="lt1"/>
                </a:solidFill>
              </a:rPr>
              <a:t>_</a:t>
            </a:r>
            <a:r>
              <a:rPr b="1" lang="pt-BR" sz="3000">
                <a:solidFill>
                  <a:schemeClr val="lt1"/>
                </a:solidFill>
              </a:rPr>
              <a:t>Ideia do Central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5" y="944100"/>
            <a:ext cx="4445075" cy="326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000" y="944100"/>
            <a:ext cx="4690125" cy="1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23628" l="33295" r="35660" t="15754"/>
          <a:stretch/>
        </p:blipFill>
        <p:spPr>
          <a:xfrm>
            <a:off x="6127600" y="577325"/>
            <a:ext cx="1358500" cy="16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209250" y="290175"/>
            <a:ext cx="872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 no Visual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cd /home/silas/Documentos/Utilitario_docs/'Anotacoes de Aulas/2024.1'/'ESTRUTURA DE DADOS EM C'/PROJETOS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