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D5A3-5434-4231-95EE-712DF577CB5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0944-CE39-4943-8C94-DB284A58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cedatainitiative.org/datasets/calls-for-servic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?source=world-development-indicato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pum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ipumsr/vignettes/ipum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nder.cdc.gov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wonder.cdc.gov/controller/saved/D66/D32F34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20.education.state.mn.us/MDEAnalytics/Data.j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626" y="896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 public data sources</a:t>
            </a:r>
            <a:br>
              <a:rPr lang="en-US" dirty="0" smtClean="0"/>
            </a:br>
            <a:r>
              <a:rPr lang="en-US" dirty="0" smtClean="0"/>
              <a:t>with examples of ‘social justice’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626" y="3542661"/>
            <a:ext cx="9144000" cy="1655762"/>
          </a:xfrm>
        </p:spPr>
        <p:txBody>
          <a:bodyPr/>
          <a:lstStyle/>
          <a:p>
            <a:r>
              <a:rPr lang="en-US" dirty="0" smtClean="0"/>
              <a:t>Dr. Silas Bergen</a:t>
            </a:r>
          </a:p>
          <a:p>
            <a:r>
              <a:rPr lang="en-US" dirty="0" smtClean="0"/>
              <a:t>St. Olaf College</a:t>
            </a:r>
          </a:p>
          <a:p>
            <a:r>
              <a:rPr lang="en-US" dirty="0" smtClean="0"/>
              <a:t>3/14/18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1" y="146936"/>
            <a:ext cx="8122585" cy="4377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265" y="4928260"/>
            <a:ext cx="11264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Police Data Initiative (</a:t>
            </a:r>
            <a:r>
              <a:rPr lang="en-US" sz="2400" dirty="0" smtClean="0">
                <a:hlinkClick r:id="rId3"/>
              </a:rPr>
              <a:t>https://www.policedatainitiative.org/datasets/calls-for-service/</a:t>
            </a:r>
            <a:r>
              <a:rPr lang="en-US" sz="2400" dirty="0" smtClean="0"/>
              <a:t>)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911 calls for 29 U.S.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Variable reporting</a:t>
            </a:r>
          </a:p>
        </p:txBody>
      </p:sp>
    </p:spTree>
    <p:extLst>
      <p:ext uri="{BB962C8B-B14F-4D97-AF65-F5344CB8AC3E}">
        <p14:creationId xmlns:p14="http://schemas.microsoft.com/office/powerpoint/2010/main" val="393148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4367"/>
          <a:stretch/>
        </p:blipFill>
        <p:spPr>
          <a:xfrm>
            <a:off x="909077" y="323324"/>
            <a:ext cx="10901747" cy="918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265" y="2256312"/>
            <a:ext cx="10304615" cy="19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Topics relevant for ‘social justice’: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Geographic discrepancies in calls?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Relationship between calls and demographic information on census tract (merge with IPUMS data?) </a:t>
            </a:r>
          </a:p>
        </p:txBody>
      </p:sp>
    </p:spTree>
    <p:extLst>
      <p:ext uri="{BB962C8B-B14F-4D97-AF65-F5344CB8AC3E}">
        <p14:creationId xmlns:p14="http://schemas.microsoft.com/office/powerpoint/2010/main" val="36795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31" y="213755"/>
            <a:ext cx="3791487" cy="5806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5218" y="618784"/>
            <a:ext cx="61819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World Development Indicators from the World Bank</a:t>
            </a:r>
          </a:p>
          <a:p>
            <a:endParaRPr lang="en-US" dirty="0"/>
          </a:p>
          <a:p>
            <a:pPr lvl="1"/>
            <a:r>
              <a:rPr lang="en-US" sz="1600" dirty="0" smtClean="0">
                <a:hlinkClick r:id="rId3"/>
              </a:rPr>
              <a:t>http://databank.worldbank.org/data/reports.aspx?source=world-development-indicators</a:t>
            </a:r>
            <a:r>
              <a:rPr lang="en-US" sz="1600" dirty="0" smtClean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Host of indicators by country, and year e.g.: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Life expectancy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Infant mortality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Internet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emissions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Child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economic/gender inequality by world region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5095"/>
            <a:ext cx="10515600" cy="30519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Integrated Public Use Microdata Series (</a:t>
            </a:r>
            <a:r>
              <a:rPr lang="en-US" dirty="0" smtClean="0">
                <a:hlinkClick r:id="rId2"/>
              </a:rPr>
              <a:t>ipums.org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Integrated, harmonized data on a variety of topics with standardized data request system</a:t>
            </a:r>
          </a:p>
          <a:p>
            <a:r>
              <a:rPr lang="en-US" dirty="0" smtClean="0"/>
              <a:t>Account creation required</a:t>
            </a:r>
          </a:p>
          <a:p>
            <a:r>
              <a:rPr lang="en-US" dirty="0" smtClean="0"/>
              <a:t>Beware the PERWT!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15" y="240660"/>
            <a:ext cx="4849969" cy="1359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93" y="1939925"/>
            <a:ext cx="241935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862" y="1874485"/>
            <a:ext cx="2457450" cy="1476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24" y="1874485"/>
            <a:ext cx="24193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5095"/>
            <a:ext cx="10515600" cy="3051960"/>
          </a:xfrm>
        </p:spPr>
        <p:txBody>
          <a:bodyPr>
            <a:normAutofit/>
          </a:bodyPr>
          <a:lstStyle/>
          <a:p>
            <a:r>
              <a:rPr lang="en-US" dirty="0" smtClean="0"/>
              <a:t>Example topics relevant for ‘social justice’: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STEM, income, education and sex (ACS)</a:t>
            </a:r>
          </a:p>
          <a:p>
            <a:pPr lvl="1"/>
            <a:r>
              <a:rPr lang="en-US" dirty="0" smtClean="0"/>
              <a:t>Poverty, median income, high school completion inequality (CPS)</a:t>
            </a:r>
          </a:p>
          <a:p>
            <a:pPr lvl="1"/>
            <a:r>
              <a:rPr lang="en-US" dirty="0" smtClean="0"/>
              <a:t>Mental health inequality (NHIS)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15" y="240660"/>
            <a:ext cx="4849969" cy="1359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93" y="1939925"/>
            <a:ext cx="241935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862" y="1874485"/>
            <a:ext cx="2457450" cy="1476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24" y="1874485"/>
            <a:ext cx="24193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5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7926"/>
          <a:stretch/>
        </p:blipFill>
        <p:spPr>
          <a:xfrm>
            <a:off x="639658" y="302881"/>
            <a:ext cx="4407355" cy="2238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7" y="3920203"/>
            <a:ext cx="6674738" cy="1848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107" y="2693466"/>
            <a:ext cx="4334893" cy="33273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88821" y="2695699"/>
            <a:ext cx="0" cy="783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39551" y="4844598"/>
            <a:ext cx="917556" cy="24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0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628650"/>
            <a:ext cx="7458075" cy="5600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10492" y="6229350"/>
            <a:ext cx="7200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https://cran.r-project.org/web/packages/ipumsr/vignettes/ipums.html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4" y="600446"/>
            <a:ext cx="7618520" cy="2071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894" y="3040083"/>
            <a:ext cx="108659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CDC Wonder (</a:t>
            </a:r>
            <a:r>
              <a:rPr lang="en-US" sz="3200" dirty="0" smtClean="0">
                <a:hlinkClick r:id="rId3"/>
              </a:rPr>
              <a:t>https://wonder.cdc.gov/</a:t>
            </a:r>
            <a:r>
              <a:rPr lang="en-US" sz="32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“Reproducible” query linking e.g.: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Fertility rates for single mothers 15-19 by race, year, state:</a:t>
            </a:r>
          </a:p>
          <a:p>
            <a:pPr lvl="2"/>
            <a:r>
              <a:rPr lang="en-US" sz="3200" dirty="0" smtClean="0">
                <a:hlinkClick r:id="rId4"/>
              </a:rPr>
              <a:t>https://wonder.cdc.gov/controller/saved/D66/D32F342</a:t>
            </a:r>
            <a:endParaRPr lang="en-US" sz="3200" dirty="0" smtClean="0"/>
          </a:p>
          <a:p>
            <a:pPr lvl="2"/>
            <a:r>
              <a:rPr lang="en-US" sz="3200" dirty="0" smtClean="0"/>
              <a:t>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.csv file easily downloaded</a:t>
            </a:r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175" y="978971"/>
            <a:ext cx="31908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4" y="600446"/>
            <a:ext cx="7618520" cy="2071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894" y="2997936"/>
            <a:ext cx="108659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Topics relevant for ‘social justice’; e.g. explore following by time, race, geography: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Neonatal mortality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Teenage fertility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Low birth weight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Deaths by suicide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75" y="978971"/>
            <a:ext cx="31908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894" y="2826127"/>
            <a:ext cx="10865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Minnesota Department of Education Data Center (</a:t>
            </a:r>
            <a:r>
              <a:rPr lang="en-US" sz="3200" dirty="0" smtClean="0">
                <a:hlinkClick r:id="rId2"/>
              </a:rPr>
              <a:t>http://w20.education.state.mn.us/MDEAnalytics/Data.jsp</a:t>
            </a:r>
            <a:r>
              <a:rPr lang="en-US" sz="3200" dirty="0" smtClean="0"/>
              <a:t>) 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Cumbersome dropdown menus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Individual Excel files for each year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36" y="275648"/>
            <a:ext cx="7115564" cy="2063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60" y="0"/>
            <a:ext cx="4953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8769" y="3301140"/>
            <a:ext cx="10865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Topics relevant for ‘social justice’: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Disciplinary actions by 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ACT scores by school district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Relationship with race (merge with demographic data from IPUMS?)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36" y="275648"/>
            <a:ext cx="7115564" cy="2063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0" y="0"/>
            <a:ext cx="4953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Great public data sources with examples of ‘social justice’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public data sources with examples of use</dc:title>
  <dc:creator>Bergen, Silas R</dc:creator>
  <cp:lastModifiedBy>Bergen, Silas R</cp:lastModifiedBy>
  <cp:revision>6</cp:revision>
  <dcterms:created xsi:type="dcterms:W3CDTF">2018-03-14T13:22:59Z</dcterms:created>
  <dcterms:modified xsi:type="dcterms:W3CDTF">2018-03-14T14:08:26Z</dcterms:modified>
</cp:coreProperties>
</file>