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42808525" cy="30279975"/>
  <p:notesSz cx="9928225" cy="6797675"/>
  <p:embeddedFontLst>
    <p:embeddedFont>
      <p:font typeface="Cambria Math" panose="02040503050406030204" pitchFamily="18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6136A-9C17-A1A3-7BF3-00EA74A5F7A5}" v="85" dt="2020-12-07T13:24:22.147"/>
    <p1510:client id="{25E98133-B3A7-F532-6503-F5DEB4F8CA55}" v="35" dt="2020-12-07T14:59:56.697"/>
    <p1510:client id="{2EAF8912-23E1-7F15-4E5B-71667B53B90E}" v="408" dt="2020-12-07T13:55:04.176"/>
    <p1510:client id="{325DED41-16BF-891A-8F37-0198C69D4000}" v="26" dt="2020-12-07T12:59:34.402"/>
    <p1510:client id="{40599CBF-CDF6-C971-4636-D56367653AEF}" v="26" dt="2020-12-06T19:41:04.238"/>
    <p1510:client id="{5EC0E7B3-D81A-AF2F-1CA9-686D6D5363A3}" v="2" dt="2020-12-07T13:57:01.979"/>
    <p1510:client id="{80A90A97-97C9-EE57-CA63-3472AE6877DB}" v="43" dt="2020-12-07T14:29:15.733"/>
    <p1510:client id="{9BB42418-051C-0A45-9BE7-18AECE2FC849}" v="119" vWet="120" dt="2020-12-07T14:04:09.583"/>
    <p1510:client id="{AE794FE9-50BD-5647-CB3F-1C95FFA78FAB}" v="1" dt="2020-12-06T17:26:27.554"/>
    <p1510:client id="{B6AD3F42-43C7-61BC-2657-837CC5C1735C}" v="27" dt="2020-12-07T13:59:52.862"/>
    <p1510:client id="{D5C97013-7B55-F29E-C8A0-123BE03C0527}" v="6" dt="2020-12-07T14:55:46.682"/>
    <p1510:client id="{D6289851-9987-2E24-C56F-FCF115B01A3D}" v="7" dt="2020-12-07T13:58:33.299"/>
    <p1510:client id="{F5E88EA5-E206-401E-BE42-9C86B60C59F7}" v="475" dt="2020-12-07T14:08:28.645"/>
  </p1510:revLst>
</p1510:revInfo>
</file>

<file path=ppt/tableStyles.xml><?xml version="1.0" encoding="utf-8"?>
<a:tblStyleLst xmlns:a="http://schemas.openxmlformats.org/drawingml/2006/main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aniel Pinho Ventura" userId="S::s202450@win.dtu.dk::bb39b7af-3b2a-4334-9815-824e506896d9" providerId="AD" clId="Web-{D5C97013-7B55-F29E-C8A0-123BE03C0527}"/>
    <pc:docChg chg="modSld">
      <pc:chgData name="Carlos Daniel Pinho Ventura" userId="S::s202450@win.dtu.dk::bb39b7af-3b2a-4334-9815-824e506896d9" providerId="AD" clId="Web-{D5C97013-7B55-F29E-C8A0-123BE03C0527}" dt="2020-12-07T14:55:46.651" v="5" actId="1076"/>
      <pc:docMkLst>
        <pc:docMk/>
      </pc:docMkLst>
      <pc:sldChg chg="modSp">
        <pc:chgData name="Carlos Daniel Pinho Ventura" userId="S::s202450@win.dtu.dk::bb39b7af-3b2a-4334-9815-824e506896d9" providerId="AD" clId="Web-{D5C97013-7B55-F29E-C8A0-123BE03C0527}" dt="2020-12-07T14:55:46.651" v="5" actId="1076"/>
        <pc:sldMkLst>
          <pc:docMk/>
          <pc:sldMk cId="4142171147" sldId="259"/>
        </pc:sldMkLst>
        <pc:spChg chg="mod">
          <ac:chgData name="Carlos Daniel Pinho Ventura" userId="S::s202450@win.dtu.dk::bb39b7af-3b2a-4334-9815-824e506896d9" providerId="AD" clId="Web-{D5C97013-7B55-F29E-C8A0-123BE03C0527}" dt="2020-12-07T14:55:46.651" v="5" actId="1076"/>
          <ac:spMkLst>
            <pc:docMk/>
            <pc:sldMk cId="4142171147" sldId="259"/>
            <ac:spMk id="49" creationId="{5D002173-816D-443C-8485-5E81AF316AB9}"/>
          </ac:spMkLst>
        </pc:spChg>
        <pc:picChg chg="mod">
          <ac:chgData name="Carlos Daniel Pinho Ventura" userId="S::s202450@win.dtu.dk::bb39b7af-3b2a-4334-9815-824e506896d9" providerId="AD" clId="Web-{D5C97013-7B55-F29E-C8A0-123BE03C0527}" dt="2020-12-07T14:55:33.323" v="1" actId="1076"/>
          <ac:picMkLst>
            <pc:docMk/>
            <pc:sldMk cId="4142171147" sldId="259"/>
            <ac:picMk id="12" creationId="{68DD2DFE-139A-4529-83DE-967816E5DDA7}"/>
          </ac:picMkLst>
        </pc:picChg>
        <pc:picChg chg="mod">
          <ac:chgData name="Carlos Daniel Pinho Ventura" userId="S::s202450@win.dtu.dk::bb39b7af-3b2a-4334-9815-824e506896d9" providerId="AD" clId="Web-{D5C97013-7B55-F29E-C8A0-123BE03C0527}" dt="2020-12-07T14:55:38.479" v="3" actId="1076"/>
          <ac:picMkLst>
            <pc:docMk/>
            <pc:sldMk cId="4142171147" sldId="259"/>
            <ac:picMk id="1026" creationId="{F70BA007-6379-477F-B5D6-F149DCF0FADE}"/>
          </ac:picMkLst>
        </pc:picChg>
        <pc:picChg chg="mod">
          <ac:chgData name="Carlos Daniel Pinho Ventura" userId="S::s202450@win.dtu.dk::bb39b7af-3b2a-4334-9815-824e506896d9" providerId="AD" clId="Web-{D5C97013-7B55-F29E-C8A0-123BE03C0527}" dt="2020-12-07T14:55:34.541" v="2" actId="1076"/>
          <ac:picMkLst>
            <pc:docMk/>
            <pc:sldMk cId="4142171147" sldId="259"/>
            <ac:picMk id="1028" creationId="{E3F5A7A7-23A4-421E-ADB8-90D5C3C20EB2}"/>
          </ac:picMkLst>
        </pc:picChg>
      </pc:sldChg>
    </pc:docChg>
  </pc:docChgLst>
  <pc:docChgLst>
    <pc:chgData name="Silas Brack" userId="4c8fe2da-a468-4cd7-b26c-2049d9ad90de" providerId="ADAL" clId="{20EE983A-7D1F-4F75-9D57-72CDBB0D8068}"/>
    <pc:docChg chg="undo redo custSel modSld">
      <pc:chgData name="Silas Brack" userId="4c8fe2da-a468-4cd7-b26c-2049d9ad90de" providerId="ADAL" clId="{20EE983A-7D1F-4F75-9D57-72CDBB0D8068}" dt="2020-12-06T10:10:22.237" v="454" actId="167"/>
      <pc:docMkLst>
        <pc:docMk/>
      </pc:docMkLst>
      <pc:sldChg chg="addSp delSp modSp mod">
        <pc:chgData name="Silas Brack" userId="4c8fe2da-a468-4cd7-b26c-2049d9ad90de" providerId="ADAL" clId="{20EE983A-7D1F-4F75-9D57-72CDBB0D8068}" dt="2020-12-06T10:10:22.237" v="454" actId="167"/>
        <pc:sldMkLst>
          <pc:docMk/>
          <pc:sldMk cId="4142171147" sldId="259"/>
        </pc:sldMkLst>
        <pc:spChg chg="add del mod">
          <ac:chgData name="Silas Brack" userId="4c8fe2da-a468-4cd7-b26c-2049d9ad90de" providerId="ADAL" clId="{20EE983A-7D1F-4F75-9D57-72CDBB0D8068}" dt="2020-12-06T09:11:36.645" v="270" actId="478"/>
          <ac:spMkLst>
            <pc:docMk/>
            <pc:sldMk cId="4142171147" sldId="259"/>
            <ac:spMk id="32" creationId="{B0854D8B-8170-4C02-A6E0-7B580DE9FE4C}"/>
          </ac:spMkLst>
        </pc:spChg>
        <pc:spChg chg="mod ord">
          <ac:chgData name="Silas Brack" userId="4c8fe2da-a468-4cd7-b26c-2049d9ad90de" providerId="ADAL" clId="{20EE983A-7D1F-4F75-9D57-72CDBB0D8068}" dt="2020-12-06T10:10:22.237" v="454" actId="167"/>
          <ac:spMkLst>
            <pc:docMk/>
            <pc:sldMk cId="4142171147" sldId="259"/>
            <ac:spMk id="90" creationId="{00000000-0000-0000-0000-000000000000}"/>
          </ac:spMkLst>
        </pc:spChg>
        <pc:graphicFrameChg chg="add del mod">
          <ac:chgData name="Silas Brack" userId="4c8fe2da-a468-4cd7-b26c-2049d9ad90de" providerId="ADAL" clId="{20EE983A-7D1F-4F75-9D57-72CDBB0D8068}" dt="2020-12-06T10:07:49.820" v="448"/>
          <ac:graphicFrameMkLst>
            <pc:docMk/>
            <pc:sldMk cId="4142171147" sldId="259"/>
            <ac:graphicFrameMk id="2" creationId="{0039F9C0-80E6-481F-894A-72766D21492D}"/>
          </ac:graphicFrameMkLst>
        </pc:graphicFrameChg>
        <pc:graphicFrameChg chg="add mod modGraphic">
          <ac:chgData name="Silas Brack" userId="4c8fe2da-a468-4cd7-b26c-2049d9ad90de" providerId="ADAL" clId="{20EE983A-7D1F-4F75-9D57-72CDBB0D8068}" dt="2020-12-06T10:06:49.849" v="435" actId="1076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graphicFrameChg chg="mod modGraphic">
          <ac:chgData name="Silas Brack" userId="4c8fe2da-a468-4cd7-b26c-2049d9ad90de" providerId="ADAL" clId="{20EE983A-7D1F-4F75-9D57-72CDBB0D8068}" dt="2020-12-06T10:07:59.325" v="449"/>
          <ac:graphicFrameMkLst>
            <pc:docMk/>
            <pc:sldMk cId="4142171147" sldId="259"/>
            <ac:graphicFrameMk id="93" creationId="{00000000-0000-0000-0000-000000000000}"/>
          </ac:graphicFrameMkLst>
        </pc:graphicFrameChg>
        <pc:graphicFrameChg chg="del modGraphic">
          <ac:chgData name="Silas Brack" userId="4c8fe2da-a468-4cd7-b26c-2049d9ad90de" providerId="ADAL" clId="{20EE983A-7D1F-4F75-9D57-72CDBB0D8068}" dt="2020-12-06T10:02:27.646" v="403" actId="478"/>
          <ac:graphicFrameMkLst>
            <pc:docMk/>
            <pc:sldMk cId="4142171147" sldId="259"/>
            <ac:graphicFrameMk id="125" creationId="{00000000-0000-0000-0000-000000000000}"/>
          </ac:graphicFrameMkLst>
        </pc:graphicFrameChg>
        <pc:picChg chg="mod">
          <ac:chgData name="Silas Brack" userId="4c8fe2da-a468-4cd7-b26c-2049d9ad90de" providerId="ADAL" clId="{20EE983A-7D1F-4F75-9D57-72CDBB0D8068}" dt="2020-12-06T09:36:28.223" v="348" actId="1076"/>
          <ac:picMkLst>
            <pc:docMk/>
            <pc:sldMk cId="4142171147" sldId="259"/>
            <ac:picMk id="4" creationId="{C4BB5E9C-8BFD-4B11-94B2-FF525AEA0CA2}"/>
          </ac:picMkLst>
        </pc:picChg>
        <pc:picChg chg="mod">
          <ac:chgData name="Silas Brack" userId="4c8fe2da-a468-4cd7-b26c-2049d9ad90de" providerId="ADAL" clId="{20EE983A-7D1F-4F75-9D57-72CDBB0D8068}" dt="2020-12-06T10:02:41.205" v="406" actId="1076"/>
          <ac:picMkLst>
            <pc:docMk/>
            <pc:sldMk cId="4142171147" sldId="259"/>
            <ac:picMk id="6" creationId="{62308F4F-EB05-4E5A-A258-1E514D182C57}"/>
          </ac:picMkLst>
        </pc:picChg>
      </pc:sldChg>
    </pc:docChg>
  </pc:docChgLst>
  <pc:docChgLst>
    <pc:chgData name="Jakub Reha" userId="14bcf4df-b7fb-442c-abf7-752a79108fc9" providerId="ADAL" clId="{9BB42418-051C-0A45-9BE7-18AECE2FC849}"/>
    <pc:docChg chg="modSld">
      <pc:chgData name="Jakub Reha" userId="14bcf4df-b7fb-442c-abf7-752a79108fc9" providerId="ADAL" clId="{9BB42418-051C-0A45-9BE7-18AECE2FC849}" dt="2020-12-07T14:03:25.160" v="118" actId="1076"/>
      <pc:docMkLst>
        <pc:docMk/>
      </pc:docMkLst>
      <pc:sldChg chg="modSp">
        <pc:chgData name="Jakub Reha" userId="14bcf4df-b7fb-442c-abf7-752a79108fc9" providerId="ADAL" clId="{9BB42418-051C-0A45-9BE7-18AECE2FC849}" dt="2020-12-07T14:03:25.160" v="118" actId="1076"/>
        <pc:sldMkLst>
          <pc:docMk/>
          <pc:sldMk cId="4142171147" sldId="259"/>
        </pc:sldMkLst>
        <pc:spChg chg="mod">
          <ac:chgData name="Jakub Reha" userId="14bcf4df-b7fb-442c-abf7-752a79108fc9" providerId="ADAL" clId="{9BB42418-051C-0A45-9BE7-18AECE2FC849}" dt="2020-12-07T14:02:49.873" v="110" actId="1076"/>
          <ac:spMkLst>
            <pc:docMk/>
            <pc:sldMk cId="4142171147" sldId="259"/>
            <ac:spMk id="43" creationId="{B9185962-9F44-4CD8-8045-7EA1F7658391}"/>
          </ac:spMkLst>
        </pc:spChg>
        <pc:spChg chg="mod">
          <ac:chgData name="Jakub Reha" userId="14bcf4df-b7fb-442c-abf7-752a79108fc9" providerId="ADAL" clId="{9BB42418-051C-0A45-9BE7-18AECE2FC849}" dt="2020-12-07T14:03:10.738" v="113" actId="1076"/>
          <ac:spMkLst>
            <pc:docMk/>
            <pc:sldMk cId="4142171147" sldId="259"/>
            <ac:spMk id="46" creationId="{C6338D18-48AF-4F8F-9942-E81B7C95A225}"/>
          </ac:spMkLst>
        </pc:spChg>
        <pc:spChg chg="mod">
          <ac:chgData name="Jakub Reha" userId="14bcf4df-b7fb-442c-abf7-752a79108fc9" providerId="ADAL" clId="{9BB42418-051C-0A45-9BE7-18AECE2FC849}" dt="2020-12-07T14:03:25.160" v="118" actId="1076"/>
          <ac:spMkLst>
            <pc:docMk/>
            <pc:sldMk cId="4142171147" sldId="259"/>
            <ac:spMk id="47" creationId="{2E4F5545-D365-4993-A86C-6F9F48BBBFC1}"/>
          </ac:spMkLst>
        </pc:spChg>
        <pc:spChg chg="mod">
          <ac:chgData name="Jakub Reha" userId="14bcf4df-b7fb-442c-abf7-752a79108fc9" providerId="ADAL" clId="{9BB42418-051C-0A45-9BE7-18AECE2FC849}" dt="2020-12-07T14:02:36.507" v="109" actId="20577"/>
          <ac:spMkLst>
            <pc:docMk/>
            <pc:sldMk cId="4142171147" sldId="259"/>
            <ac:spMk id="49" creationId="{5D002173-816D-443C-8485-5E81AF316AB9}"/>
          </ac:spMkLst>
        </pc:spChg>
        <pc:spChg chg="mod">
          <ac:chgData name="Jakub Reha" userId="14bcf4df-b7fb-442c-abf7-752a79108fc9" providerId="ADAL" clId="{9BB42418-051C-0A45-9BE7-18AECE2FC849}" dt="2020-12-07T14:01:19.353" v="59" actId="1076"/>
          <ac:spMkLst>
            <pc:docMk/>
            <pc:sldMk cId="4142171147" sldId="259"/>
            <ac:spMk id="69" creationId="{945C0EB6-D2E3-48CE-BFBC-964970043301}"/>
          </ac:spMkLst>
        </pc:spChg>
        <pc:spChg chg="mod">
          <ac:chgData name="Jakub Reha" userId="14bcf4df-b7fb-442c-abf7-752a79108fc9" providerId="ADAL" clId="{9BB42418-051C-0A45-9BE7-18AECE2FC849}" dt="2020-12-07T14:03:12.688" v="114" actId="1076"/>
          <ac:spMkLst>
            <pc:docMk/>
            <pc:sldMk cId="4142171147" sldId="259"/>
            <ac:spMk id="90" creationId="{00000000-0000-0000-0000-000000000000}"/>
          </ac:spMkLst>
        </pc:spChg>
        <pc:spChg chg="mod">
          <ac:chgData name="Jakub Reha" userId="14bcf4df-b7fb-442c-abf7-752a79108fc9" providerId="ADAL" clId="{9BB42418-051C-0A45-9BE7-18AECE2FC849}" dt="2020-12-07T14:01:44.236" v="79" actId="1076"/>
          <ac:spMkLst>
            <pc:docMk/>
            <pc:sldMk cId="4142171147" sldId="259"/>
            <ac:spMk id="94" creationId="{00000000-0000-0000-0000-000000000000}"/>
          </ac:spMkLst>
        </pc:spChg>
        <pc:picChg chg="mod">
          <ac:chgData name="Jakub Reha" userId="14bcf4df-b7fb-442c-abf7-752a79108fc9" providerId="ADAL" clId="{9BB42418-051C-0A45-9BE7-18AECE2FC849}" dt="2020-12-07T14:03:06.773" v="112" actId="1076"/>
          <ac:picMkLst>
            <pc:docMk/>
            <pc:sldMk cId="4142171147" sldId="259"/>
            <ac:picMk id="2" creationId="{7C7B2555-58B3-4060-AE8E-7FB17FCFEB06}"/>
          </ac:picMkLst>
        </pc:picChg>
        <pc:picChg chg="mod">
          <ac:chgData name="Jakub Reha" userId="14bcf4df-b7fb-442c-abf7-752a79108fc9" providerId="ADAL" clId="{9BB42418-051C-0A45-9BE7-18AECE2FC849}" dt="2020-12-07T14:03:16.527" v="115" actId="1076"/>
          <ac:picMkLst>
            <pc:docMk/>
            <pc:sldMk cId="4142171147" sldId="259"/>
            <ac:picMk id="15" creationId="{66FEADA9-8E37-4108-B787-F5039709D989}"/>
          </ac:picMkLst>
        </pc:picChg>
      </pc:sldChg>
    </pc:docChg>
  </pc:docChgLst>
  <pc:docChgLst>
    <pc:chgData name="Jakub Reha" userId="S::s184478@win.dtu.dk::14bcf4df-b7fb-442c-abf7-752a79108fc9" providerId="AD" clId="Web-{AE794FE9-50BD-5647-CB3F-1C95FFA78FAB}"/>
    <pc:docChg chg="modSld">
      <pc:chgData name="Jakub Reha" userId="S::s184478@win.dtu.dk::14bcf4df-b7fb-442c-abf7-752a79108fc9" providerId="AD" clId="Web-{AE794FE9-50BD-5647-CB3F-1C95FFA78FAB}" dt="2020-12-06T17:26:27.554" v="0"/>
      <pc:docMkLst>
        <pc:docMk/>
      </pc:docMkLst>
      <pc:sldChg chg="delSp">
        <pc:chgData name="Jakub Reha" userId="S::s184478@win.dtu.dk::14bcf4df-b7fb-442c-abf7-752a79108fc9" providerId="AD" clId="Web-{AE794FE9-50BD-5647-CB3F-1C95FFA78FAB}" dt="2020-12-06T17:26:27.554" v="0"/>
        <pc:sldMkLst>
          <pc:docMk/>
          <pc:sldMk cId="4142171147" sldId="259"/>
        </pc:sldMkLst>
        <pc:picChg chg="del">
          <ac:chgData name="Jakub Reha" userId="S::s184478@win.dtu.dk::14bcf4df-b7fb-442c-abf7-752a79108fc9" providerId="AD" clId="Web-{AE794FE9-50BD-5647-CB3F-1C95FFA78FAB}" dt="2020-12-06T17:26:27.554" v="0"/>
          <ac:picMkLst>
            <pc:docMk/>
            <pc:sldMk cId="4142171147" sldId="259"/>
            <ac:picMk id="11" creationId="{2F543FA5-8038-4F7D-AFAE-FEDFD10AB8FE}"/>
          </ac:picMkLst>
        </pc:picChg>
      </pc:sldChg>
    </pc:docChg>
  </pc:docChgLst>
  <pc:docChgLst>
    <pc:chgData name="Jakub Reha" userId="S::s184478@win.dtu.dk::14bcf4df-b7fb-442c-abf7-752a79108fc9" providerId="AD" clId="Web-{5EC0E7B3-D81A-AF2F-1CA9-686D6D5363A3}"/>
    <pc:docChg chg="modSld">
      <pc:chgData name="Jakub Reha" userId="S::s184478@win.dtu.dk::14bcf4df-b7fb-442c-abf7-752a79108fc9" providerId="AD" clId="Web-{5EC0E7B3-D81A-AF2F-1CA9-686D6D5363A3}" dt="2020-12-07T13:57:01.979" v="1" actId="1076"/>
      <pc:docMkLst>
        <pc:docMk/>
      </pc:docMkLst>
      <pc:sldChg chg="modSp">
        <pc:chgData name="Jakub Reha" userId="S::s184478@win.dtu.dk::14bcf4df-b7fb-442c-abf7-752a79108fc9" providerId="AD" clId="Web-{5EC0E7B3-D81A-AF2F-1CA9-686D6D5363A3}" dt="2020-12-07T13:57:01.979" v="1" actId="1076"/>
        <pc:sldMkLst>
          <pc:docMk/>
          <pc:sldMk cId="4142171147" sldId="259"/>
        </pc:sldMkLst>
        <pc:spChg chg="mod">
          <ac:chgData name="Jakub Reha" userId="S::s184478@win.dtu.dk::14bcf4df-b7fb-442c-abf7-752a79108fc9" providerId="AD" clId="Web-{5EC0E7B3-D81A-AF2F-1CA9-686D6D5363A3}" dt="2020-12-07T13:57:01.979" v="1" actId="1076"/>
          <ac:spMkLst>
            <pc:docMk/>
            <pc:sldMk cId="4142171147" sldId="259"/>
            <ac:spMk id="49" creationId="{5D002173-816D-443C-8485-5E81AF316AB9}"/>
          </ac:spMkLst>
        </pc:spChg>
      </pc:sldChg>
    </pc:docChg>
  </pc:docChgLst>
  <pc:docChgLst>
    <pc:chgData name="Carlos Daniel Pinho Ventura" userId="S::s202450@win.dtu.dk::bb39b7af-3b2a-4334-9815-824e506896d9" providerId="AD" clId="Web-{325DED41-16BF-891A-8F37-0198C69D4000}"/>
    <pc:docChg chg="modSld">
      <pc:chgData name="Carlos Daniel Pinho Ventura" userId="S::s202450@win.dtu.dk::bb39b7af-3b2a-4334-9815-824e506896d9" providerId="AD" clId="Web-{325DED41-16BF-891A-8F37-0198C69D4000}" dt="2020-12-07T12:59:34.402" v="25" actId="20577"/>
      <pc:docMkLst>
        <pc:docMk/>
      </pc:docMkLst>
      <pc:sldChg chg="modSp">
        <pc:chgData name="Carlos Daniel Pinho Ventura" userId="S::s202450@win.dtu.dk::bb39b7af-3b2a-4334-9815-824e506896d9" providerId="AD" clId="Web-{325DED41-16BF-891A-8F37-0198C69D4000}" dt="2020-12-07T12:59:34.402" v="25" actId="20577"/>
        <pc:sldMkLst>
          <pc:docMk/>
          <pc:sldMk cId="4142171147" sldId="259"/>
        </pc:sldMkLst>
        <pc:spChg chg="mod">
          <ac:chgData name="Carlos Daniel Pinho Ventura" userId="S::s202450@win.dtu.dk::bb39b7af-3b2a-4334-9815-824e506896d9" providerId="AD" clId="Web-{325DED41-16BF-891A-8F37-0198C69D4000}" dt="2020-12-07T12:59:34.402" v="25" actId="20577"/>
          <ac:spMkLst>
            <pc:docMk/>
            <pc:sldMk cId="4142171147" sldId="259"/>
            <ac:spMk id="68" creationId="{305A4FD3-1681-46B2-907B-E2063EB86CDA}"/>
          </ac:spMkLst>
        </pc:spChg>
        <pc:picChg chg="mod">
          <ac:chgData name="Carlos Daniel Pinho Ventura" userId="S::s202450@win.dtu.dk::bb39b7af-3b2a-4334-9815-824e506896d9" providerId="AD" clId="Web-{325DED41-16BF-891A-8F37-0198C69D4000}" dt="2020-12-07T12:56:40.968" v="3" actId="1076"/>
          <ac:picMkLst>
            <pc:docMk/>
            <pc:sldMk cId="4142171147" sldId="259"/>
            <ac:picMk id="1034" creationId="{94FA85D0-A4EC-4A28-82C7-B35F1DB64AD1}"/>
          </ac:picMkLst>
        </pc:picChg>
        <pc:cxnChg chg="mod">
          <ac:chgData name="Carlos Daniel Pinho Ventura" userId="S::s202450@win.dtu.dk::bb39b7af-3b2a-4334-9815-824e506896d9" providerId="AD" clId="Web-{325DED41-16BF-891A-8F37-0198C69D4000}" dt="2020-12-07T12:56:49.062" v="4" actId="1076"/>
          <ac:cxnSpMkLst>
            <pc:docMk/>
            <pc:sldMk cId="4142171147" sldId="259"/>
            <ac:cxnSpMk id="28" creationId="{1C8C9172-8FDB-4086-8918-5B7298CE6339}"/>
          </ac:cxnSpMkLst>
        </pc:cxnChg>
      </pc:sldChg>
    </pc:docChg>
  </pc:docChgLst>
  <pc:docChgLst>
    <pc:chgData name="Jakub Reha" userId="S::s184478@win.dtu.dk::14bcf4df-b7fb-442c-abf7-752a79108fc9" providerId="AD" clId="Web-{2EAF8912-23E1-7F15-4E5B-71667B53B90E}"/>
    <pc:docChg chg="modSld">
      <pc:chgData name="Jakub Reha" userId="S::s184478@win.dtu.dk::14bcf4df-b7fb-442c-abf7-752a79108fc9" providerId="AD" clId="Web-{2EAF8912-23E1-7F15-4E5B-71667B53B90E}" dt="2020-12-07T13:55:04.176" v="396" actId="1076"/>
      <pc:docMkLst>
        <pc:docMk/>
      </pc:docMkLst>
      <pc:sldChg chg="delSp modSp">
        <pc:chgData name="Jakub Reha" userId="S::s184478@win.dtu.dk::14bcf4df-b7fb-442c-abf7-752a79108fc9" providerId="AD" clId="Web-{2EAF8912-23E1-7F15-4E5B-71667B53B90E}" dt="2020-12-07T13:55:04.176" v="396" actId="1076"/>
        <pc:sldMkLst>
          <pc:docMk/>
          <pc:sldMk cId="4142171147" sldId="259"/>
        </pc:sldMkLst>
        <pc:spChg chg="mod">
          <ac:chgData name="Jakub Reha" userId="S::s184478@win.dtu.dk::14bcf4df-b7fb-442c-abf7-752a79108fc9" providerId="AD" clId="Web-{2EAF8912-23E1-7F15-4E5B-71667B53B90E}" dt="2020-12-07T13:28:50.698" v="0" actId="1076"/>
          <ac:spMkLst>
            <pc:docMk/>
            <pc:sldMk cId="4142171147" sldId="259"/>
            <ac:spMk id="39" creationId="{C2551276-331D-400D-B4DE-DEFE6436B3F3}"/>
          </ac:spMkLst>
        </pc:spChg>
        <pc:spChg chg="mod">
          <ac:chgData name="Jakub Reha" userId="S::s184478@win.dtu.dk::14bcf4df-b7fb-442c-abf7-752a79108fc9" providerId="AD" clId="Web-{2EAF8912-23E1-7F15-4E5B-71667B53B90E}" dt="2020-12-07T13:48:39.525" v="359" actId="20577"/>
          <ac:spMkLst>
            <pc:docMk/>
            <pc:sldMk cId="4142171147" sldId="259"/>
            <ac:spMk id="42" creationId="{46CC8AB7-8F94-436D-8261-3D177BBA9538}"/>
          </ac:spMkLst>
        </pc:spChg>
        <pc:spChg chg="mod">
          <ac:chgData name="Jakub Reha" userId="S::s184478@win.dtu.dk::14bcf4df-b7fb-442c-abf7-752a79108fc9" providerId="AD" clId="Web-{2EAF8912-23E1-7F15-4E5B-71667B53B90E}" dt="2020-12-07T13:29:11.308" v="4" actId="1076"/>
          <ac:spMkLst>
            <pc:docMk/>
            <pc:sldMk cId="4142171147" sldId="259"/>
            <ac:spMk id="44" creationId="{63D902E7-F4ED-41EC-A355-CDD59D7E0004}"/>
          </ac:spMkLst>
        </pc:spChg>
        <pc:spChg chg="mod">
          <ac:chgData name="Jakub Reha" userId="S::s184478@win.dtu.dk::14bcf4df-b7fb-442c-abf7-752a79108fc9" providerId="AD" clId="Web-{2EAF8912-23E1-7F15-4E5B-71667B53B90E}" dt="2020-12-07T13:28:58.511" v="3" actId="1076"/>
          <ac:spMkLst>
            <pc:docMk/>
            <pc:sldMk cId="4142171147" sldId="259"/>
            <ac:spMk id="48" creationId="{A8F89F8D-92B7-45F6-B785-55B52B4743F8}"/>
          </ac:spMkLst>
        </pc:spChg>
        <pc:spChg chg="mod">
          <ac:chgData name="Jakub Reha" userId="S::s184478@win.dtu.dk::14bcf4df-b7fb-442c-abf7-752a79108fc9" providerId="AD" clId="Web-{2EAF8912-23E1-7F15-4E5B-71667B53B90E}" dt="2020-12-07T13:55:04.176" v="396" actId="1076"/>
          <ac:spMkLst>
            <pc:docMk/>
            <pc:sldMk cId="4142171147" sldId="259"/>
            <ac:spMk id="49" creationId="{5D002173-816D-443C-8485-5E81AF316AB9}"/>
          </ac:spMkLst>
        </pc:spChg>
        <pc:spChg chg="del mod">
          <ac:chgData name="Jakub Reha" userId="S::s184478@win.dtu.dk::14bcf4df-b7fb-442c-abf7-752a79108fc9" providerId="AD" clId="Web-{2EAF8912-23E1-7F15-4E5B-71667B53B90E}" dt="2020-12-07T13:51:15.154" v="384"/>
          <ac:spMkLst>
            <pc:docMk/>
            <pc:sldMk cId="4142171147" sldId="259"/>
            <ac:spMk id="68" creationId="{305A4FD3-1681-46B2-907B-E2063EB86CDA}"/>
          </ac:spMkLst>
        </pc:spChg>
        <pc:spChg chg="mod">
          <ac:chgData name="Jakub Reha" userId="S::s184478@win.dtu.dk::14bcf4df-b7fb-442c-abf7-752a79108fc9" providerId="AD" clId="Web-{2EAF8912-23E1-7F15-4E5B-71667B53B90E}" dt="2020-12-07T13:45:56.177" v="209" actId="1076"/>
          <ac:spMkLst>
            <pc:docMk/>
            <pc:sldMk cId="4142171147" sldId="259"/>
            <ac:spMk id="90" creationId="{00000000-0000-0000-0000-000000000000}"/>
          </ac:spMkLst>
        </pc:spChg>
        <pc:spChg chg="mod">
          <ac:chgData name="Jakub Reha" userId="S::s184478@win.dtu.dk::14bcf4df-b7fb-442c-abf7-752a79108fc9" providerId="AD" clId="Web-{2EAF8912-23E1-7F15-4E5B-71667B53B90E}" dt="2020-12-07T13:50:54.013" v="381" actId="20577"/>
          <ac:spMkLst>
            <pc:docMk/>
            <pc:sldMk cId="4142171147" sldId="259"/>
            <ac:spMk id="94" creationId="{00000000-0000-0000-0000-000000000000}"/>
          </ac:spMkLst>
        </pc:spChg>
        <pc:picChg chg="mod">
          <ac:chgData name="Jakub Reha" userId="S::s184478@win.dtu.dk::14bcf4df-b7fb-442c-abf7-752a79108fc9" providerId="AD" clId="Web-{2EAF8912-23E1-7F15-4E5B-71667B53B90E}" dt="2020-12-07T13:30:08.294" v="5" actId="1076"/>
          <ac:picMkLst>
            <pc:docMk/>
            <pc:sldMk cId="4142171147" sldId="259"/>
            <ac:picMk id="10" creationId="{B4661C54-BBFA-449F-BC9C-A698771F78D7}"/>
          </ac:picMkLst>
        </pc:picChg>
      </pc:sldChg>
    </pc:docChg>
  </pc:docChgLst>
  <pc:docChgLst>
    <pc:chgData name="Silas Brack" userId="4c8fe2da-a468-4cd7-b26c-2049d9ad90de" providerId="ADAL" clId="{F5E88EA5-E206-401E-BE42-9C86B60C59F7}"/>
    <pc:docChg chg="undo redo custSel modSld">
      <pc:chgData name="Silas Brack" userId="4c8fe2da-a468-4cd7-b26c-2049d9ad90de" providerId="ADAL" clId="{F5E88EA5-E206-401E-BE42-9C86B60C59F7}" dt="2020-12-07T14:08:28.645" v="423" actId="1076"/>
      <pc:docMkLst>
        <pc:docMk/>
      </pc:docMkLst>
      <pc:sldChg chg="addSp delSp modSp">
        <pc:chgData name="Silas Brack" userId="4c8fe2da-a468-4cd7-b26c-2049d9ad90de" providerId="ADAL" clId="{F5E88EA5-E206-401E-BE42-9C86B60C59F7}" dt="2020-12-07T14:08:28.645" v="423" actId="1076"/>
        <pc:sldMkLst>
          <pc:docMk/>
          <pc:sldMk cId="4142171147" sldId="259"/>
        </pc:sldMkLst>
        <pc:spChg chg="add del">
          <ac:chgData name="Silas Brack" userId="4c8fe2da-a468-4cd7-b26c-2049d9ad90de" providerId="ADAL" clId="{F5E88EA5-E206-401E-BE42-9C86B60C59F7}" dt="2020-12-07T12:40:35.130" v="185"/>
          <ac:spMkLst>
            <pc:docMk/>
            <pc:sldMk cId="4142171147" sldId="259"/>
            <ac:spMk id="4" creationId="{A79E9ED8-4983-4778-9F31-7A4FF7A07DE4}"/>
          </ac:spMkLst>
        </pc:spChg>
        <pc:spChg chg="add del">
          <ac:chgData name="Silas Brack" userId="4c8fe2da-a468-4cd7-b26c-2049d9ad90de" providerId="ADAL" clId="{F5E88EA5-E206-401E-BE42-9C86B60C59F7}" dt="2020-12-07T12:40:35.130" v="185"/>
          <ac:spMkLst>
            <pc:docMk/>
            <pc:sldMk cId="4142171147" sldId="259"/>
            <ac:spMk id="6" creationId="{2368F899-A2C7-43E0-82EC-D2D11CA1E977}"/>
          </ac:spMkLst>
        </pc:spChg>
        <pc:spChg chg="add del">
          <ac:chgData name="Silas Brack" userId="4c8fe2da-a468-4cd7-b26c-2049d9ad90de" providerId="ADAL" clId="{F5E88EA5-E206-401E-BE42-9C86B60C59F7}" dt="2020-12-07T12:40:35.130" v="185"/>
          <ac:spMkLst>
            <pc:docMk/>
            <pc:sldMk cId="4142171147" sldId="259"/>
            <ac:spMk id="11" creationId="{940C806C-9EE6-4258-90DC-A494593AB555}"/>
          </ac:spMkLst>
        </pc:spChg>
        <pc:spChg chg="mod">
          <ac:chgData name="Silas Brack" userId="4c8fe2da-a468-4cd7-b26c-2049d9ad90de" providerId="ADAL" clId="{F5E88EA5-E206-401E-BE42-9C86B60C59F7}" dt="2020-12-07T10:20:18.616" v="80" actId="14100"/>
          <ac:spMkLst>
            <pc:docMk/>
            <pc:sldMk cId="4142171147" sldId="259"/>
            <ac:spMk id="30" creationId="{47C1685D-5923-4A73-A541-119978D21DC4}"/>
          </ac:spMkLst>
        </pc:spChg>
        <pc:spChg chg="add del">
          <ac:chgData name="Silas Brack" userId="4c8fe2da-a468-4cd7-b26c-2049d9ad90de" providerId="ADAL" clId="{F5E88EA5-E206-401E-BE42-9C86B60C59F7}" dt="2020-12-07T12:39:42.235" v="107"/>
          <ac:spMkLst>
            <pc:docMk/>
            <pc:sldMk cId="4142171147" sldId="259"/>
            <ac:spMk id="38" creationId="{323D2F61-3DBB-49D0-87D9-5CABF2DE2578}"/>
          </ac:spMkLst>
        </pc:spChg>
        <pc:spChg chg="add del">
          <ac:chgData name="Silas Brack" userId="4c8fe2da-a468-4cd7-b26c-2049d9ad90de" providerId="ADAL" clId="{F5E88EA5-E206-401E-BE42-9C86B60C59F7}" dt="2020-12-07T12:39:42.235" v="107"/>
          <ac:spMkLst>
            <pc:docMk/>
            <pc:sldMk cId="4142171147" sldId="259"/>
            <ac:spMk id="39" creationId="{A7DF4A34-3F8F-4077-A4E5-C4622C3E48BE}"/>
          </ac:spMkLst>
        </pc:spChg>
        <pc:spChg chg="add mod">
          <ac:chgData name="Silas Brack" userId="4c8fe2da-a468-4cd7-b26c-2049d9ad90de" providerId="ADAL" clId="{F5E88EA5-E206-401E-BE42-9C86B60C59F7}" dt="2020-12-07T12:40:05.758" v="164" actId="14100"/>
          <ac:spMkLst>
            <pc:docMk/>
            <pc:sldMk cId="4142171147" sldId="259"/>
            <ac:spMk id="40" creationId="{43F02A7E-73BB-47CA-A0C4-C2A37D370C20}"/>
          </ac:spMkLst>
        </pc:spChg>
        <pc:spChg chg="add mod">
          <ac:chgData name="Silas Brack" userId="4c8fe2da-a468-4cd7-b26c-2049d9ad90de" providerId="ADAL" clId="{F5E88EA5-E206-401E-BE42-9C86B60C59F7}" dt="2020-12-07T12:49:37.311" v="276" actId="20577"/>
          <ac:spMkLst>
            <pc:docMk/>
            <pc:sldMk cId="4142171147" sldId="259"/>
            <ac:spMk id="41" creationId="{73B1912B-CE95-4FDB-AF45-A12F60345C42}"/>
          </ac:spMkLst>
        </pc:spChg>
        <pc:spChg chg="mod">
          <ac:chgData name="Silas Brack" userId="4c8fe2da-a468-4cd7-b26c-2049d9ad90de" providerId="ADAL" clId="{F5E88EA5-E206-401E-BE42-9C86B60C59F7}" dt="2020-12-07T14:08:13.265" v="419" actId="20577"/>
          <ac:spMkLst>
            <pc:docMk/>
            <pc:sldMk cId="4142171147" sldId="259"/>
            <ac:spMk id="47" creationId="{2E4F5545-D365-4993-A86C-6F9F48BBBFC1}"/>
          </ac:spMkLst>
        </pc:spChg>
        <pc:spChg chg="mod">
          <ac:chgData name="Silas Brack" userId="4c8fe2da-a468-4cd7-b26c-2049d9ad90de" providerId="ADAL" clId="{F5E88EA5-E206-401E-BE42-9C86B60C59F7}" dt="2020-12-07T13:56:48.090" v="376" actId="20577"/>
          <ac:spMkLst>
            <pc:docMk/>
            <pc:sldMk cId="4142171147" sldId="259"/>
            <ac:spMk id="49" creationId="{5D002173-816D-443C-8485-5E81AF316AB9}"/>
          </ac:spMkLst>
        </pc:spChg>
        <pc:spChg chg="mod ord">
          <ac:chgData name="Silas Brack" userId="4c8fe2da-a468-4cd7-b26c-2049d9ad90de" providerId="ADAL" clId="{F5E88EA5-E206-401E-BE42-9C86B60C59F7}" dt="2020-12-07T14:08:28.645" v="423" actId="1076"/>
          <ac:spMkLst>
            <pc:docMk/>
            <pc:sldMk cId="4142171147" sldId="259"/>
            <ac:spMk id="90" creationId="{00000000-0000-0000-0000-000000000000}"/>
          </ac:spMkLst>
        </pc:spChg>
        <pc:spChg chg="mod">
          <ac:chgData name="Silas Brack" userId="4c8fe2da-a468-4cd7-b26c-2049d9ad90de" providerId="ADAL" clId="{F5E88EA5-E206-401E-BE42-9C86B60C59F7}" dt="2020-12-07T13:54:22.669" v="319"/>
          <ac:spMkLst>
            <pc:docMk/>
            <pc:sldMk cId="4142171147" sldId="259"/>
            <ac:spMk id="94" creationId="{00000000-0000-0000-0000-000000000000}"/>
          </ac:spMkLst>
        </pc:spChg>
        <pc:spChg chg="mod">
          <ac:chgData name="Silas Brack" userId="4c8fe2da-a468-4cd7-b26c-2049d9ad90de" providerId="ADAL" clId="{F5E88EA5-E206-401E-BE42-9C86B60C59F7}" dt="2020-12-07T10:20:28.018" v="96" actId="20577"/>
          <ac:spMkLst>
            <pc:docMk/>
            <pc:sldMk cId="4142171147" sldId="259"/>
            <ac:spMk id="104" creationId="{00000000-0000-0000-0000-000000000000}"/>
          </ac:spMkLst>
        </pc:spChg>
        <pc:spChg chg="mod">
          <ac:chgData name="Silas Brack" userId="4c8fe2da-a468-4cd7-b26c-2049d9ad90de" providerId="ADAL" clId="{F5E88EA5-E206-401E-BE42-9C86B60C59F7}" dt="2020-12-07T12:09:54.431" v="100" actId="20577"/>
          <ac:spMkLst>
            <pc:docMk/>
            <pc:sldMk cId="4142171147" sldId="259"/>
            <ac:spMk id="141" creationId="{00000000-0000-0000-0000-000000000000}"/>
          </ac:spMkLst>
        </pc:spChg>
        <pc:graphicFrameChg chg="modGraphic">
          <ac:chgData name="Silas Brack" userId="4c8fe2da-a468-4cd7-b26c-2049d9ad90de" providerId="ADAL" clId="{F5E88EA5-E206-401E-BE42-9C86B60C59F7}" dt="2020-12-07T10:17:59.419" v="75" actId="20577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picChg chg="mod">
          <ac:chgData name="Silas Brack" userId="4c8fe2da-a468-4cd7-b26c-2049d9ad90de" providerId="ADAL" clId="{F5E88EA5-E206-401E-BE42-9C86B60C59F7}" dt="2020-12-07T12:37:48.296" v="103" actId="1076"/>
          <ac:picMkLst>
            <pc:docMk/>
            <pc:sldMk cId="4142171147" sldId="259"/>
            <ac:picMk id="2" creationId="{7C7B2555-58B3-4060-AE8E-7FB17FCFEB06}"/>
          </ac:picMkLst>
        </pc:picChg>
        <pc:picChg chg="del">
          <ac:chgData name="Silas Brack" userId="4c8fe2da-a468-4cd7-b26c-2049d9ad90de" providerId="ADAL" clId="{F5E88EA5-E206-401E-BE42-9C86B60C59F7}" dt="2020-12-07T10:12:52.908" v="14" actId="478"/>
          <ac:picMkLst>
            <pc:docMk/>
            <pc:sldMk cId="4142171147" sldId="259"/>
            <ac:picMk id="4" creationId="{C4BB5E9C-8BFD-4B11-94B2-FF525AEA0CA2}"/>
          </ac:picMkLst>
        </pc:picChg>
        <pc:picChg chg="del">
          <ac:chgData name="Silas Brack" userId="4c8fe2da-a468-4cd7-b26c-2049d9ad90de" providerId="ADAL" clId="{F5E88EA5-E206-401E-BE42-9C86B60C59F7}" dt="2020-12-07T10:12:52.527" v="13" actId="478"/>
          <ac:picMkLst>
            <pc:docMk/>
            <pc:sldMk cId="4142171147" sldId="259"/>
            <ac:picMk id="6" creationId="{62308F4F-EB05-4E5A-A258-1E514D182C57}"/>
          </ac:picMkLst>
        </pc:picChg>
        <pc:picChg chg="mod">
          <ac:chgData name="Silas Brack" userId="4c8fe2da-a468-4cd7-b26c-2049d9ad90de" providerId="ADAL" clId="{F5E88EA5-E206-401E-BE42-9C86B60C59F7}" dt="2020-12-07T12:50:35.899" v="277" actId="1076"/>
          <ac:picMkLst>
            <pc:docMk/>
            <pc:sldMk cId="4142171147" sldId="259"/>
            <ac:picMk id="10" creationId="{B4661C54-BBFA-449F-BC9C-A698771F78D7}"/>
          </ac:picMkLst>
        </pc:picChg>
        <pc:picChg chg="add del mod">
          <ac:chgData name="Silas Brack" userId="4c8fe2da-a468-4cd7-b26c-2049d9ad90de" providerId="ADAL" clId="{F5E88EA5-E206-401E-BE42-9C86B60C59F7}" dt="2020-12-07T10:11:57.933" v="8" actId="478"/>
          <ac:picMkLst>
            <pc:docMk/>
            <pc:sldMk cId="4142171147" sldId="259"/>
            <ac:picMk id="11" creationId="{C0B540C9-25E8-4547-8EDC-FB0FEF229EB4}"/>
          </ac:picMkLst>
        </pc:picChg>
        <pc:picChg chg="del">
          <ac:chgData name="Silas Brack" userId="4c8fe2da-a468-4cd7-b26c-2049d9ad90de" providerId="ADAL" clId="{F5E88EA5-E206-401E-BE42-9C86B60C59F7}" dt="2020-12-07T10:11:34.355" v="0" actId="478"/>
          <ac:picMkLst>
            <pc:docMk/>
            <pc:sldMk cId="4142171147" sldId="259"/>
            <ac:picMk id="14" creationId="{AC1FF505-713B-4EB1-9AF5-397D87EC7F8C}"/>
          </ac:picMkLst>
        </pc:picChg>
        <pc:picChg chg="add mod">
          <ac:chgData name="Silas Brack" userId="4c8fe2da-a468-4cd7-b26c-2049d9ad90de" providerId="ADAL" clId="{F5E88EA5-E206-401E-BE42-9C86B60C59F7}" dt="2020-12-07T12:37:54.320" v="105" actId="1076"/>
          <ac:picMkLst>
            <pc:docMk/>
            <pc:sldMk cId="4142171147" sldId="259"/>
            <ac:picMk id="15" creationId="{66FEADA9-8E37-4108-B787-F5039709D989}"/>
          </ac:picMkLst>
        </pc:picChg>
        <pc:picChg chg="add mod">
          <ac:chgData name="Silas Brack" userId="4c8fe2da-a468-4cd7-b26c-2049d9ad90de" providerId="ADAL" clId="{F5E88EA5-E206-401E-BE42-9C86B60C59F7}" dt="2020-12-07T10:16:29.122" v="19" actId="14100"/>
          <ac:picMkLst>
            <pc:docMk/>
            <pc:sldMk cId="4142171147" sldId="259"/>
            <ac:picMk id="1026" creationId="{F70BA007-6379-477F-B5D6-F149DCF0FADE}"/>
          </ac:picMkLst>
        </pc:picChg>
        <pc:picChg chg="add mod">
          <ac:chgData name="Silas Brack" userId="4c8fe2da-a468-4cd7-b26c-2049d9ad90de" providerId="ADAL" clId="{F5E88EA5-E206-401E-BE42-9C86B60C59F7}" dt="2020-12-07T10:16:50.067" v="24" actId="1076"/>
          <ac:picMkLst>
            <pc:docMk/>
            <pc:sldMk cId="4142171147" sldId="259"/>
            <ac:picMk id="1028" creationId="{E3F5A7A7-23A4-421E-ADB8-90D5C3C20EB2}"/>
          </ac:picMkLst>
        </pc:picChg>
      </pc:sldChg>
    </pc:docChg>
  </pc:docChgLst>
  <pc:docChgLst>
    <pc:chgData name="Jakub Reha" userId="S::s184478@win.dtu.dk::14bcf4df-b7fb-442c-abf7-752a79108fc9" providerId="AD" clId="Web-{40599CBF-CDF6-C971-4636-D56367653AEF}"/>
    <pc:docChg chg="modSld">
      <pc:chgData name="Jakub Reha" userId="S::s184478@win.dtu.dk::14bcf4df-b7fb-442c-abf7-752a79108fc9" providerId="AD" clId="Web-{40599CBF-CDF6-C971-4636-D56367653AEF}" dt="2020-12-06T19:41:04.238" v="23" actId="14100"/>
      <pc:docMkLst>
        <pc:docMk/>
      </pc:docMkLst>
      <pc:sldChg chg="addSp delSp modSp">
        <pc:chgData name="Jakub Reha" userId="S::s184478@win.dtu.dk::14bcf4df-b7fb-442c-abf7-752a79108fc9" providerId="AD" clId="Web-{40599CBF-CDF6-C971-4636-D56367653AEF}" dt="2020-12-06T19:41:04.238" v="23" actId="14100"/>
        <pc:sldMkLst>
          <pc:docMk/>
          <pc:sldMk cId="4142171147" sldId="259"/>
        </pc:sldMkLst>
        <pc:spChg chg="ord">
          <ac:chgData name="Jakub Reha" userId="S::s184478@win.dtu.dk::14bcf4df-b7fb-442c-abf7-752a79108fc9" providerId="AD" clId="Web-{40599CBF-CDF6-C971-4636-D56367653AEF}" dt="2020-12-06T19:40:50.925" v="21"/>
          <ac:spMkLst>
            <pc:docMk/>
            <pc:sldMk cId="4142171147" sldId="259"/>
            <ac:spMk id="33" creationId="{ECFB34C2-ABD7-4619-8430-34AE3BABA944}"/>
          </ac:spMkLst>
        </pc:spChg>
        <pc:spChg chg="mod">
          <ac:chgData name="Jakub Reha" userId="S::s184478@win.dtu.dk::14bcf4df-b7fb-442c-abf7-752a79108fc9" providerId="AD" clId="Web-{40599CBF-CDF6-C971-4636-D56367653AEF}" dt="2020-12-06T19:40:09.627" v="17" actId="1076"/>
          <ac:spMkLst>
            <pc:docMk/>
            <pc:sldMk cId="4142171147" sldId="259"/>
            <ac:spMk id="90" creationId="{00000000-0000-0000-0000-000000000000}"/>
          </ac:spMkLst>
        </pc:spChg>
        <pc:graphicFrameChg chg="mod modGraphic">
          <ac:chgData name="Jakub Reha" userId="S::s184478@win.dtu.dk::14bcf4df-b7fb-442c-abf7-752a79108fc9" providerId="AD" clId="Web-{40599CBF-CDF6-C971-4636-D56367653AEF}" dt="2020-12-06T19:19:48.027" v="1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picChg chg="add del mod">
          <ac:chgData name="Jakub Reha" userId="S::s184478@win.dtu.dk::14bcf4df-b7fb-442c-abf7-752a79108fc9" providerId="AD" clId="Web-{40599CBF-CDF6-C971-4636-D56367653AEF}" dt="2020-12-06T19:38:28.875" v="7"/>
          <ac:picMkLst>
            <pc:docMk/>
            <pc:sldMk cId="4142171147" sldId="259"/>
            <ac:picMk id="11" creationId="{EBC4ABD8-CBB8-4406-9216-C6C7A36385C6}"/>
          </ac:picMkLst>
        </pc:picChg>
        <pc:picChg chg="add mod ord">
          <ac:chgData name="Jakub Reha" userId="S::s184478@win.dtu.dk::14bcf4df-b7fb-442c-abf7-752a79108fc9" providerId="AD" clId="Web-{40599CBF-CDF6-C971-4636-D56367653AEF}" dt="2020-12-06T19:41:04.238" v="23" actId="14100"/>
          <ac:picMkLst>
            <pc:docMk/>
            <pc:sldMk cId="4142171147" sldId="259"/>
            <ac:picMk id="13" creationId="{98B3D6DC-4F7C-400A-A6F6-C6D77A36CB39}"/>
          </ac:picMkLst>
        </pc:picChg>
      </pc:sldChg>
    </pc:docChg>
  </pc:docChgLst>
  <pc:docChgLst>
    <pc:chgData name="Carlos Daniel Pinho Ventura" userId="S::s202450@win.dtu.dk::bb39b7af-3b2a-4334-9815-824e506896d9" providerId="AD" clId="Web-{3D0B0430-520E-4DAB-E079-237F968412FC}"/>
    <pc:docChg chg="modSld">
      <pc:chgData name="Carlos Daniel Pinho Ventura" userId="S::s202450@win.dtu.dk::bb39b7af-3b2a-4334-9815-824e506896d9" providerId="AD" clId="Web-{3D0B0430-520E-4DAB-E079-237F968412FC}" dt="2020-12-06T10:11:29.844" v="1" actId="1076"/>
      <pc:docMkLst>
        <pc:docMk/>
      </pc:docMkLst>
      <pc:sldChg chg="addSp modSp">
        <pc:chgData name="Carlos Daniel Pinho Ventura" userId="S::s202450@win.dtu.dk::bb39b7af-3b2a-4334-9815-824e506896d9" providerId="AD" clId="Web-{3D0B0430-520E-4DAB-E079-237F968412FC}" dt="2020-12-06T10:11:29.844" v="1" actId="1076"/>
        <pc:sldMkLst>
          <pc:docMk/>
          <pc:sldMk cId="4142171147" sldId="259"/>
        </pc:sldMkLst>
        <pc:picChg chg="add mod">
          <ac:chgData name="Carlos Daniel Pinho Ventura" userId="S::s202450@win.dtu.dk::bb39b7af-3b2a-4334-9815-824e506896d9" providerId="AD" clId="Web-{3D0B0430-520E-4DAB-E079-237F968412FC}" dt="2020-12-06T10:11:29.844" v="1" actId="1076"/>
          <ac:picMkLst>
            <pc:docMk/>
            <pc:sldMk cId="4142171147" sldId="259"/>
            <ac:picMk id="2" creationId="{7C7B2555-58B3-4060-AE8E-7FB17FCFEB06}"/>
          </ac:picMkLst>
        </pc:picChg>
      </pc:sldChg>
    </pc:docChg>
  </pc:docChgLst>
  <pc:docChgLst>
    <pc:chgData name="Jakub Reha" userId="S::s184478@win.dtu.dk::14bcf4df-b7fb-442c-abf7-752a79108fc9" providerId="AD" clId="Web-{05D2C647-D2E7-4E75-A0DA-5F43B4814053}"/>
    <pc:docChg chg="modSld">
      <pc:chgData name="Jakub Reha" userId="S::s184478@win.dtu.dk::14bcf4df-b7fb-442c-abf7-752a79108fc9" providerId="AD" clId="Web-{05D2C647-D2E7-4E75-A0DA-5F43B4814053}" dt="2020-12-06T12:14:07.222" v="33" actId="1076"/>
      <pc:docMkLst>
        <pc:docMk/>
      </pc:docMkLst>
      <pc:sldChg chg="addSp delSp modSp">
        <pc:chgData name="Jakub Reha" userId="S::s184478@win.dtu.dk::14bcf4df-b7fb-442c-abf7-752a79108fc9" providerId="AD" clId="Web-{05D2C647-D2E7-4E75-A0DA-5F43B4814053}" dt="2020-12-06T12:14:07.222" v="33" actId="1076"/>
        <pc:sldMkLst>
          <pc:docMk/>
          <pc:sldMk cId="4142171147" sldId="259"/>
        </pc:sldMkLst>
        <pc:spChg chg="mod">
          <ac:chgData name="Jakub Reha" userId="S::s184478@win.dtu.dk::14bcf4df-b7fb-442c-abf7-752a79108fc9" providerId="AD" clId="Web-{05D2C647-D2E7-4E75-A0DA-5F43B4814053}" dt="2020-12-06T10:14:59.798" v="4" actId="20577"/>
          <ac:spMkLst>
            <pc:docMk/>
            <pc:sldMk cId="4142171147" sldId="259"/>
            <ac:spMk id="68" creationId="{305A4FD3-1681-46B2-907B-E2063EB86CDA}"/>
          </ac:spMkLst>
        </pc:spChg>
        <pc:graphicFrameChg chg="mod modGraphic">
          <ac:chgData name="Jakub Reha" userId="S::s184478@win.dtu.dk::14bcf4df-b7fb-442c-abf7-752a79108fc9" providerId="AD" clId="Web-{05D2C647-D2E7-4E75-A0DA-5F43B4814053}" dt="2020-12-06T11:10:48.456" v="25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picChg chg="add mod">
          <ac:chgData name="Jakub Reha" userId="S::s184478@win.dtu.dk::14bcf4df-b7fb-442c-abf7-752a79108fc9" providerId="AD" clId="Web-{05D2C647-D2E7-4E75-A0DA-5F43B4814053}" dt="2020-12-06T10:19:37.348" v="14" actId="1076"/>
          <ac:picMkLst>
            <pc:docMk/>
            <pc:sldMk cId="4142171147" sldId="259"/>
            <ac:picMk id="3" creationId="{81DDA27A-9090-42E9-BA92-90DC48613AF8}"/>
          </ac:picMkLst>
        </pc:picChg>
        <pc:picChg chg="add mod">
          <ac:chgData name="Jakub Reha" userId="S::s184478@win.dtu.dk::14bcf4df-b7fb-442c-abf7-752a79108fc9" providerId="AD" clId="Web-{05D2C647-D2E7-4E75-A0DA-5F43B4814053}" dt="2020-12-06T10:19:39.457" v="15" actId="1076"/>
          <ac:picMkLst>
            <pc:docMk/>
            <pc:sldMk cId="4142171147" sldId="259"/>
            <ac:picMk id="5" creationId="{7EC241AE-8E19-47DF-BCC9-F2A92CF092DB}"/>
          </ac:picMkLst>
        </pc:picChg>
        <pc:picChg chg="mod">
          <ac:chgData name="Jakub Reha" userId="S::s184478@win.dtu.dk::14bcf4df-b7fb-442c-abf7-752a79108fc9" providerId="AD" clId="Web-{05D2C647-D2E7-4E75-A0DA-5F43B4814053}" dt="2020-12-06T09:43:11.152" v="1" actId="1076"/>
          <ac:picMkLst>
            <pc:docMk/>
            <pc:sldMk cId="4142171147" sldId="259"/>
            <ac:picMk id="6" creationId="{62308F4F-EB05-4E5A-A258-1E514D182C57}"/>
          </ac:picMkLst>
        </pc:picChg>
        <pc:picChg chg="add mod">
          <ac:chgData name="Jakub Reha" userId="S::s184478@win.dtu.dk::14bcf4df-b7fb-442c-abf7-752a79108fc9" providerId="AD" clId="Web-{05D2C647-D2E7-4E75-A0DA-5F43B4814053}" dt="2020-12-06T10:19:59.238" v="21" actId="1076"/>
          <ac:picMkLst>
            <pc:docMk/>
            <pc:sldMk cId="4142171147" sldId="259"/>
            <ac:picMk id="7" creationId="{9721528A-4084-4DEC-BF39-B30DE8D4D9B0}"/>
          </ac:picMkLst>
        </pc:picChg>
        <pc:picChg chg="add del mod">
          <ac:chgData name="Jakub Reha" userId="S::s184478@win.dtu.dk::14bcf4df-b7fb-442c-abf7-752a79108fc9" providerId="AD" clId="Web-{05D2C647-D2E7-4E75-A0DA-5F43B4814053}" dt="2020-12-06T12:14:02.940" v="31"/>
          <ac:picMkLst>
            <pc:docMk/>
            <pc:sldMk cId="4142171147" sldId="259"/>
            <ac:picMk id="10" creationId="{384DE48F-3B5D-4471-B1EE-6852418B4B66}"/>
          </ac:picMkLst>
        </pc:picChg>
        <pc:picChg chg="add mod">
          <ac:chgData name="Jakub Reha" userId="S::s184478@win.dtu.dk::14bcf4df-b7fb-442c-abf7-752a79108fc9" providerId="AD" clId="Web-{05D2C647-D2E7-4E75-A0DA-5F43B4814053}" dt="2020-12-06T12:14:07.222" v="33" actId="1076"/>
          <ac:picMkLst>
            <pc:docMk/>
            <pc:sldMk cId="4142171147" sldId="259"/>
            <ac:picMk id="11" creationId="{2F543FA5-8038-4F7D-AFAE-FEDFD10AB8FE}"/>
          </ac:picMkLst>
        </pc:picChg>
      </pc:sldChg>
    </pc:docChg>
  </pc:docChgLst>
  <pc:docChgLst>
    <pc:chgData name="Carlos Daniel Pinho Ventura" userId="S::s202450@win.dtu.dk::bb39b7af-3b2a-4334-9815-824e506896d9" providerId="AD" clId="Web-{25E98133-B3A7-F532-6503-F5DEB4F8CA55}"/>
    <pc:docChg chg="modSld">
      <pc:chgData name="Carlos Daniel Pinho Ventura" userId="S::s202450@win.dtu.dk::bb39b7af-3b2a-4334-9815-824e506896d9" providerId="AD" clId="Web-{25E98133-B3A7-F532-6503-F5DEB4F8CA55}" dt="2020-12-07T14:59:56.697" v="34" actId="1076"/>
      <pc:docMkLst>
        <pc:docMk/>
      </pc:docMkLst>
      <pc:sldChg chg="modSp">
        <pc:chgData name="Carlos Daniel Pinho Ventura" userId="S::s202450@win.dtu.dk::bb39b7af-3b2a-4334-9815-824e506896d9" providerId="AD" clId="Web-{25E98133-B3A7-F532-6503-F5DEB4F8CA55}" dt="2020-12-07T14:59:56.697" v="34" actId="1076"/>
        <pc:sldMkLst>
          <pc:docMk/>
          <pc:sldMk cId="4142171147" sldId="259"/>
        </pc:sldMkLst>
        <pc:spChg chg="mod">
          <ac:chgData name="Carlos Daniel Pinho Ventura" userId="S::s202450@win.dtu.dk::bb39b7af-3b2a-4334-9815-824e506896d9" providerId="AD" clId="Web-{25E98133-B3A7-F532-6503-F5DEB4F8CA55}" dt="2020-12-07T14:57:32.877" v="14" actId="1076"/>
          <ac:spMkLst>
            <pc:docMk/>
            <pc:sldMk cId="4142171147" sldId="259"/>
            <ac:spMk id="30" creationId="{47C1685D-5923-4A73-A541-119978D21DC4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8:49.412" v="24" actId="1076"/>
          <ac:spMkLst>
            <pc:docMk/>
            <pc:sldMk cId="4142171147" sldId="259"/>
            <ac:spMk id="43" creationId="{B9185962-9F44-4CD8-8045-7EA1F7658391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8:38.459" v="21" actId="1076"/>
          <ac:spMkLst>
            <pc:docMk/>
            <pc:sldMk cId="4142171147" sldId="259"/>
            <ac:spMk id="51" creationId="{E1195789-B24D-4A61-88DD-21F617CD8E96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7:18.376" v="12" actId="1076"/>
          <ac:spMkLst>
            <pc:docMk/>
            <pc:sldMk cId="4142171147" sldId="259"/>
            <ac:spMk id="92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7:28.642" v="13" actId="1076"/>
          <ac:spMkLst>
            <pc:docMk/>
            <pc:sldMk cId="4142171147" sldId="259"/>
            <ac:spMk id="95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7:37.424" v="15" actId="1076"/>
          <ac:spMkLst>
            <pc:docMk/>
            <pc:sldMk cId="4142171147" sldId="259"/>
            <ac:spMk id="98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7:40.409" v="16" actId="1076"/>
          <ac:spMkLst>
            <pc:docMk/>
            <pc:sldMk cId="4142171147" sldId="259"/>
            <ac:spMk id="104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25E98133-B3A7-F532-6503-F5DEB4F8CA55}" dt="2020-12-07T14:58:38.537" v="22" actId="1076"/>
          <ac:spMkLst>
            <pc:docMk/>
            <pc:sldMk cId="4142171147" sldId="259"/>
            <ac:spMk id="141" creationId="{00000000-0000-0000-0000-000000000000}"/>
          </ac:spMkLst>
        </pc:spChg>
        <pc:graphicFrameChg chg="mod">
          <ac:chgData name="Carlos Daniel Pinho Ventura" userId="S::s202450@win.dtu.dk::bb39b7af-3b2a-4334-9815-824e506896d9" providerId="AD" clId="Web-{25E98133-B3A7-F532-6503-F5DEB4F8CA55}" dt="2020-12-07T14:56:36.733" v="2" actId="1076"/>
          <ac:graphicFrameMkLst>
            <pc:docMk/>
            <pc:sldMk cId="4142171147" sldId="259"/>
            <ac:graphicFrameMk id="93" creationId="{00000000-0000-0000-0000-000000000000}"/>
          </ac:graphicFrameMkLst>
        </pc:graphicFrameChg>
        <pc:picChg chg="mod">
          <ac:chgData name="Carlos Daniel Pinho Ventura" userId="S::s202450@win.dtu.dk::bb39b7af-3b2a-4334-9815-824e506896d9" providerId="AD" clId="Web-{25E98133-B3A7-F532-6503-F5DEB4F8CA55}" dt="2020-12-07T14:57:43.034" v="17" actId="1076"/>
          <ac:picMkLst>
            <pc:docMk/>
            <pc:sldMk cId="4142171147" sldId="259"/>
            <ac:picMk id="2" creationId="{7C7B2555-58B3-4060-AE8E-7FB17FCFEB06}"/>
          </ac:picMkLst>
        </pc:picChg>
        <pc:picChg chg="mod">
          <ac:chgData name="Carlos Daniel Pinho Ventura" userId="S::s202450@win.dtu.dk::bb39b7af-3b2a-4334-9815-824e506896d9" providerId="AD" clId="Web-{25E98133-B3A7-F532-6503-F5DEB4F8CA55}" dt="2020-12-07T14:59:16.023" v="31" actId="1076"/>
          <ac:picMkLst>
            <pc:docMk/>
            <pc:sldMk cId="4142171147" sldId="259"/>
            <ac:picMk id="9" creationId="{0164DA3D-EBDB-4F39-942F-EC651883E315}"/>
          </ac:picMkLst>
        </pc:picChg>
        <pc:picChg chg="mod">
          <ac:chgData name="Carlos Daniel Pinho Ventura" userId="S::s202450@win.dtu.dk::bb39b7af-3b2a-4334-9815-824e506896d9" providerId="AD" clId="Web-{25E98133-B3A7-F532-6503-F5DEB4F8CA55}" dt="2020-12-07T14:58:52.662" v="25" actId="1076"/>
          <ac:picMkLst>
            <pc:docMk/>
            <pc:sldMk cId="4142171147" sldId="259"/>
            <ac:picMk id="12" creationId="{68DD2DFE-139A-4529-83DE-967816E5DDA7}"/>
          </ac:picMkLst>
        </pc:picChg>
        <pc:picChg chg="mod">
          <ac:chgData name="Carlos Daniel Pinho Ventura" userId="S::s202450@win.dtu.dk::bb39b7af-3b2a-4334-9815-824e506896d9" providerId="AD" clId="Web-{25E98133-B3A7-F532-6503-F5DEB4F8CA55}" dt="2020-12-07T14:56:59.094" v="7" actId="14100"/>
          <ac:picMkLst>
            <pc:docMk/>
            <pc:sldMk cId="4142171147" sldId="259"/>
            <ac:picMk id="91" creationId="{00000000-0000-0000-0000-000000000000}"/>
          </ac:picMkLst>
        </pc:picChg>
        <pc:picChg chg="mod">
          <ac:chgData name="Carlos Daniel Pinho Ventura" userId="S::s202450@win.dtu.dk::bb39b7af-3b2a-4334-9815-824e506896d9" providerId="AD" clId="Web-{25E98133-B3A7-F532-6503-F5DEB4F8CA55}" dt="2020-12-07T14:59:49.978" v="33" actId="1076"/>
          <ac:picMkLst>
            <pc:docMk/>
            <pc:sldMk cId="4142171147" sldId="259"/>
            <ac:picMk id="1026" creationId="{F70BA007-6379-477F-B5D6-F149DCF0FADE}"/>
          </ac:picMkLst>
        </pc:picChg>
        <pc:picChg chg="mod">
          <ac:chgData name="Carlos Daniel Pinho Ventura" userId="S::s202450@win.dtu.dk::bb39b7af-3b2a-4334-9815-824e506896d9" providerId="AD" clId="Web-{25E98133-B3A7-F532-6503-F5DEB4F8CA55}" dt="2020-12-07T14:59:56.697" v="34" actId="1076"/>
          <ac:picMkLst>
            <pc:docMk/>
            <pc:sldMk cId="4142171147" sldId="259"/>
            <ac:picMk id="1028" creationId="{E3F5A7A7-23A4-421E-ADB8-90D5C3C20EB2}"/>
          </ac:picMkLst>
        </pc:picChg>
        <pc:cxnChg chg="mod">
          <ac:chgData name="Carlos Daniel Pinho Ventura" userId="S::s202450@win.dtu.dk::bb39b7af-3b2a-4334-9815-824e506896d9" providerId="AD" clId="Web-{25E98133-B3A7-F532-6503-F5DEB4F8CA55}" dt="2020-12-07T14:59:38.415" v="32" actId="1076"/>
          <ac:cxnSpMkLst>
            <pc:docMk/>
            <pc:sldMk cId="4142171147" sldId="259"/>
            <ac:cxnSpMk id="28" creationId="{1C8C9172-8FDB-4086-8918-5B7298CE6339}"/>
          </ac:cxnSpMkLst>
        </pc:cxnChg>
      </pc:sldChg>
    </pc:docChg>
  </pc:docChgLst>
  <pc:docChgLst>
    <pc:chgData name="Jakub Reha" userId="S::s184478@win.dtu.dk::14bcf4df-b7fb-442c-abf7-752a79108fc9" providerId="AD" clId="Web-{80A90A97-97C9-EE57-CA63-3472AE6877DB}"/>
    <pc:docChg chg="delSld modSld">
      <pc:chgData name="Jakub Reha" userId="S::s184478@win.dtu.dk::14bcf4df-b7fb-442c-abf7-752a79108fc9" providerId="AD" clId="Web-{80A90A97-97C9-EE57-CA63-3472AE6877DB}" dt="2020-12-07T14:29:15.733" v="40"/>
      <pc:docMkLst>
        <pc:docMk/>
      </pc:docMkLst>
      <pc:sldChg chg="del">
        <pc:chgData name="Jakub Reha" userId="S::s184478@win.dtu.dk::14bcf4df-b7fb-442c-abf7-752a79108fc9" providerId="AD" clId="Web-{80A90A97-97C9-EE57-CA63-3472AE6877DB}" dt="2020-12-07T14:29:15.733" v="40"/>
        <pc:sldMkLst>
          <pc:docMk/>
          <pc:sldMk cId="0" sldId="256"/>
        </pc:sldMkLst>
      </pc:sldChg>
      <pc:sldChg chg="addSp modSp">
        <pc:chgData name="Jakub Reha" userId="S::s184478@win.dtu.dk::14bcf4df-b7fb-442c-abf7-752a79108fc9" providerId="AD" clId="Web-{80A90A97-97C9-EE57-CA63-3472AE6877DB}" dt="2020-12-07T14:29:02.373" v="39" actId="1076"/>
        <pc:sldMkLst>
          <pc:docMk/>
          <pc:sldMk cId="4142171147" sldId="259"/>
        </pc:sldMkLst>
        <pc:spChg chg="add mod">
          <ac:chgData name="Jakub Reha" userId="S::s184478@win.dtu.dk::14bcf4df-b7fb-442c-abf7-752a79108fc9" providerId="AD" clId="Web-{80A90A97-97C9-EE57-CA63-3472AE6877DB}" dt="2020-12-07T14:28:06.902" v="14" actId="14100"/>
          <ac:spMkLst>
            <pc:docMk/>
            <pc:sldMk cId="4142171147" sldId="259"/>
            <ac:spMk id="50" creationId="{6367810B-7F50-4B0D-A03E-173B7F304C75}"/>
          </ac:spMkLst>
        </pc:spChg>
        <pc:spChg chg="add mod">
          <ac:chgData name="Jakub Reha" userId="S::s184478@win.dtu.dk::14bcf4df-b7fb-442c-abf7-752a79108fc9" providerId="AD" clId="Web-{80A90A97-97C9-EE57-CA63-3472AE6877DB}" dt="2020-12-07T14:29:02.373" v="39" actId="1076"/>
          <ac:spMkLst>
            <pc:docMk/>
            <pc:sldMk cId="4142171147" sldId="259"/>
            <ac:spMk id="51" creationId="{E1195789-B24D-4A61-88DD-21F617CD8E96}"/>
          </ac:spMkLst>
        </pc:spChg>
        <pc:spChg chg="mod">
          <ac:chgData name="Jakub Reha" userId="S::s184478@win.dtu.dk::14bcf4df-b7fb-442c-abf7-752a79108fc9" providerId="AD" clId="Web-{80A90A97-97C9-EE57-CA63-3472AE6877DB}" dt="2020-12-07T14:27:35.260" v="4" actId="1076"/>
          <ac:spMkLst>
            <pc:docMk/>
            <pc:sldMk cId="4142171147" sldId="259"/>
            <ac:spMk id="126" creationId="{00000000-0000-0000-0000-000000000000}"/>
          </ac:spMkLst>
        </pc:spChg>
        <pc:picChg chg="mod">
          <ac:chgData name="Jakub Reha" userId="S::s184478@win.dtu.dk::14bcf4df-b7fb-442c-abf7-752a79108fc9" providerId="AD" clId="Web-{80A90A97-97C9-EE57-CA63-3472AE6877DB}" dt="2020-12-07T14:24:02.875" v="2" actId="1076"/>
          <ac:picMkLst>
            <pc:docMk/>
            <pc:sldMk cId="4142171147" sldId="259"/>
            <ac:picMk id="1028" creationId="{E3F5A7A7-23A4-421E-ADB8-90D5C3C20EB2}"/>
          </ac:picMkLst>
        </pc:picChg>
      </pc:sldChg>
    </pc:docChg>
  </pc:docChgLst>
  <pc:docChgLst>
    <pc:chgData name="Carlos Daniel Pinho Ventura" userId="S::s202450@win.dtu.dk::bb39b7af-3b2a-4334-9815-824e506896d9" providerId="AD" clId="Web-{0BB0F66C-64EF-77EF-5733-4F3C69BD61B7}"/>
    <pc:docChg chg="modSld">
      <pc:chgData name="Carlos Daniel Pinho Ventura" userId="S::s202450@win.dtu.dk::bb39b7af-3b2a-4334-9815-824e506896d9" providerId="AD" clId="Web-{0BB0F66C-64EF-77EF-5733-4F3C69BD61B7}" dt="2020-12-06T12:53:23.887" v="92" actId="1076"/>
      <pc:docMkLst>
        <pc:docMk/>
      </pc:docMkLst>
      <pc:sldChg chg="addSp modSp">
        <pc:chgData name="Carlos Daniel Pinho Ventura" userId="S::s202450@win.dtu.dk::bb39b7af-3b2a-4334-9815-824e506896d9" providerId="AD" clId="Web-{0BB0F66C-64EF-77EF-5733-4F3C69BD61B7}" dt="2020-12-06T12:53:23.887" v="92" actId="1076"/>
        <pc:sldMkLst>
          <pc:docMk/>
          <pc:sldMk cId="4142171147" sldId="259"/>
        </pc:sldMkLst>
        <pc:spChg chg="mod">
          <ac:chgData name="Carlos Daniel Pinho Ventura" userId="S::s202450@win.dtu.dk::bb39b7af-3b2a-4334-9815-824e506896d9" providerId="AD" clId="Web-{0BB0F66C-64EF-77EF-5733-4F3C69BD61B7}" dt="2020-12-06T12:39:49.535" v="80" actId="1076"/>
          <ac:spMkLst>
            <pc:docMk/>
            <pc:sldMk cId="4142171147" sldId="259"/>
            <ac:spMk id="30" creationId="{47C1685D-5923-4A73-A541-119978D21DC4}"/>
          </ac:spMkLst>
        </pc:spChg>
        <pc:spChg chg="mod">
          <ac:chgData name="Carlos Daniel Pinho Ventura" userId="S::s202450@win.dtu.dk::bb39b7af-3b2a-4334-9815-824e506896d9" providerId="AD" clId="Web-{0BB0F66C-64EF-77EF-5733-4F3C69BD61B7}" dt="2020-12-06T12:30:17.065" v="20" actId="1076"/>
          <ac:spMkLst>
            <pc:docMk/>
            <pc:sldMk cId="4142171147" sldId="259"/>
            <ac:spMk id="68" creationId="{305A4FD3-1681-46B2-907B-E2063EB86CDA}"/>
          </ac:spMkLst>
        </pc:spChg>
        <pc:spChg chg="mod">
          <ac:chgData name="Carlos Daniel Pinho Ventura" userId="S::s202450@win.dtu.dk::bb39b7af-3b2a-4334-9815-824e506896d9" providerId="AD" clId="Web-{0BB0F66C-64EF-77EF-5733-4F3C69BD61B7}" dt="2020-12-06T12:39:54.254" v="81" actId="1076"/>
          <ac:spMkLst>
            <pc:docMk/>
            <pc:sldMk cId="4142171147" sldId="259"/>
            <ac:spMk id="98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0BB0F66C-64EF-77EF-5733-4F3C69BD61B7}" dt="2020-12-06T12:23:43.725" v="11" actId="1076"/>
          <ac:spMkLst>
            <pc:docMk/>
            <pc:sldMk cId="4142171147" sldId="259"/>
            <ac:spMk id="104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0BB0F66C-64EF-77EF-5733-4F3C69BD61B7}" dt="2020-12-06T12:36:59.093" v="66" actId="1076"/>
          <ac:spMkLst>
            <pc:docMk/>
            <pc:sldMk cId="4142171147" sldId="259"/>
            <ac:spMk id="119" creationId="{00000000-0000-0000-0000-000000000000}"/>
          </ac:spMkLst>
        </pc:spChg>
        <pc:graphicFrameChg chg="mod">
          <ac:chgData name="Carlos Daniel Pinho Ventura" userId="S::s202450@win.dtu.dk::bb39b7af-3b2a-4334-9815-824e506896d9" providerId="AD" clId="Web-{0BB0F66C-64EF-77EF-5733-4F3C69BD61B7}" dt="2020-12-06T12:36:44.624" v="64" actId="1076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picChg chg="mod">
          <ac:chgData name="Carlos Daniel Pinho Ventura" userId="S::s202450@win.dtu.dk::bb39b7af-3b2a-4334-9815-824e506896d9" providerId="AD" clId="Web-{0BB0F66C-64EF-77EF-5733-4F3C69BD61B7}" dt="2020-12-06T12:40:13.036" v="83" actId="1076"/>
          <ac:picMkLst>
            <pc:docMk/>
            <pc:sldMk cId="4142171147" sldId="259"/>
            <ac:picMk id="2" creationId="{7C7B2555-58B3-4060-AE8E-7FB17FCFEB06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30:25.284" v="23" actId="1076"/>
          <ac:picMkLst>
            <pc:docMk/>
            <pc:sldMk cId="4142171147" sldId="259"/>
            <ac:picMk id="3" creationId="{81DDA27A-9090-42E9-BA92-90DC48613AF8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41:05.397" v="87" actId="1076"/>
          <ac:picMkLst>
            <pc:docMk/>
            <pc:sldMk cId="4142171147" sldId="259"/>
            <ac:picMk id="4" creationId="{C4BB5E9C-8BFD-4B11-94B2-FF525AEA0CA2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30:23.284" v="22" actId="1076"/>
          <ac:picMkLst>
            <pc:docMk/>
            <pc:sldMk cId="4142171147" sldId="259"/>
            <ac:picMk id="5" creationId="{7EC241AE-8E19-47DF-BCC9-F2A92CF092DB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53:23.887" v="92" actId="1076"/>
          <ac:picMkLst>
            <pc:docMk/>
            <pc:sldMk cId="4142171147" sldId="259"/>
            <ac:picMk id="6" creationId="{62308F4F-EB05-4E5A-A258-1E514D182C57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30:19.597" v="21" actId="1076"/>
          <ac:picMkLst>
            <pc:docMk/>
            <pc:sldMk cId="4142171147" sldId="259"/>
            <ac:picMk id="7" creationId="{9721528A-4084-4DEC-BF39-B30DE8D4D9B0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40:22.068" v="85" actId="1076"/>
          <ac:picMkLst>
            <pc:docMk/>
            <pc:sldMk cId="4142171147" sldId="259"/>
            <ac:picMk id="9" creationId="{0164DA3D-EBDB-4F39-942F-EC651883E315}"/>
          </ac:picMkLst>
        </pc:picChg>
        <pc:picChg chg="add mod">
          <ac:chgData name="Carlos Daniel Pinho Ventura" userId="S::s202450@win.dtu.dk::bb39b7af-3b2a-4334-9815-824e506896d9" providerId="AD" clId="Web-{0BB0F66C-64EF-77EF-5733-4F3C69BD61B7}" dt="2020-12-06T12:53:19.528" v="91" actId="1076"/>
          <ac:picMkLst>
            <pc:docMk/>
            <pc:sldMk cId="4142171147" sldId="259"/>
            <ac:picMk id="10" creationId="{B4661C54-BBFA-449F-BC9C-A698771F78D7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22:16.379" v="5" actId="1076"/>
          <ac:picMkLst>
            <pc:docMk/>
            <pc:sldMk cId="4142171147" sldId="259"/>
            <ac:picMk id="11" creationId="{2F543FA5-8038-4F7D-AFAE-FEDFD10AB8FE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39:36.379" v="78" actId="1076"/>
          <ac:picMkLst>
            <pc:docMk/>
            <pc:sldMk cId="4142171147" sldId="259"/>
            <ac:picMk id="12" creationId="{68DD2DFE-139A-4529-83DE-967816E5DDA7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39:05.487" v="70" actId="1076"/>
          <ac:picMkLst>
            <pc:docMk/>
            <pc:sldMk cId="4142171147" sldId="259"/>
            <ac:picMk id="14" creationId="{AC1FF505-713B-4EB1-9AF5-397D87EC7F8C}"/>
          </ac:picMkLst>
        </pc:picChg>
        <pc:picChg chg="mod">
          <ac:chgData name="Carlos Daniel Pinho Ventura" userId="S::s202450@win.dtu.dk::bb39b7af-3b2a-4334-9815-824e506896d9" providerId="AD" clId="Web-{0BB0F66C-64EF-77EF-5733-4F3C69BD61B7}" dt="2020-12-06T12:22:13.723" v="4" actId="1076"/>
          <ac:picMkLst>
            <pc:docMk/>
            <pc:sldMk cId="4142171147" sldId="259"/>
            <ac:picMk id="1034" creationId="{94FA85D0-A4EC-4A28-82C7-B35F1DB64AD1}"/>
          </ac:picMkLst>
        </pc:picChg>
        <pc:cxnChg chg="mod">
          <ac:chgData name="Carlos Daniel Pinho Ventura" userId="S::s202450@win.dtu.dk::bb39b7af-3b2a-4334-9815-824e506896d9" providerId="AD" clId="Web-{0BB0F66C-64EF-77EF-5733-4F3C69BD61B7}" dt="2020-12-06T12:37:12.578" v="67" actId="1076"/>
          <ac:cxnSpMkLst>
            <pc:docMk/>
            <pc:sldMk cId="4142171147" sldId="259"/>
            <ac:cxnSpMk id="28" creationId="{1C8C9172-8FDB-4086-8918-5B7298CE6339}"/>
          </ac:cxnSpMkLst>
        </pc:cxnChg>
      </pc:sldChg>
    </pc:docChg>
  </pc:docChgLst>
  <pc:docChgLst>
    <pc:chgData name="Carlos Daniel Pinho Ventura" userId="S::s202450@win.dtu.dk::bb39b7af-3b2a-4334-9815-824e506896d9" providerId="AD" clId="Web-{AAEAA647-D4EA-4DE7-A131-AECD7E3035CB}"/>
    <pc:docChg chg="modSld">
      <pc:chgData name="Carlos Daniel Pinho Ventura" userId="S::s202450@win.dtu.dk::bb39b7af-3b2a-4334-9815-824e506896d9" providerId="AD" clId="Web-{AAEAA647-D4EA-4DE7-A131-AECD7E3035CB}" dt="2020-12-06T10:02:03.470" v="1" actId="1076"/>
      <pc:docMkLst>
        <pc:docMk/>
      </pc:docMkLst>
      <pc:sldChg chg="modSp">
        <pc:chgData name="Carlos Daniel Pinho Ventura" userId="S::s202450@win.dtu.dk::bb39b7af-3b2a-4334-9815-824e506896d9" providerId="AD" clId="Web-{AAEAA647-D4EA-4DE7-A131-AECD7E3035CB}" dt="2020-12-06T10:02:03.470" v="1" actId="1076"/>
        <pc:sldMkLst>
          <pc:docMk/>
          <pc:sldMk cId="4142171147" sldId="259"/>
        </pc:sldMkLst>
        <pc:picChg chg="mod">
          <ac:chgData name="Carlos Daniel Pinho Ventura" userId="S::s202450@win.dtu.dk::bb39b7af-3b2a-4334-9815-824e506896d9" providerId="AD" clId="Web-{AAEAA647-D4EA-4DE7-A131-AECD7E3035CB}" dt="2020-12-06T10:02:03.470" v="1" actId="1076"/>
          <ac:picMkLst>
            <pc:docMk/>
            <pc:sldMk cId="4142171147" sldId="259"/>
            <ac:picMk id="4" creationId="{C4BB5E9C-8BFD-4B11-94B2-FF525AEA0CA2}"/>
          </ac:picMkLst>
        </pc:picChg>
        <pc:picChg chg="mod">
          <ac:chgData name="Carlos Daniel Pinho Ventura" userId="S::s202450@win.dtu.dk::bb39b7af-3b2a-4334-9815-824e506896d9" providerId="AD" clId="Web-{AAEAA647-D4EA-4DE7-A131-AECD7E3035CB}" dt="2020-12-06T10:01:37.376" v="0" actId="1076"/>
          <ac:picMkLst>
            <pc:docMk/>
            <pc:sldMk cId="4142171147" sldId="259"/>
            <ac:picMk id="6" creationId="{62308F4F-EB05-4E5A-A258-1E514D182C57}"/>
          </ac:picMkLst>
        </pc:picChg>
      </pc:sldChg>
    </pc:docChg>
  </pc:docChgLst>
  <pc:docChgLst>
    <pc:chgData name="Jakub Reha" userId="S::s184478@win.dtu.dk::14bcf4df-b7fb-442c-abf7-752a79108fc9" providerId="AD" clId="Web-{D6289851-9987-2E24-C56F-FCF115B01A3D}"/>
    <pc:docChg chg="modSld">
      <pc:chgData name="Jakub Reha" userId="S::s184478@win.dtu.dk::14bcf4df-b7fb-442c-abf7-752a79108fc9" providerId="AD" clId="Web-{D6289851-9987-2E24-C56F-FCF115B01A3D}" dt="2020-12-07T13:58:33.299" v="6" actId="1076"/>
      <pc:docMkLst>
        <pc:docMk/>
      </pc:docMkLst>
      <pc:sldChg chg="modSp">
        <pc:chgData name="Jakub Reha" userId="S::s184478@win.dtu.dk::14bcf4df-b7fb-442c-abf7-752a79108fc9" providerId="AD" clId="Web-{D6289851-9987-2E24-C56F-FCF115B01A3D}" dt="2020-12-07T13:58:33.299" v="6" actId="1076"/>
        <pc:sldMkLst>
          <pc:docMk/>
          <pc:sldMk cId="4142171147" sldId="259"/>
        </pc:sldMkLst>
        <pc:spChg chg="mod">
          <ac:chgData name="Jakub Reha" userId="S::s184478@win.dtu.dk::14bcf4df-b7fb-442c-abf7-752a79108fc9" providerId="AD" clId="Web-{D6289851-9987-2E24-C56F-FCF115B01A3D}" dt="2020-12-07T13:58:33.299" v="6" actId="1076"/>
          <ac:spMkLst>
            <pc:docMk/>
            <pc:sldMk cId="4142171147" sldId="259"/>
            <ac:spMk id="49" creationId="{5D002173-816D-443C-8485-5E81AF316AB9}"/>
          </ac:spMkLst>
        </pc:spChg>
      </pc:sldChg>
    </pc:docChg>
  </pc:docChgLst>
  <pc:docChgLst>
    <pc:chgData name="Carlos Daniel Pinho Ventura" userId="S::s202450@win.dtu.dk::bb39b7af-3b2a-4334-9815-824e506896d9" providerId="AD" clId="Web-{B6AD3F42-43C7-61BC-2657-837CC5C1735C}"/>
    <pc:docChg chg="modSld">
      <pc:chgData name="Carlos Daniel Pinho Ventura" userId="S::s202450@win.dtu.dk::bb39b7af-3b2a-4334-9815-824e506896d9" providerId="AD" clId="Web-{B6AD3F42-43C7-61BC-2657-837CC5C1735C}" dt="2020-12-07T13:59:52.862" v="26"/>
      <pc:docMkLst>
        <pc:docMk/>
      </pc:docMkLst>
      <pc:sldChg chg="addSp delSp modSp">
        <pc:chgData name="Carlos Daniel Pinho Ventura" userId="S::s202450@win.dtu.dk::bb39b7af-3b2a-4334-9815-824e506896d9" providerId="AD" clId="Web-{B6AD3F42-43C7-61BC-2657-837CC5C1735C}" dt="2020-12-07T13:59:52.862" v="26"/>
        <pc:sldMkLst>
          <pc:docMk/>
          <pc:sldMk cId="4142171147" sldId="259"/>
        </pc:sldMkLst>
        <pc:spChg chg="add mod">
          <ac:chgData name="Carlos Daniel Pinho Ventura" userId="S::s202450@win.dtu.dk::bb39b7af-3b2a-4334-9815-824e506896d9" providerId="AD" clId="Web-{B6AD3F42-43C7-61BC-2657-837CC5C1735C}" dt="2020-12-07T13:59:11.940" v="12" actId="14100"/>
          <ac:spMkLst>
            <pc:docMk/>
            <pc:sldMk cId="4142171147" sldId="259"/>
            <ac:spMk id="49" creationId="{5D002173-816D-443C-8485-5E81AF316AB9}"/>
          </ac:spMkLst>
        </pc:spChg>
        <pc:spChg chg="add del mod">
          <ac:chgData name="Carlos Daniel Pinho Ventura" userId="S::s202450@win.dtu.dk::bb39b7af-3b2a-4334-9815-824e506896d9" providerId="AD" clId="Web-{B6AD3F42-43C7-61BC-2657-837CC5C1735C}" dt="2020-12-07T13:59:04.393" v="10"/>
          <ac:spMkLst>
            <pc:docMk/>
            <pc:sldMk cId="4142171147" sldId="259"/>
            <ac:spMk id="50" creationId="{7425B7FF-26B7-4B24-87BA-CC10B97B00A5}"/>
          </ac:spMkLst>
        </pc:spChg>
        <pc:spChg chg="add del mod">
          <ac:chgData name="Carlos Daniel Pinho Ventura" userId="S::s202450@win.dtu.dk::bb39b7af-3b2a-4334-9815-824e506896d9" providerId="AD" clId="Web-{B6AD3F42-43C7-61BC-2657-837CC5C1735C}" dt="2020-12-07T13:59:52.862" v="26"/>
          <ac:spMkLst>
            <pc:docMk/>
            <pc:sldMk cId="4142171147" sldId="259"/>
            <ac:spMk id="51" creationId="{7A793134-3D37-4B9B-926B-1A374BE60B28}"/>
          </ac:spMkLst>
        </pc:spChg>
      </pc:sldChg>
    </pc:docChg>
  </pc:docChgLst>
  <pc:docChgLst>
    <pc:chgData name="Silas" userId="4c8fe2da-a468-4cd7-b26c-2049d9ad90de" providerId="ADAL" clId="{F5E88EA5-E206-401E-BE42-9C86B60C59F7}"/>
    <pc:docChg chg="modSld">
      <pc:chgData name="Silas" userId="4c8fe2da-a468-4cd7-b26c-2049d9ad90de" providerId="ADAL" clId="{F5E88EA5-E206-401E-BE42-9C86B60C59F7}" dt="2020-12-06T12:57:37.388" v="42"/>
      <pc:docMkLst>
        <pc:docMk/>
      </pc:docMkLst>
      <pc:sldChg chg="addSp delSp modSp">
        <pc:chgData name="Silas" userId="4c8fe2da-a468-4cd7-b26c-2049d9ad90de" providerId="ADAL" clId="{F5E88EA5-E206-401E-BE42-9C86B60C59F7}" dt="2020-12-06T12:57:37.388" v="42"/>
        <pc:sldMkLst>
          <pc:docMk/>
          <pc:sldMk cId="4142171147" sldId="259"/>
        </pc:sldMkLst>
        <pc:spChg chg="add">
          <ac:chgData name="Silas" userId="4c8fe2da-a468-4cd7-b26c-2049d9ad90de" providerId="ADAL" clId="{F5E88EA5-E206-401E-BE42-9C86B60C59F7}" dt="2020-12-06T12:37:27.985" v="38"/>
          <ac:spMkLst>
            <pc:docMk/>
            <pc:sldMk cId="4142171147" sldId="259"/>
            <ac:spMk id="33" creationId="{ECFB34C2-ABD7-4619-8430-34AE3BABA944}"/>
          </ac:spMkLst>
        </pc:spChg>
        <pc:spChg chg="add">
          <ac:chgData name="Silas" userId="4c8fe2da-a468-4cd7-b26c-2049d9ad90de" providerId="ADAL" clId="{F5E88EA5-E206-401E-BE42-9C86B60C59F7}" dt="2020-12-06T12:37:47.913" v="39"/>
          <ac:spMkLst>
            <pc:docMk/>
            <pc:sldMk cId="4142171147" sldId="259"/>
            <ac:spMk id="34" creationId="{F0A2A88C-0CAD-45B5-93B2-639BD971AC82}"/>
          </ac:spMkLst>
        </pc:spChg>
        <pc:spChg chg="add del">
          <ac:chgData name="Silas" userId="4c8fe2da-a468-4cd7-b26c-2049d9ad90de" providerId="ADAL" clId="{F5E88EA5-E206-401E-BE42-9C86B60C59F7}" dt="2020-12-06T12:57:36.236" v="41"/>
          <ac:spMkLst>
            <pc:docMk/>
            <pc:sldMk cId="4142171147" sldId="259"/>
            <ac:spMk id="36" creationId="{B9AF3CEF-78BF-4E12-8E80-2DAE5205BC18}"/>
          </ac:spMkLst>
        </pc:spChg>
        <pc:spChg chg="add">
          <ac:chgData name="Silas" userId="4c8fe2da-a468-4cd7-b26c-2049d9ad90de" providerId="ADAL" clId="{F5E88EA5-E206-401E-BE42-9C86B60C59F7}" dt="2020-12-06T12:57:37.388" v="42"/>
          <ac:spMkLst>
            <pc:docMk/>
            <pc:sldMk cId="4142171147" sldId="259"/>
            <ac:spMk id="37" creationId="{6A3B6BE0-1AA2-4519-86B1-47D54862156E}"/>
          </ac:spMkLst>
        </pc:spChg>
        <pc:spChg chg="add">
          <ac:chgData name="Silas" userId="4c8fe2da-a468-4cd7-b26c-2049d9ad90de" providerId="ADAL" clId="{F5E88EA5-E206-401E-BE42-9C86B60C59F7}" dt="2020-12-06T12:36:59.597" v="37"/>
          <ac:spMkLst>
            <pc:docMk/>
            <pc:sldMk cId="4142171147" sldId="259"/>
            <ac:spMk id="45" creationId="{98CE1CD9-AF2C-4DE9-A92C-E9D2D5AFA6FB}"/>
          </ac:spMkLst>
        </pc:spChg>
        <pc:spChg chg="add del mod">
          <ac:chgData name="Silas" userId="4c8fe2da-a468-4cd7-b26c-2049d9ad90de" providerId="ADAL" clId="{F5E88EA5-E206-401E-BE42-9C86B60C59F7}" dt="2020-12-06T11:58:56.931" v="9" actId="478"/>
          <ac:spMkLst>
            <pc:docMk/>
            <pc:sldMk cId="4142171147" sldId="259"/>
            <ac:spMk id="90" creationId="{00000000-0000-0000-0000-000000000000}"/>
          </ac:spMkLst>
        </pc:spChg>
        <pc:picChg chg="add">
          <ac:chgData name="Silas" userId="4c8fe2da-a468-4cd7-b26c-2049d9ad90de" providerId="ADAL" clId="{F5E88EA5-E206-401E-BE42-9C86B60C59F7}" dt="2020-12-06T11:51:51.158" v="0"/>
          <ac:picMkLst>
            <pc:docMk/>
            <pc:sldMk cId="4142171147" sldId="259"/>
            <ac:picMk id="12" creationId="{68DD2DFE-139A-4529-83DE-967816E5DDA7}"/>
          </ac:picMkLst>
        </pc:picChg>
        <pc:picChg chg="add">
          <ac:chgData name="Silas" userId="4c8fe2da-a468-4cd7-b26c-2049d9ad90de" providerId="ADAL" clId="{F5E88EA5-E206-401E-BE42-9C86B60C59F7}" dt="2020-12-06T12:18:15.330" v="31"/>
          <ac:picMkLst>
            <pc:docMk/>
            <pc:sldMk cId="4142171147" sldId="259"/>
            <ac:picMk id="14" creationId="{AC1FF505-713B-4EB1-9AF5-397D87EC7F8C}"/>
          </ac:picMkLst>
        </pc:picChg>
        <pc:picChg chg="add del mod">
          <ac:chgData name="Silas" userId="4c8fe2da-a468-4cd7-b26c-2049d9ad90de" providerId="ADAL" clId="{F5E88EA5-E206-401E-BE42-9C86B60C59F7}" dt="2020-12-06T11:58:53.097" v="4"/>
          <ac:picMkLst>
            <pc:docMk/>
            <pc:sldMk cId="4142171147" sldId="259"/>
            <ac:picMk id="1026" creationId="{B6011FD2-071F-4470-95B0-FB81808E12F9}"/>
          </ac:picMkLst>
        </pc:picChg>
        <pc:picChg chg="add del mod">
          <ac:chgData name="Silas" userId="4c8fe2da-a468-4cd7-b26c-2049d9ad90de" providerId="ADAL" clId="{F5E88EA5-E206-401E-BE42-9C86B60C59F7}" dt="2020-12-06T11:58:57.665" v="10"/>
          <ac:picMkLst>
            <pc:docMk/>
            <pc:sldMk cId="4142171147" sldId="259"/>
            <ac:picMk id="1028" creationId="{0667781C-07FF-4641-8A2D-8D46B83B661F}"/>
          </ac:picMkLst>
        </pc:picChg>
        <pc:picChg chg="add del">
          <ac:chgData name="Silas" userId="4c8fe2da-a468-4cd7-b26c-2049d9ad90de" providerId="ADAL" clId="{F5E88EA5-E206-401E-BE42-9C86B60C59F7}" dt="2020-12-06T11:58:58.801" v="12"/>
          <ac:picMkLst>
            <pc:docMk/>
            <pc:sldMk cId="4142171147" sldId="259"/>
            <ac:picMk id="1030" creationId="{42941E31-FC4C-454D-98B5-95E8472202B3}"/>
          </ac:picMkLst>
        </pc:picChg>
        <pc:picChg chg="add mod">
          <ac:chgData name="Silas" userId="4c8fe2da-a468-4cd7-b26c-2049d9ad90de" providerId="ADAL" clId="{F5E88EA5-E206-401E-BE42-9C86B60C59F7}" dt="2020-12-06T12:26:19.609" v="36" actId="1076"/>
          <ac:picMkLst>
            <pc:docMk/>
            <pc:sldMk cId="4142171147" sldId="259"/>
            <ac:picMk id="1032" creationId="{28E27FB0-3B89-4930-AC13-17260F277CA1}"/>
          </ac:picMkLst>
        </pc:picChg>
        <pc:picChg chg="add mod">
          <ac:chgData name="Silas" userId="4c8fe2da-a468-4cd7-b26c-2049d9ad90de" providerId="ADAL" clId="{F5E88EA5-E206-401E-BE42-9C86B60C59F7}" dt="2020-12-06T12:26:00.553" v="35" actId="1076"/>
          <ac:picMkLst>
            <pc:docMk/>
            <pc:sldMk cId="4142171147" sldId="259"/>
            <ac:picMk id="1034" creationId="{94FA85D0-A4EC-4A28-82C7-B35F1DB64AD1}"/>
          </ac:picMkLst>
        </pc:picChg>
        <pc:picChg chg="add del mod">
          <ac:chgData name="Silas" userId="4c8fe2da-a468-4cd7-b26c-2049d9ad90de" providerId="ADAL" clId="{F5E88EA5-E206-401E-BE42-9C86B60C59F7}" dt="2020-12-06T12:17:43.597" v="30"/>
          <ac:picMkLst>
            <pc:docMk/>
            <pc:sldMk cId="4142171147" sldId="259"/>
            <ac:picMk id="1036" creationId="{B1E77EE9-0ABC-4115-BD34-953FEFE3A535}"/>
          </ac:picMkLst>
        </pc:picChg>
      </pc:sldChg>
    </pc:docChg>
  </pc:docChgLst>
  <pc:docChgLst>
    <pc:chgData name="Carlos Daniel Pinho Ventura" userId="S::s202450@win.dtu.dk::bb39b7af-3b2a-4334-9815-824e506896d9" providerId="AD" clId="Web-{E016C955-87C9-7E6C-E333-A612A117A83F}"/>
    <pc:docChg chg="modSld">
      <pc:chgData name="Carlos Daniel Pinho Ventura" userId="S::s202450@win.dtu.dk::bb39b7af-3b2a-4334-9815-824e506896d9" providerId="AD" clId="Web-{E016C955-87C9-7E6C-E333-A612A117A83F}" dt="2020-12-06T10:31:32.640" v="59" actId="1076"/>
      <pc:docMkLst>
        <pc:docMk/>
      </pc:docMkLst>
      <pc:sldChg chg="addSp delSp modSp">
        <pc:chgData name="Carlos Daniel Pinho Ventura" userId="S::s202450@win.dtu.dk::bb39b7af-3b2a-4334-9815-824e506896d9" providerId="AD" clId="Web-{E016C955-87C9-7E6C-E333-A612A117A83F}" dt="2020-12-06T10:31:32.640" v="59" actId="1076"/>
        <pc:sldMkLst>
          <pc:docMk/>
          <pc:sldMk cId="4142171147" sldId="259"/>
        </pc:sldMkLst>
        <pc:spChg chg="mod">
          <ac:chgData name="Carlos Daniel Pinho Ventura" userId="S::s202450@win.dtu.dk::bb39b7af-3b2a-4334-9815-824e506896d9" providerId="AD" clId="Web-{E016C955-87C9-7E6C-E333-A612A117A83F}" dt="2020-12-06T10:19:25.155" v="42" actId="20577"/>
          <ac:spMkLst>
            <pc:docMk/>
            <pc:sldMk cId="4142171147" sldId="259"/>
            <ac:spMk id="68" creationId="{305A4FD3-1681-46B2-907B-E2063EB86CDA}"/>
          </ac:spMkLst>
        </pc:spChg>
        <pc:spChg chg="mod">
          <ac:chgData name="Carlos Daniel Pinho Ventura" userId="S::s202450@win.dtu.dk::bb39b7af-3b2a-4334-9815-824e506896d9" providerId="AD" clId="Web-{E016C955-87C9-7E6C-E333-A612A117A83F}" dt="2020-12-06T10:23:14.181" v="48" actId="1076"/>
          <ac:spMkLst>
            <pc:docMk/>
            <pc:sldMk cId="4142171147" sldId="259"/>
            <ac:spMk id="90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E016C955-87C9-7E6C-E333-A612A117A83F}" dt="2020-12-06T10:19:49.703" v="44" actId="1076"/>
          <ac:spMkLst>
            <pc:docMk/>
            <pc:sldMk cId="4142171147" sldId="259"/>
            <ac:spMk id="104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E016C955-87C9-7E6C-E333-A612A117A83F}" dt="2020-12-06T10:20:01.187" v="46" actId="1076"/>
          <ac:spMkLst>
            <pc:docMk/>
            <pc:sldMk cId="4142171147" sldId="259"/>
            <ac:spMk id="119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E016C955-87C9-7E6C-E333-A612A117A83F}" dt="2020-12-06T10:26:22.298" v="53" actId="1076"/>
          <ac:spMkLst>
            <pc:docMk/>
            <pc:sldMk cId="4142171147" sldId="259"/>
            <ac:spMk id="126" creationId="{00000000-0000-0000-0000-000000000000}"/>
          </ac:spMkLst>
        </pc:spChg>
        <pc:spChg chg="mod">
          <ac:chgData name="Carlos Daniel Pinho Ventura" userId="S::s202450@win.dtu.dk::bb39b7af-3b2a-4334-9815-824e506896d9" providerId="AD" clId="Web-{E016C955-87C9-7E6C-E333-A612A117A83F}" dt="2020-12-06T10:26:18.336" v="52" actId="1076"/>
          <ac:spMkLst>
            <pc:docMk/>
            <pc:sldMk cId="4142171147" sldId="259"/>
            <ac:spMk id="141" creationId="{00000000-0000-0000-0000-000000000000}"/>
          </ac:spMkLst>
        </pc:spChg>
        <pc:picChg chg="mod">
          <ac:chgData name="Carlos Daniel Pinho Ventura" userId="S::s202450@win.dtu.dk::bb39b7af-3b2a-4334-9815-824e506896d9" providerId="AD" clId="Web-{E016C955-87C9-7E6C-E333-A612A117A83F}" dt="2020-12-06T10:21:01.782" v="47" actId="1076"/>
          <ac:picMkLst>
            <pc:docMk/>
            <pc:sldMk cId="4142171147" sldId="259"/>
            <ac:picMk id="2" creationId="{7C7B2555-58B3-4060-AE8E-7FB17FCFEB06}"/>
          </ac:picMkLst>
        </pc:picChg>
        <pc:picChg chg="add mod">
          <ac:chgData name="Carlos Daniel Pinho Ventura" userId="S::s202450@win.dtu.dk::bb39b7af-3b2a-4334-9815-824e506896d9" providerId="AD" clId="Web-{E016C955-87C9-7E6C-E333-A612A117A83F}" dt="2020-12-06T10:31:32.640" v="59" actId="1076"/>
          <ac:picMkLst>
            <pc:docMk/>
            <pc:sldMk cId="4142171147" sldId="259"/>
            <ac:picMk id="9" creationId="{0164DA3D-EBDB-4F39-942F-EC651883E315}"/>
          </ac:picMkLst>
        </pc:picChg>
        <pc:cxnChg chg="add mod">
          <ac:chgData name="Carlos Daniel Pinho Ventura" userId="S::s202450@win.dtu.dk::bb39b7af-3b2a-4334-9815-824e506896d9" providerId="AD" clId="Web-{E016C955-87C9-7E6C-E333-A612A117A83F}" dt="2020-12-06T10:18:13.919" v="36" actId="1076"/>
          <ac:cxnSpMkLst>
            <pc:docMk/>
            <pc:sldMk cId="4142171147" sldId="259"/>
            <ac:cxnSpMk id="28" creationId="{1C8C9172-8FDB-4086-8918-5B7298CE6339}"/>
          </ac:cxnSpMkLst>
        </pc:cxnChg>
        <pc:cxnChg chg="del mod">
          <ac:chgData name="Carlos Daniel Pinho Ventura" userId="S::s202450@win.dtu.dk::bb39b7af-3b2a-4334-9815-824e506896d9" providerId="AD" clId="Web-{E016C955-87C9-7E6C-E333-A612A117A83F}" dt="2020-12-06T10:17:39.481" v="28"/>
          <ac:cxnSpMkLst>
            <pc:docMk/>
            <pc:sldMk cId="4142171147" sldId="259"/>
            <ac:cxnSpMk id="129" creationId="{00000000-0000-0000-0000-000000000000}"/>
          </ac:cxnSpMkLst>
        </pc:cxnChg>
      </pc:sldChg>
    </pc:docChg>
  </pc:docChgLst>
  <pc:docChgLst>
    <pc:chgData name="Carlos Daniel Pinho Ventura" userId="bb39b7af-3b2a-4334-9815-824e506896d9" providerId="ADAL" clId="{1DFCC2B6-E096-4A34-A5DF-A3E714BA3107}"/>
    <pc:docChg chg="undo custSel modSld">
      <pc:chgData name="Carlos Daniel Pinho Ventura" userId="bb39b7af-3b2a-4334-9815-824e506896d9" providerId="ADAL" clId="{1DFCC2B6-E096-4A34-A5DF-A3E714BA3107}" dt="2020-12-07T13:27:25.692" v="409" actId="1076"/>
      <pc:docMkLst>
        <pc:docMk/>
      </pc:docMkLst>
      <pc:sldChg chg="addSp modSp mod">
        <pc:chgData name="Carlos Daniel Pinho Ventura" userId="bb39b7af-3b2a-4334-9815-824e506896d9" providerId="ADAL" clId="{1DFCC2B6-E096-4A34-A5DF-A3E714BA3107}" dt="2020-12-07T13:27:25.692" v="409" actId="1076"/>
        <pc:sldMkLst>
          <pc:docMk/>
          <pc:sldMk cId="4142171147" sldId="259"/>
        </pc:sldMkLst>
        <pc:spChg chg="add mod">
          <ac:chgData name="Carlos Daniel Pinho Ventura" userId="bb39b7af-3b2a-4334-9815-824e506896d9" providerId="ADAL" clId="{1DFCC2B6-E096-4A34-A5DF-A3E714BA3107}" dt="2020-12-07T13:25:25.886" v="318" actId="14100"/>
          <ac:spMkLst>
            <pc:docMk/>
            <pc:sldMk cId="4142171147" sldId="259"/>
            <ac:spMk id="39" creationId="{C2551276-331D-400D-B4DE-DEFE6436B3F3}"/>
          </ac:spMkLst>
        </pc:spChg>
        <pc:spChg chg="add mod">
          <ac:chgData name="Carlos Daniel Pinho Ventura" userId="bb39b7af-3b2a-4334-9815-824e506896d9" providerId="ADAL" clId="{1DFCC2B6-E096-4A34-A5DF-A3E714BA3107}" dt="2020-12-07T13:22:07.425" v="206" actId="20577"/>
          <ac:spMkLst>
            <pc:docMk/>
            <pc:sldMk cId="4142171147" sldId="259"/>
            <ac:spMk id="42" creationId="{46CC8AB7-8F94-436D-8261-3D177BBA9538}"/>
          </ac:spMkLst>
        </pc:spChg>
        <pc:spChg chg="add mod">
          <ac:chgData name="Carlos Daniel Pinho Ventura" userId="bb39b7af-3b2a-4334-9815-824e506896d9" providerId="ADAL" clId="{1DFCC2B6-E096-4A34-A5DF-A3E714BA3107}" dt="2020-12-07T13:22:00.688" v="189" actId="20577"/>
          <ac:spMkLst>
            <pc:docMk/>
            <pc:sldMk cId="4142171147" sldId="259"/>
            <ac:spMk id="43" creationId="{B9185962-9F44-4CD8-8045-7EA1F7658391}"/>
          </ac:spMkLst>
        </pc:spChg>
        <pc:spChg chg="add mod">
          <ac:chgData name="Carlos Daniel Pinho Ventura" userId="bb39b7af-3b2a-4334-9815-824e506896d9" providerId="ADAL" clId="{1DFCC2B6-E096-4A34-A5DF-A3E714BA3107}" dt="2020-12-07T13:18:36.007" v="70" actId="1076"/>
          <ac:spMkLst>
            <pc:docMk/>
            <pc:sldMk cId="4142171147" sldId="259"/>
            <ac:spMk id="44" creationId="{63D902E7-F4ED-41EC-A355-CDD59D7E0004}"/>
          </ac:spMkLst>
        </pc:spChg>
        <pc:spChg chg="add mod">
          <ac:chgData name="Carlos Daniel Pinho Ventura" userId="bb39b7af-3b2a-4334-9815-824e506896d9" providerId="ADAL" clId="{1DFCC2B6-E096-4A34-A5DF-A3E714BA3107}" dt="2020-12-07T13:23:14.734" v="227" actId="1076"/>
          <ac:spMkLst>
            <pc:docMk/>
            <pc:sldMk cId="4142171147" sldId="259"/>
            <ac:spMk id="46" creationId="{C6338D18-48AF-4F8F-9942-E81B7C95A225}"/>
          </ac:spMkLst>
        </pc:spChg>
        <pc:spChg chg="add mod">
          <ac:chgData name="Carlos Daniel Pinho Ventura" userId="bb39b7af-3b2a-4334-9815-824e506896d9" providerId="ADAL" clId="{1DFCC2B6-E096-4A34-A5DF-A3E714BA3107}" dt="2020-12-07T13:26:49.882" v="367" actId="20577"/>
          <ac:spMkLst>
            <pc:docMk/>
            <pc:sldMk cId="4142171147" sldId="259"/>
            <ac:spMk id="47" creationId="{2E4F5545-D365-4993-A86C-6F9F48BBBFC1}"/>
          </ac:spMkLst>
        </pc:spChg>
        <pc:spChg chg="add mod">
          <ac:chgData name="Carlos Daniel Pinho Ventura" userId="bb39b7af-3b2a-4334-9815-824e506896d9" providerId="ADAL" clId="{1DFCC2B6-E096-4A34-A5DF-A3E714BA3107}" dt="2020-12-07T13:27:04.797" v="407" actId="20577"/>
          <ac:spMkLst>
            <pc:docMk/>
            <pc:sldMk cId="4142171147" sldId="259"/>
            <ac:spMk id="48" creationId="{A8F89F8D-92B7-45F6-B785-55B52B4743F8}"/>
          </ac:spMkLst>
        </pc:spChg>
        <pc:spChg chg="mod">
          <ac:chgData name="Carlos Daniel Pinho Ventura" userId="bb39b7af-3b2a-4334-9815-824e506896d9" providerId="ADAL" clId="{1DFCC2B6-E096-4A34-A5DF-A3E714BA3107}" dt="2020-12-07T13:20:03.852" v="146" actId="1076"/>
          <ac:spMkLst>
            <pc:docMk/>
            <pc:sldMk cId="4142171147" sldId="259"/>
            <ac:spMk id="90" creationId="{00000000-0000-0000-0000-000000000000}"/>
          </ac:spMkLst>
        </pc:spChg>
        <pc:spChg chg="mod">
          <ac:chgData name="Carlos Daniel Pinho Ventura" userId="bb39b7af-3b2a-4334-9815-824e506896d9" providerId="ADAL" clId="{1DFCC2B6-E096-4A34-A5DF-A3E714BA3107}" dt="2020-12-07T13:04:21.218" v="61" actId="14100"/>
          <ac:spMkLst>
            <pc:docMk/>
            <pc:sldMk cId="4142171147" sldId="259"/>
            <ac:spMk id="94" creationId="{00000000-0000-0000-0000-000000000000}"/>
          </ac:spMkLst>
        </pc:spChg>
        <pc:picChg chg="mod">
          <ac:chgData name="Carlos Daniel Pinho Ventura" userId="bb39b7af-3b2a-4334-9815-824e506896d9" providerId="ADAL" clId="{1DFCC2B6-E096-4A34-A5DF-A3E714BA3107}" dt="2020-12-07T13:23:00.487" v="208" actId="1076"/>
          <ac:picMkLst>
            <pc:docMk/>
            <pc:sldMk cId="4142171147" sldId="259"/>
            <ac:picMk id="2" creationId="{7C7B2555-58B3-4060-AE8E-7FB17FCFEB06}"/>
          </ac:picMkLst>
        </pc:picChg>
        <pc:picChg chg="mod">
          <ac:chgData name="Carlos Daniel Pinho Ventura" userId="bb39b7af-3b2a-4334-9815-824e506896d9" providerId="ADAL" clId="{1DFCC2B6-E096-4A34-A5DF-A3E714BA3107}" dt="2020-12-07T13:04:06.612" v="59" actId="1076"/>
          <ac:picMkLst>
            <pc:docMk/>
            <pc:sldMk cId="4142171147" sldId="259"/>
            <ac:picMk id="3" creationId="{81DDA27A-9090-42E9-BA92-90DC48613AF8}"/>
          </ac:picMkLst>
        </pc:picChg>
        <pc:picChg chg="mod">
          <ac:chgData name="Carlos Daniel Pinho Ventura" userId="bb39b7af-3b2a-4334-9815-824e506896d9" providerId="ADAL" clId="{1DFCC2B6-E096-4A34-A5DF-A3E714BA3107}" dt="2020-12-07T13:03:58.447" v="58" actId="1076"/>
          <ac:picMkLst>
            <pc:docMk/>
            <pc:sldMk cId="4142171147" sldId="259"/>
            <ac:picMk id="5" creationId="{7EC241AE-8E19-47DF-BCC9-F2A92CF092DB}"/>
          </ac:picMkLst>
        </pc:picChg>
        <pc:picChg chg="mod">
          <ac:chgData name="Carlos Daniel Pinho Ventura" userId="bb39b7af-3b2a-4334-9815-824e506896d9" providerId="ADAL" clId="{1DFCC2B6-E096-4A34-A5DF-A3E714BA3107}" dt="2020-12-07T13:03:51.269" v="57" actId="1076"/>
          <ac:picMkLst>
            <pc:docMk/>
            <pc:sldMk cId="4142171147" sldId="259"/>
            <ac:picMk id="7" creationId="{9721528A-4084-4DEC-BF39-B30DE8D4D9B0}"/>
          </ac:picMkLst>
        </pc:picChg>
        <pc:picChg chg="mod">
          <ac:chgData name="Carlos Daniel Pinho Ventura" userId="bb39b7af-3b2a-4334-9815-824e506896d9" providerId="ADAL" clId="{1DFCC2B6-E096-4A34-A5DF-A3E714BA3107}" dt="2020-12-07T13:18:27.353" v="68" actId="1076"/>
          <ac:picMkLst>
            <pc:docMk/>
            <pc:sldMk cId="4142171147" sldId="259"/>
            <ac:picMk id="9" creationId="{0164DA3D-EBDB-4F39-942F-EC651883E315}"/>
          </ac:picMkLst>
        </pc:picChg>
        <pc:picChg chg="mod">
          <ac:chgData name="Carlos Daniel Pinho Ventura" userId="bb39b7af-3b2a-4334-9815-824e506896d9" providerId="ADAL" clId="{1DFCC2B6-E096-4A34-A5DF-A3E714BA3107}" dt="2020-12-07T13:27:25.692" v="409" actId="1076"/>
          <ac:picMkLst>
            <pc:docMk/>
            <pc:sldMk cId="4142171147" sldId="259"/>
            <ac:picMk id="1026" creationId="{F70BA007-6379-477F-B5D6-F149DCF0FADE}"/>
          </ac:picMkLst>
        </pc:picChg>
        <pc:picChg chg="mod">
          <ac:chgData name="Carlos Daniel Pinho Ventura" userId="bb39b7af-3b2a-4334-9815-824e506896d9" providerId="ADAL" clId="{1DFCC2B6-E096-4A34-A5DF-A3E714BA3107}" dt="2020-12-07T13:27:23.666" v="408" actId="1076"/>
          <ac:picMkLst>
            <pc:docMk/>
            <pc:sldMk cId="4142171147" sldId="259"/>
            <ac:picMk id="1028" creationId="{E3F5A7A7-23A4-421E-ADB8-90D5C3C20EB2}"/>
          </ac:picMkLst>
        </pc:picChg>
      </pc:sldChg>
    </pc:docChg>
  </pc:docChgLst>
  <pc:docChgLst>
    <pc:chgData name="Jakub Reha" userId="S::s184478@win.dtu.dk::14bcf4df-b7fb-442c-abf7-752a79108fc9" providerId="AD" clId="Web-{0FC6136A-9C17-A1A3-7BF3-00EA74A5F7A5}"/>
    <pc:docChg chg="modSld">
      <pc:chgData name="Jakub Reha" userId="S::s184478@win.dtu.dk::14bcf4df-b7fb-442c-abf7-752a79108fc9" providerId="AD" clId="Web-{0FC6136A-9C17-A1A3-7BF3-00EA74A5F7A5}" dt="2020-12-07T13:24:22.147" v="41" actId="1076"/>
      <pc:docMkLst>
        <pc:docMk/>
      </pc:docMkLst>
      <pc:sldChg chg="modSp">
        <pc:chgData name="Jakub Reha" userId="S::s184478@win.dtu.dk::14bcf4df-b7fb-442c-abf7-752a79108fc9" providerId="AD" clId="Web-{0FC6136A-9C17-A1A3-7BF3-00EA74A5F7A5}" dt="2020-12-07T13:24:22.147" v="41" actId="1076"/>
        <pc:sldMkLst>
          <pc:docMk/>
          <pc:sldMk cId="4142171147" sldId="259"/>
        </pc:sldMkLst>
        <pc:spChg chg="mod">
          <ac:chgData name="Jakub Reha" userId="S::s184478@win.dtu.dk::14bcf4df-b7fb-442c-abf7-752a79108fc9" providerId="AD" clId="Web-{0FC6136A-9C17-A1A3-7BF3-00EA74A5F7A5}" dt="2020-12-07T13:23:59.084" v="37" actId="1076"/>
          <ac:spMkLst>
            <pc:docMk/>
            <pc:sldMk cId="4142171147" sldId="259"/>
            <ac:spMk id="30" creationId="{47C1685D-5923-4A73-A541-119978D21DC4}"/>
          </ac:spMkLst>
        </pc:spChg>
        <pc:spChg chg="mod">
          <ac:chgData name="Jakub Reha" userId="S::s184478@win.dtu.dk::14bcf4df-b7fb-442c-abf7-752a79108fc9" providerId="AD" clId="Web-{0FC6136A-9C17-A1A3-7BF3-00EA74A5F7A5}" dt="2020-12-07T13:23:56.444" v="36" actId="1076"/>
          <ac:spMkLst>
            <pc:docMk/>
            <pc:sldMk cId="4142171147" sldId="259"/>
            <ac:spMk id="95" creationId="{00000000-0000-0000-0000-000000000000}"/>
          </ac:spMkLst>
        </pc:spChg>
        <pc:spChg chg="mod">
          <ac:chgData name="Jakub Reha" userId="S::s184478@win.dtu.dk::14bcf4df-b7fb-442c-abf7-752a79108fc9" providerId="AD" clId="Web-{0FC6136A-9C17-A1A3-7BF3-00EA74A5F7A5}" dt="2020-12-07T13:24:01.584" v="38" actId="1076"/>
          <ac:spMkLst>
            <pc:docMk/>
            <pc:sldMk cId="4142171147" sldId="259"/>
            <ac:spMk id="98" creationId="{00000000-0000-0000-0000-000000000000}"/>
          </ac:spMkLst>
        </pc:spChg>
        <pc:spChg chg="mod">
          <ac:chgData name="Jakub Reha" userId="S::s184478@win.dtu.dk::14bcf4df-b7fb-442c-abf7-752a79108fc9" providerId="AD" clId="Web-{0FC6136A-9C17-A1A3-7BF3-00EA74A5F7A5}" dt="2020-12-07T13:24:05.522" v="39" actId="1076"/>
          <ac:spMkLst>
            <pc:docMk/>
            <pc:sldMk cId="4142171147" sldId="259"/>
            <ac:spMk id="104" creationId="{00000000-0000-0000-0000-000000000000}"/>
          </ac:spMkLst>
        </pc:spChg>
        <pc:graphicFrameChg chg="mod modGraphic">
          <ac:chgData name="Jakub Reha" userId="S::s184478@win.dtu.dk::14bcf4df-b7fb-442c-abf7-752a79108fc9" providerId="AD" clId="Web-{0FC6136A-9C17-A1A3-7BF3-00EA74A5F7A5}" dt="2020-12-07T13:22:02.409" v="22"/>
          <ac:graphicFrameMkLst>
            <pc:docMk/>
            <pc:sldMk cId="4142171147" sldId="259"/>
            <ac:graphicFrameMk id="8" creationId="{E8E210B8-F0FC-463F-8256-109F83377A40}"/>
          </ac:graphicFrameMkLst>
        </pc:graphicFrameChg>
        <pc:picChg chg="mod">
          <ac:chgData name="Jakub Reha" userId="S::s184478@win.dtu.dk::14bcf4df-b7fb-442c-abf7-752a79108fc9" providerId="AD" clId="Web-{0FC6136A-9C17-A1A3-7BF3-00EA74A5F7A5}" dt="2020-12-07T13:20:27.798" v="4" actId="1076"/>
          <ac:picMkLst>
            <pc:docMk/>
            <pc:sldMk cId="4142171147" sldId="259"/>
            <ac:picMk id="3" creationId="{81DDA27A-9090-42E9-BA92-90DC48613AF8}"/>
          </ac:picMkLst>
        </pc:picChg>
        <pc:picChg chg="mod">
          <ac:chgData name="Jakub Reha" userId="S::s184478@win.dtu.dk::14bcf4df-b7fb-442c-abf7-752a79108fc9" providerId="AD" clId="Web-{0FC6136A-9C17-A1A3-7BF3-00EA74A5F7A5}" dt="2020-12-07T13:20:26.282" v="3" actId="1076"/>
          <ac:picMkLst>
            <pc:docMk/>
            <pc:sldMk cId="4142171147" sldId="259"/>
            <ac:picMk id="5" creationId="{7EC241AE-8E19-47DF-BCC9-F2A92CF092DB}"/>
          </ac:picMkLst>
        </pc:picChg>
        <pc:picChg chg="mod">
          <ac:chgData name="Jakub Reha" userId="S::s184478@win.dtu.dk::14bcf4df-b7fb-442c-abf7-752a79108fc9" providerId="AD" clId="Web-{0FC6136A-9C17-A1A3-7BF3-00EA74A5F7A5}" dt="2020-12-07T13:20:03.141" v="0" actId="1076"/>
          <ac:picMkLst>
            <pc:docMk/>
            <pc:sldMk cId="4142171147" sldId="259"/>
            <ac:picMk id="7" creationId="{9721528A-4084-4DEC-BF39-B30DE8D4D9B0}"/>
          </ac:picMkLst>
        </pc:picChg>
        <pc:picChg chg="mod">
          <ac:chgData name="Jakub Reha" userId="S::s184478@win.dtu.dk::14bcf4df-b7fb-442c-abf7-752a79108fc9" providerId="AD" clId="Web-{0FC6136A-9C17-A1A3-7BF3-00EA74A5F7A5}" dt="2020-12-07T13:22:57.348" v="28" actId="1076"/>
          <ac:picMkLst>
            <pc:docMk/>
            <pc:sldMk cId="4142171147" sldId="259"/>
            <ac:picMk id="9" creationId="{0164DA3D-EBDB-4F39-942F-EC651883E315}"/>
          </ac:picMkLst>
        </pc:picChg>
        <pc:picChg chg="mod">
          <ac:chgData name="Jakub Reha" userId="S::s184478@win.dtu.dk::14bcf4df-b7fb-442c-abf7-752a79108fc9" providerId="AD" clId="Web-{0FC6136A-9C17-A1A3-7BF3-00EA74A5F7A5}" dt="2020-12-07T13:24:16.007" v="40" actId="1076"/>
          <ac:picMkLst>
            <pc:docMk/>
            <pc:sldMk cId="4142171147" sldId="259"/>
            <ac:picMk id="12" creationId="{68DD2DFE-139A-4529-83DE-967816E5DDA7}"/>
          </ac:picMkLst>
        </pc:picChg>
        <pc:picChg chg="mod">
          <ac:chgData name="Jakub Reha" userId="S::s184478@win.dtu.dk::14bcf4df-b7fb-442c-abf7-752a79108fc9" providerId="AD" clId="Web-{0FC6136A-9C17-A1A3-7BF3-00EA74A5F7A5}" dt="2020-12-07T13:22:18.082" v="24" actId="1076"/>
          <ac:picMkLst>
            <pc:docMk/>
            <pc:sldMk cId="4142171147" sldId="259"/>
            <ac:picMk id="15" creationId="{66FEADA9-8E37-4108-B787-F5039709D989}"/>
          </ac:picMkLst>
        </pc:picChg>
        <pc:picChg chg="mod modCrop">
          <ac:chgData name="Jakub Reha" userId="S::s184478@win.dtu.dk::14bcf4df-b7fb-442c-abf7-752a79108fc9" providerId="AD" clId="Web-{0FC6136A-9C17-A1A3-7BF3-00EA74A5F7A5}" dt="2020-12-07T13:24:22.147" v="41" actId="1076"/>
          <ac:picMkLst>
            <pc:docMk/>
            <pc:sldMk cId="4142171147" sldId="259"/>
            <ac:picMk id="1026" creationId="{F70BA007-6379-477F-B5D6-F149DCF0FADE}"/>
          </ac:picMkLst>
        </pc:picChg>
        <pc:picChg chg="mod">
          <ac:chgData name="Jakub Reha" userId="S::s184478@win.dtu.dk::14bcf4df-b7fb-442c-abf7-752a79108fc9" providerId="AD" clId="Web-{0FC6136A-9C17-A1A3-7BF3-00EA74A5F7A5}" dt="2020-12-07T13:23:42.115" v="34" actId="14100"/>
          <ac:picMkLst>
            <pc:docMk/>
            <pc:sldMk cId="4142171147" sldId="259"/>
            <ac:picMk id="1028" creationId="{E3F5A7A7-23A4-421E-ADB8-90D5C3C20EB2}"/>
          </ac:picMkLst>
        </pc:picChg>
        <pc:cxnChg chg="mod">
          <ac:chgData name="Jakub Reha" userId="S::s184478@win.dtu.dk::14bcf4df-b7fb-442c-abf7-752a79108fc9" providerId="AD" clId="Web-{0FC6136A-9C17-A1A3-7BF3-00EA74A5F7A5}" dt="2020-12-07T13:23:50.459" v="35" actId="1076"/>
          <ac:cxnSpMkLst>
            <pc:docMk/>
            <pc:sldMk cId="4142171147" sldId="259"/>
            <ac:cxnSpMk id="28" creationId="{1C8C9172-8FDB-4086-8918-5B7298CE633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163887" y="509587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509588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4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457200" marR="0" lvl="1" indent="0" algn="ctr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914400" marR="0" lvl="2" indent="0" algn="ctr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1371600" marR="0" lvl="3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1828800" marR="0" lvl="4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2286000" marR="0" lvl="5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2743200" marR="0" lvl="6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3200400" marR="0" lvl="7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3657600" marR="0" lvl="8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marR="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marR="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marR="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marR="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marR="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marR="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marR="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marR="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602172" y="569739"/>
            <a:ext cx="41603700" cy="29163900"/>
          </a:xfrm>
          <a:prstGeom prst="roundRect">
            <a:avLst>
              <a:gd name="adj" fmla="val 929"/>
            </a:avLst>
          </a:prstGeom>
          <a:solidFill>
            <a:schemeClr val="lt1">
              <a:alpha val="0"/>
            </a:schemeClr>
          </a:solidFill>
          <a:ln w="254000" cap="flat" cmpd="sng">
            <a:solidFill>
              <a:srgbClr val="BF2B3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C7B2555-58B3-4060-AE8E-7FB17FCF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522" y="3885977"/>
            <a:ext cx="6749453" cy="10100022"/>
          </a:xfrm>
          <a:prstGeom prst="rect">
            <a:avLst/>
          </a:prstGeom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05" y="1204500"/>
            <a:ext cx="2093184" cy="32450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-4529107" y="146008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da-DK" sz="9600" b="1"/>
              <a:t>State-of-the-art Neural Translation</a:t>
            </a:r>
            <a:endParaRPr lang="en-US" sz="9600"/>
          </a:p>
        </p:txBody>
      </p:sp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1675891775"/>
              </p:ext>
            </p:extLst>
          </p:nvPr>
        </p:nvGraphicFramePr>
        <p:xfrm>
          <a:off x="25897545" y="1367093"/>
          <a:ext cx="16604766" cy="1940520"/>
        </p:xfrm>
        <a:graphic>
          <a:graphicData uri="http://schemas.openxmlformats.org/drawingml/2006/table">
            <a:tbl>
              <a:tblPr>
                <a:noFill/>
                <a:effectLst/>
                <a:tableStyleId>{C6BC8DBA-7418-44DE-A905-4A3DDD48CAAF}</a:tableStyleId>
              </a:tblPr>
              <a:tblGrid>
                <a:gridCol w="1660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 i="1">
                          <a:solidFill>
                            <a:schemeClr val="dk1"/>
                          </a:solidFill>
                        </a:rPr>
                        <a:t>Carlos Ventura s202450, Jakub </a:t>
                      </a:r>
                      <a:r>
                        <a:rPr lang="en-US" sz="3600" i="1" err="1">
                          <a:solidFill>
                            <a:schemeClr val="dk1"/>
                          </a:solidFill>
                        </a:rPr>
                        <a:t>Reha</a:t>
                      </a:r>
                      <a:r>
                        <a:rPr lang="en-US" sz="3600" i="1">
                          <a:solidFill>
                            <a:schemeClr val="dk1"/>
                          </a:solidFill>
                        </a:rPr>
                        <a:t> s184478, Silas Brack s174433</a:t>
                      </a:r>
                      <a:endParaRPr sz="3600" i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Compute, Technical University of Denmark</a:t>
                      </a:r>
                      <a:endParaRPr sz="3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Deep Learning 02456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L="0" marR="0" marT="45700" marB="45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1537255" y="7662428"/>
            <a:ext cx="6764819" cy="252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/>
              <a:t>Machine translation German to English using three different Sequence2Sequence models with encoder-decoder architectures with two different datasets. We analyze the influence of attention. For every architecture word-level embeddings were used.</a:t>
            </a:r>
            <a:endParaRPr lang="en-US"/>
          </a:p>
          <a:p>
            <a:endParaRPr lang="en-US"/>
          </a:p>
        </p:txBody>
      </p:sp>
      <p:sp>
        <p:nvSpPr>
          <p:cNvPr id="95" name="Google Shape;95;p13"/>
          <p:cNvSpPr txBox="1"/>
          <p:nvPr/>
        </p:nvSpPr>
        <p:spPr>
          <a:xfrm>
            <a:off x="2195375" y="5109929"/>
            <a:ext cx="385373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Introduction</a:t>
            </a:r>
            <a:endParaRPr sz="4800" b="1" u="sng"/>
          </a:p>
        </p:txBody>
      </p:sp>
      <p:sp>
        <p:nvSpPr>
          <p:cNvPr id="98" name="Google Shape;98;p13"/>
          <p:cNvSpPr txBox="1"/>
          <p:nvPr/>
        </p:nvSpPr>
        <p:spPr>
          <a:xfrm>
            <a:off x="22993079" y="5105829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Seq2seq LSTM</a:t>
            </a:r>
            <a:endParaRPr sz="4800" b="1" u="sng"/>
          </a:p>
        </p:txBody>
      </p:sp>
      <p:sp>
        <p:nvSpPr>
          <p:cNvPr id="104" name="Google Shape;104;p13"/>
          <p:cNvSpPr txBox="1"/>
          <p:nvPr/>
        </p:nvSpPr>
        <p:spPr>
          <a:xfrm>
            <a:off x="33197418" y="5105829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Transformer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[1][2]</a:t>
            </a:r>
            <a:endParaRPr sz="4800" b="1" u="sng"/>
          </a:p>
        </p:txBody>
      </p:sp>
      <p:sp>
        <p:nvSpPr>
          <p:cNvPr id="119" name="Google Shape;119;p13"/>
          <p:cNvSpPr txBox="1"/>
          <p:nvPr/>
        </p:nvSpPr>
        <p:spPr>
          <a:xfrm>
            <a:off x="27732613" y="23364631"/>
            <a:ext cx="4324675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Comparisons</a:t>
            </a:r>
            <a:endParaRPr sz="4800" b="1" u="sng"/>
          </a:p>
        </p:txBody>
      </p:sp>
      <p:sp>
        <p:nvSpPr>
          <p:cNvPr id="126" name="Google Shape;126;p13"/>
          <p:cNvSpPr txBox="1"/>
          <p:nvPr/>
        </p:nvSpPr>
        <p:spPr>
          <a:xfrm>
            <a:off x="36288340" y="24442637"/>
            <a:ext cx="3616488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References</a:t>
            </a:r>
            <a:endParaRPr sz="4800" b="1" u="sng"/>
          </a:p>
        </p:txBody>
      </p:sp>
      <p:sp>
        <p:nvSpPr>
          <p:cNvPr id="141" name="Google Shape;141;p13"/>
          <p:cNvSpPr txBox="1"/>
          <p:nvPr/>
        </p:nvSpPr>
        <p:spPr>
          <a:xfrm>
            <a:off x="34840170" y="25441184"/>
            <a:ext cx="6993805" cy="348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>
                <a:solidFill>
                  <a:schemeClr val="dk1"/>
                </a:solidFill>
              </a:rPr>
              <a:t>[1] </a:t>
            </a:r>
            <a:r>
              <a:rPr lang="da-DK" sz="2000"/>
              <a:t>Ashish Vaswani, Noam Shazeer, Niki Parmar, Jakob Uszkoreit, Llion Jones, Aidan N. Gomez, Lukasz Kaiser, and Illia Polosukhin, “Attention is all you need,” CoRR, vol. abs/1706.03762, 2017.</a:t>
            </a:r>
            <a:endParaRPr sz="2000">
              <a:solidFill>
                <a:schemeClr val="dk1"/>
              </a:solidFill>
            </a:endParaRPr>
          </a:p>
          <a:p>
            <a:pPr lvl="0"/>
            <a:r>
              <a:rPr lang="en-US" sz="2000">
                <a:solidFill>
                  <a:schemeClr val="dk1"/>
                </a:solidFill>
              </a:rPr>
              <a:t>[2] </a:t>
            </a:r>
            <a:r>
              <a:rPr lang="da-DK" sz="2000"/>
              <a:t>Guillaume Klein, Yoon Kim, Yuntian Deng, Jean Senellart, and Alexander M. Rush, “Opennmt: Open-source toolkit for neural machine translation,” in Proc. ACL, 2017.</a:t>
            </a:r>
            <a:endParaRPr sz="2000">
              <a:solidFill>
                <a:schemeClr val="dk1"/>
              </a:solidFill>
            </a:endParaRPr>
          </a:p>
          <a:p>
            <a:pPr lvl="0"/>
            <a:r>
              <a:rPr lang="en-US" sz="2000">
                <a:solidFill>
                  <a:schemeClr val="dk1"/>
                </a:solidFill>
              </a:rPr>
              <a:t>[3] </a:t>
            </a:r>
            <a:r>
              <a:rPr lang="en-US" sz="2000" err="1"/>
              <a:t>Dzmitry</a:t>
            </a:r>
            <a:r>
              <a:rPr lang="en-US" sz="2000"/>
              <a:t> </a:t>
            </a:r>
            <a:r>
              <a:rPr lang="en-US" sz="2000" err="1"/>
              <a:t>Bahdanau</a:t>
            </a:r>
            <a:r>
              <a:rPr lang="en-US" sz="2000"/>
              <a:t>, </a:t>
            </a:r>
            <a:r>
              <a:rPr lang="en-US" sz="2000" err="1"/>
              <a:t>Kyunghyun</a:t>
            </a:r>
            <a:r>
              <a:rPr lang="en-US" sz="2000"/>
              <a:t> Cho, and </a:t>
            </a:r>
            <a:r>
              <a:rPr lang="en-US" sz="2000" err="1"/>
              <a:t>Yoshua</a:t>
            </a:r>
            <a:r>
              <a:rPr lang="en-US" sz="2000"/>
              <a:t> </a:t>
            </a:r>
            <a:r>
              <a:rPr lang="en-US" sz="2000" err="1"/>
              <a:t>Bengio</a:t>
            </a:r>
            <a:r>
              <a:rPr lang="en-US" sz="2000"/>
              <a:t>, “Neural machine translation by jointly learning to align and translate,” 2016.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5;p13">
            <a:extLst>
              <a:ext uri="{FF2B5EF4-FFF2-40B4-BE49-F238E27FC236}">
                <a16:creationId xmlns:a16="http://schemas.microsoft.com/office/drawing/2014/main" id="{945C0EB6-D2E3-48CE-BFBC-964970043301}"/>
              </a:ext>
            </a:extLst>
          </p:cNvPr>
          <p:cNvSpPr txBox="1"/>
          <p:nvPr/>
        </p:nvSpPr>
        <p:spPr>
          <a:xfrm>
            <a:off x="1925784" y="11471204"/>
            <a:ext cx="385373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Theory</a:t>
            </a:r>
            <a:endParaRPr sz="4800" b="1" u="sng"/>
          </a:p>
        </p:txBody>
      </p:sp>
      <p:sp>
        <p:nvSpPr>
          <p:cNvPr id="30" name="Google Shape;98;p13">
            <a:extLst>
              <a:ext uri="{FF2B5EF4-FFF2-40B4-BE49-F238E27FC236}">
                <a16:creationId xmlns:a16="http://schemas.microsoft.com/office/drawing/2014/main" id="{47C1685D-5923-4A73-A541-119978D21DC4}"/>
              </a:ext>
            </a:extLst>
          </p:cNvPr>
          <p:cNvSpPr txBox="1"/>
          <p:nvPr/>
        </p:nvSpPr>
        <p:spPr>
          <a:xfrm>
            <a:off x="10697970" y="5099540"/>
            <a:ext cx="7250740" cy="110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Seq2seq GRU w attn [3]</a:t>
            </a:r>
            <a:endParaRPr sz="4800" b="1" u="sng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E210B8-F0FC-463F-8256-109F8337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57812"/>
              </p:ext>
            </p:extLst>
          </p:nvPr>
        </p:nvGraphicFramePr>
        <p:xfrm>
          <a:off x="24274565" y="24295034"/>
          <a:ext cx="10406537" cy="4998720"/>
        </p:xfrm>
        <a:graphic>
          <a:graphicData uri="http://schemas.openxmlformats.org/drawingml/2006/table">
            <a:tbl>
              <a:tblPr firstRow="1" bandRow="1">
                <a:tableStyleId>{C6BC8DBA-7418-44DE-A905-4A3DDD48CAAF}</a:tableStyleId>
              </a:tblPr>
              <a:tblGrid>
                <a:gridCol w="2250645">
                  <a:extLst>
                    <a:ext uri="{9D8B030D-6E8A-4147-A177-3AD203B41FA5}">
                      <a16:colId xmlns:a16="http://schemas.microsoft.com/office/drawing/2014/main" val="2775769155"/>
                    </a:ext>
                  </a:extLst>
                </a:gridCol>
                <a:gridCol w="1762988">
                  <a:extLst>
                    <a:ext uri="{9D8B030D-6E8A-4147-A177-3AD203B41FA5}">
                      <a16:colId xmlns:a16="http://schemas.microsoft.com/office/drawing/2014/main" val="3373133416"/>
                    </a:ext>
                  </a:extLst>
                </a:gridCol>
                <a:gridCol w="1799974">
                  <a:extLst>
                    <a:ext uri="{9D8B030D-6E8A-4147-A177-3AD203B41FA5}">
                      <a16:colId xmlns:a16="http://schemas.microsoft.com/office/drawing/2014/main" val="3107579539"/>
                    </a:ext>
                  </a:extLst>
                </a:gridCol>
                <a:gridCol w="2379419">
                  <a:extLst>
                    <a:ext uri="{9D8B030D-6E8A-4147-A177-3AD203B41FA5}">
                      <a16:colId xmlns:a16="http://schemas.microsoft.com/office/drawing/2014/main" val="3527061072"/>
                    </a:ext>
                  </a:extLst>
                </a:gridCol>
                <a:gridCol w="2213511">
                  <a:extLst>
                    <a:ext uri="{9D8B030D-6E8A-4147-A177-3AD203B41FA5}">
                      <a16:colId xmlns:a16="http://schemas.microsoft.com/office/drawing/2014/main" val="1966885576"/>
                    </a:ext>
                  </a:extLst>
                </a:gridCol>
              </a:tblGrid>
              <a:tr h="844861">
                <a:tc>
                  <a:txBody>
                    <a:bodyPr/>
                    <a:lstStyle/>
                    <a:p>
                      <a:endParaRPr lang="en-GB" sz="2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baseline="0"/>
                        <a:t>Seq2seq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baseline="0"/>
                        <a:t>Seq2seq 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baseline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baseline="0"/>
                        <a:t>Bert2Bert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84497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CE Train*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45476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CE Val*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75575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CE Test*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3.287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89041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Perplexity*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17.116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25.774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26.751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89975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BLEU*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61367"/>
                  </a:ext>
                </a:extLst>
              </a:tr>
              <a:tr h="444664">
                <a:tc>
                  <a:txBody>
                    <a:bodyPr/>
                    <a:lstStyle/>
                    <a:p>
                      <a:r>
                        <a:rPr lang="en-GB" sz="2800" b="1" baseline="0"/>
                        <a:t>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~35M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~20M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~50M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~770M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67386"/>
                  </a:ext>
                </a:extLst>
              </a:tr>
              <a:tr h="844861">
                <a:tc>
                  <a:txBody>
                    <a:bodyPr/>
                    <a:lstStyle/>
                    <a:p>
                      <a:r>
                        <a:rPr lang="en-GB" sz="2800" b="1" baseline="0"/>
                        <a:t>BLEU WMT14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aseline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5339"/>
                  </a:ext>
                </a:extLst>
              </a:tr>
            </a:tbl>
          </a:graphicData>
        </a:graphic>
      </p:graphicFrame>
      <p:cxnSp>
        <p:nvCxnSpPr>
          <p:cNvPr id="28" name="Google Shape;128;p13">
            <a:extLst>
              <a:ext uri="{FF2B5EF4-FFF2-40B4-BE49-F238E27FC236}">
                <a16:creationId xmlns:a16="http://schemas.microsoft.com/office/drawing/2014/main" id="{1C8C9172-8FDB-4086-8918-5B7298CE6339}"/>
              </a:ext>
            </a:extLst>
          </p:cNvPr>
          <p:cNvCxnSpPr>
            <a:cxnSpLocks/>
          </p:cNvCxnSpPr>
          <p:nvPr/>
        </p:nvCxnSpPr>
        <p:spPr>
          <a:xfrm>
            <a:off x="6335948" y="3319389"/>
            <a:ext cx="33970346" cy="1885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81DDA27A-9090-42E9-BA92-90DC48613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489" y="15419055"/>
            <a:ext cx="7918138" cy="1272355"/>
          </a:xfrm>
          <a:prstGeom prst="rect">
            <a:avLst/>
          </a:prstGeom>
        </p:spPr>
      </p:pic>
      <p:pic>
        <p:nvPicPr>
          <p:cNvPr id="7" name="Picture 8" descr="Text, logo, company name&#10;&#10;Description automatically generated">
            <a:extLst>
              <a:ext uri="{FF2B5EF4-FFF2-40B4-BE49-F238E27FC236}">
                <a16:creationId xmlns:a16="http://schemas.microsoft.com/office/drawing/2014/main" id="{9721528A-4084-4DEC-BF39-B30DE8D4D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318" y="12592621"/>
            <a:ext cx="4695991" cy="1192643"/>
          </a:xfrm>
          <a:prstGeom prst="rect">
            <a:avLst/>
          </a:prstGeom>
        </p:spPr>
      </p:pic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0164DA3D-EBDB-4F39-942F-EC651883E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5387" y="6981270"/>
            <a:ext cx="8433331" cy="6376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D2DFE-139A-4529-83DE-967816E5D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5973" y="6412974"/>
            <a:ext cx="4824419" cy="6551457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E27FB0-3B89-4930-AC13-17260F27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85" y="23642973"/>
            <a:ext cx="7595553" cy="567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4FA85D0-A4EC-4A28-82C7-B35F1DB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665" y="23363438"/>
            <a:ext cx="8276746" cy="61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7EC241AE-8E19-47DF-BCC9-F2A92CF092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4565" y="13937534"/>
            <a:ext cx="5251533" cy="1214207"/>
          </a:xfrm>
          <a:prstGeom prst="rect">
            <a:avLst/>
          </a:prstGeom>
        </p:spPr>
      </p:pic>
      <p:sp>
        <p:nvSpPr>
          <p:cNvPr id="45" name="Google Shape;95;p13">
            <a:extLst>
              <a:ext uri="{FF2B5EF4-FFF2-40B4-BE49-F238E27FC236}">
                <a16:creationId xmlns:a16="http://schemas.microsoft.com/office/drawing/2014/main" id="{98CE1CD9-AF2C-4DE9-A92C-E9D2D5AFA6FB}"/>
              </a:ext>
            </a:extLst>
          </p:cNvPr>
          <p:cNvSpPr txBox="1"/>
          <p:nvPr/>
        </p:nvSpPr>
        <p:spPr>
          <a:xfrm>
            <a:off x="1562256" y="22916659"/>
            <a:ext cx="5646235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/>
              <a:t>Seq2seq GRU w/ attn</a:t>
            </a:r>
            <a:endParaRPr sz="4000" b="1" u="sng"/>
          </a:p>
        </p:txBody>
      </p:sp>
      <p:sp>
        <p:nvSpPr>
          <p:cNvPr id="34" name="Google Shape;95;p13">
            <a:extLst>
              <a:ext uri="{FF2B5EF4-FFF2-40B4-BE49-F238E27FC236}">
                <a16:creationId xmlns:a16="http://schemas.microsoft.com/office/drawing/2014/main" id="{F0A2A88C-0CAD-45B5-93B2-639BD971AC82}"/>
              </a:ext>
            </a:extLst>
          </p:cNvPr>
          <p:cNvSpPr txBox="1"/>
          <p:nvPr/>
        </p:nvSpPr>
        <p:spPr>
          <a:xfrm>
            <a:off x="16779881" y="22769639"/>
            <a:ext cx="5646235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/>
              <a:t>Transformer</a:t>
            </a:r>
            <a:endParaRPr sz="4000" b="1" u="sng"/>
          </a:p>
        </p:txBody>
      </p:sp>
      <p:pic>
        <p:nvPicPr>
          <p:cNvPr id="10" name="Picture 12" descr="Diagram&#10;&#10;Description automatically generated">
            <a:extLst>
              <a:ext uri="{FF2B5EF4-FFF2-40B4-BE49-F238E27FC236}">
                <a16:creationId xmlns:a16="http://schemas.microsoft.com/office/drawing/2014/main" id="{B4661C54-BBFA-449F-BC9C-A698771F78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54727" y="15151689"/>
            <a:ext cx="8800583" cy="5210736"/>
          </a:xfrm>
          <a:prstGeom prst="rect">
            <a:avLst/>
          </a:prstGeom>
        </p:spPr>
      </p:pic>
      <p:pic>
        <p:nvPicPr>
          <p:cNvPr id="13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8B3D6DC-4F7C-400A-A6F6-C6D77A36C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191" y="23017164"/>
            <a:ext cx="8171108" cy="6204197"/>
          </a:xfrm>
          <a:prstGeom prst="rect">
            <a:avLst/>
          </a:prstGeom>
        </p:spPr>
      </p:pic>
      <p:sp>
        <p:nvSpPr>
          <p:cNvPr id="37" name="Google Shape;94;p13">
            <a:extLst>
              <a:ext uri="{FF2B5EF4-FFF2-40B4-BE49-F238E27FC236}">
                <a16:creationId xmlns:a16="http://schemas.microsoft.com/office/drawing/2014/main" id="{6A3B6BE0-1AA2-4519-86B1-47D54862156E}"/>
              </a:ext>
            </a:extLst>
          </p:cNvPr>
          <p:cNvSpPr txBox="1"/>
          <p:nvPr/>
        </p:nvSpPr>
        <p:spPr>
          <a:xfrm>
            <a:off x="31673540" y="23194061"/>
            <a:ext cx="5215279" cy="63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*evaluated on Multi30k unless stated otherwise</a:t>
            </a:r>
            <a:endParaRPr sz="3600"/>
          </a:p>
        </p:txBody>
      </p:sp>
      <p:sp>
        <p:nvSpPr>
          <p:cNvPr id="33" name="Google Shape;95;p13">
            <a:extLst>
              <a:ext uri="{FF2B5EF4-FFF2-40B4-BE49-F238E27FC236}">
                <a16:creationId xmlns:a16="http://schemas.microsoft.com/office/drawing/2014/main" id="{ECFB34C2-ABD7-4619-8430-34AE3BABA944}"/>
              </a:ext>
            </a:extLst>
          </p:cNvPr>
          <p:cNvSpPr txBox="1"/>
          <p:nvPr/>
        </p:nvSpPr>
        <p:spPr>
          <a:xfrm>
            <a:off x="9160008" y="22852518"/>
            <a:ext cx="5646235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/>
              <a:t>Seq2seq LSTM</a:t>
            </a:r>
            <a:endParaRPr sz="4000" b="1" u="sn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FEADA9-8E37-4108-B787-F5039709D9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83963" y="15653821"/>
            <a:ext cx="11228583" cy="36754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0BA007-6379-477F-B5D6-F149DCF0F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14" r="6896" b="626"/>
          <a:stretch/>
        </p:blipFill>
        <p:spPr bwMode="auto">
          <a:xfrm>
            <a:off x="6467798" y="14860766"/>
            <a:ext cx="9591737" cy="54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F5A7A7-23A4-421E-ADB8-90D5C3C2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389" y="6490995"/>
            <a:ext cx="8007371" cy="74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126;p13">
            <a:extLst>
              <a:ext uri="{FF2B5EF4-FFF2-40B4-BE49-F238E27FC236}">
                <a16:creationId xmlns:a16="http://schemas.microsoft.com/office/drawing/2014/main" id="{43F02A7E-73BB-47CA-A0C4-C2A37D370C20}"/>
              </a:ext>
            </a:extLst>
          </p:cNvPr>
          <p:cNvSpPr txBox="1"/>
          <p:nvPr/>
        </p:nvSpPr>
        <p:spPr>
          <a:xfrm>
            <a:off x="34700860" y="19989596"/>
            <a:ext cx="7459711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/>
              <a:t>Example translation</a:t>
            </a:r>
            <a:endParaRPr sz="4800" b="1" u="sng"/>
          </a:p>
        </p:txBody>
      </p:sp>
      <p:sp>
        <p:nvSpPr>
          <p:cNvPr id="41" name="Google Shape;141;p13">
            <a:extLst>
              <a:ext uri="{FF2B5EF4-FFF2-40B4-BE49-F238E27FC236}">
                <a16:creationId xmlns:a16="http://schemas.microsoft.com/office/drawing/2014/main" id="{73B1912B-CE95-4FDB-AF45-A12F60345C42}"/>
              </a:ext>
            </a:extLst>
          </p:cNvPr>
          <p:cNvSpPr txBox="1"/>
          <p:nvPr/>
        </p:nvSpPr>
        <p:spPr>
          <a:xfrm>
            <a:off x="33508950" y="20973200"/>
            <a:ext cx="8444472" cy="176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>
                <a:solidFill>
                  <a:schemeClr val="dk1"/>
                </a:solidFill>
              </a:rPr>
              <a:t>Original: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eine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gruppe</a:t>
            </a:r>
            <a:r>
              <a:rPr lang="en-US" sz="2000">
                <a:solidFill>
                  <a:schemeClr val="dk1"/>
                </a:solidFill>
              </a:rPr>
              <a:t> von menschen </a:t>
            </a:r>
            <a:r>
              <a:rPr lang="en-US" sz="2000" err="1">
                <a:solidFill>
                  <a:schemeClr val="dk1"/>
                </a:solidFill>
              </a:rPr>
              <a:t>steht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vor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einem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iglu</a:t>
            </a:r>
            <a:r>
              <a:rPr lang="en-US" sz="2000">
                <a:solidFill>
                  <a:schemeClr val="dk1"/>
                </a:solidFill>
              </a:rPr>
              <a:t> .</a:t>
            </a:r>
          </a:p>
          <a:p>
            <a:pPr lvl="0"/>
            <a:r>
              <a:rPr lang="en-US" sz="2000" b="1">
                <a:solidFill>
                  <a:schemeClr val="dk1"/>
                </a:solidFill>
              </a:rPr>
              <a:t>Translation:</a:t>
            </a:r>
            <a:r>
              <a:rPr lang="en-US" sz="2000">
                <a:solidFill>
                  <a:schemeClr val="dk1"/>
                </a:solidFill>
              </a:rPr>
              <a:t> a group of people stands in front of an igloo .</a:t>
            </a:r>
          </a:p>
          <a:p>
            <a:pPr lvl="0"/>
            <a:r>
              <a:rPr lang="en-US" sz="2000" b="1">
                <a:solidFill>
                  <a:schemeClr val="dk1"/>
                </a:solidFill>
              </a:rPr>
              <a:t>Seq2Seq LSTM:</a:t>
            </a:r>
            <a:r>
              <a:rPr lang="en-US" sz="2000">
                <a:solidFill>
                  <a:schemeClr val="dk1"/>
                </a:solidFill>
              </a:rPr>
              <a:t> a group of people standing in front of a &lt;</a:t>
            </a:r>
            <a:r>
              <a:rPr lang="en-US" sz="2000" err="1">
                <a:solidFill>
                  <a:schemeClr val="dk1"/>
                </a:solidFill>
              </a:rPr>
              <a:t>unk</a:t>
            </a:r>
            <a:r>
              <a:rPr lang="en-US" sz="2000">
                <a:solidFill>
                  <a:schemeClr val="dk1"/>
                </a:solidFill>
              </a:rPr>
              <a:t>&gt; booth .</a:t>
            </a:r>
          </a:p>
          <a:p>
            <a:pPr lvl="0"/>
            <a:r>
              <a:rPr lang="en-US" sz="2000" b="1">
                <a:solidFill>
                  <a:schemeClr val="dk1"/>
                </a:solidFill>
              </a:rPr>
              <a:t>Seq2Seq GRU w/ Attn:</a:t>
            </a:r>
            <a:r>
              <a:rPr lang="en-US" sz="2000">
                <a:solidFill>
                  <a:schemeClr val="dk1"/>
                </a:solidFill>
              </a:rPr>
              <a:t> a group of people standing in front of a theater .</a:t>
            </a:r>
          </a:p>
          <a:p>
            <a:pPr lvl="0"/>
            <a:r>
              <a:rPr lang="en-US" sz="2000" b="1">
                <a:solidFill>
                  <a:schemeClr val="dk1"/>
                </a:solidFill>
              </a:rPr>
              <a:t>Transformer:</a:t>
            </a:r>
            <a:r>
              <a:rPr lang="en-US" sz="2000">
                <a:solidFill>
                  <a:schemeClr val="dk1"/>
                </a:solidFill>
              </a:rPr>
              <a:t> a group of people are standing in front of a large building 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" name="Google Shape;94;p13">
            <a:extLst>
              <a:ext uri="{FF2B5EF4-FFF2-40B4-BE49-F238E27FC236}">
                <a16:creationId xmlns:a16="http://schemas.microsoft.com/office/drawing/2014/main" id="{C2551276-331D-400D-B4DE-DEFE6436B3F3}"/>
              </a:ext>
            </a:extLst>
          </p:cNvPr>
          <p:cNvSpPr txBox="1"/>
          <p:nvPr/>
        </p:nvSpPr>
        <p:spPr>
          <a:xfrm>
            <a:off x="15357236" y="13783452"/>
            <a:ext cx="6046786" cy="59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Attention heat map, GRU</a:t>
            </a:r>
          </a:p>
        </p:txBody>
      </p:sp>
      <p:sp>
        <p:nvSpPr>
          <p:cNvPr id="42" name="Google Shape;94;p13">
            <a:extLst>
              <a:ext uri="{FF2B5EF4-FFF2-40B4-BE49-F238E27FC236}">
                <a16:creationId xmlns:a16="http://schemas.microsoft.com/office/drawing/2014/main" id="{46CC8AB7-8F94-436D-8261-3D177BBA9538}"/>
              </a:ext>
            </a:extLst>
          </p:cNvPr>
          <p:cNvSpPr txBox="1"/>
          <p:nvPr/>
        </p:nvSpPr>
        <p:spPr>
          <a:xfrm>
            <a:off x="23660977" y="20981984"/>
            <a:ext cx="4788081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/>
              <a:t>LSTM Model</a:t>
            </a:r>
            <a:endParaRPr sz="3600" err="1"/>
          </a:p>
        </p:txBody>
      </p:sp>
      <p:sp>
        <p:nvSpPr>
          <p:cNvPr id="43" name="Google Shape;94;p13">
            <a:extLst>
              <a:ext uri="{FF2B5EF4-FFF2-40B4-BE49-F238E27FC236}">
                <a16:creationId xmlns:a16="http://schemas.microsoft.com/office/drawing/2014/main" id="{B9185962-9F44-4CD8-8045-7EA1F7658391}"/>
              </a:ext>
            </a:extLst>
          </p:cNvPr>
          <p:cNvSpPr txBox="1"/>
          <p:nvPr/>
        </p:nvSpPr>
        <p:spPr>
          <a:xfrm>
            <a:off x="8820712" y="9117523"/>
            <a:ext cx="5237123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GRU w attn Model</a:t>
            </a:r>
            <a:endParaRPr sz="3600"/>
          </a:p>
        </p:txBody>
      </p:sp>
      <p:sp>
        <p:nvSpPr>
          <p:cNvPr id="44" name="Google Shape;94;p13">
            <a:extLst>
              <a:ext uri="{FF2B5EF4-FFF2-40B4-BE49-F238E27FC236}">
                <a16:creationId xmlns:a16="http://schemas.microsoft.com/office/drawing/2014/main" id="{63D902E7-F4ED-41EC-A355-CDD59D7E0004}"/>
              </a:ext>
            </a:extLst>
          </p:cNvPr>
          <p:cNvSpPr txBox="1"/>
          <p:nvPr/>
        </p:nvSpPr>
        <p:spPr>
          <a:xfrm>
            <a:off x="25121434" y="8532023"/>
            <a:ext cx="4788081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LSTM cell architecture</a:t>
            </a:r>
            <a:endParaRPr sz="3600"/>
          </a:p>
        </p:txBody>
      </p:sp>
      <p:sp>
        <p:nvSpPr>
          <p:cNvPr id="46" name="Google Shape;94;p13">
            <a:extLst>
              <a:ext uri="{FF2B5EF4-FFF2-40B4-BE49-F238E27FC236}">
                <a16:creationId xmlns:a16="http://schemas.microsoft.com/office/drawing/2014/main" id="{C6338D18-48AF-4F8F-9942-E81B7C95A225}"/>
              </a:ext>
            </a:extLst>
          </p:cNvPr>
          <p:cNvSpPr txBox="1"/>
          <p:nvPr/>
        </p:nvSpPr>
        <p:spPr>
          <a:xfrm>
            <a:off x="35719403" y="14554789"/>
            <a:ext cx="5235338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Transformer Model</a:t>
            </a:r>
            <a:endParaRPr sz="3600"/>
          </a:p>
        </p:txBody>
      </p:sp>
      <p:sp>
        <p:nvSpPr>
          <p:cNvPr id="47" name="Google Shape;94;p13">
            <a:extLst>
              <a:ext uri="{FF2B5EF4-FFF2-40B4-BE49-F238E27FC236}">
                <a16:creationId xmlns:a16="http://schemas.microsoft.com/office/drawing/2014/main" id="{2E4F5545-D365-4993-A86C-6F9F48BBBFC1}"/>
              </a:ext>
            </a:extLst>
          </p:cNvPr>
          <p:cNvSpPr txBox="1"/>
          <p:nvPr/>
        </p:nvSpPr>
        <p:spPr>
          <a:xfrm>
            <a:off x="31474009" y="19424851"/>
            <a:ext cx="8800583" cy="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Attention heat map, Transformer decoder layer 6 (source)</a:t>
            </a:r>
          </a:p>
        </p:txBody>
      </p:sp>
      <p:sp>
        <p:nvSpPr>
          <p:cNvPr id="48" name="Google Shape;94;p13">
            <a:extLst>
              <a:ext uri="{FF2B5EF4-FFF2-40B4-BE49-F238E27FC236}">
                <a16:creationId xmlns:a16="http://schemas.microsoft.com/office/drawing/2014/main" id="{A8F89F8D-92B7-45F6-B785-55B52B4743F8}"/>
              </a:ext>
            </a:extLst>
          </p:cNvPr>
          <p:cNvSpPr txBox="1"/>
          <p:nvPr/>
        </p:nvSpPr>
        <p:spPr>
          <a:xfrm>
            <a:off x="12696600" y="22321118"/>
            <a:ext cx="8169102" cy="78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Candidates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Google Shape;94;p13">
                <a:extLst>
                  <a:ext uri="{FF2B5EF4-FFF2-40B4-BE49-F238E27FC236}">
                    <a16:creationId xmlns:a16="http://schemas.microsoft.com/office/drawing/2014/main" id="{5D002173-816D-443C-8485-5E81AF316AB9}"/>
                  </a:ext>
                </a:extLst>
              </p:cNvPr>
              <p:cNvSpPr txBox="1"/>
              <p:nvPr/>
            </p:nvSpPr>
            <p:spPr>
              <a:xfrm>
                <a:off x="995979" y="16553597"/>
                <a:ext cx="10176688" cy="5031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3000"/>
                  <a:t>Above we can see the probabilistic definition of these models, where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/>
                  <a:t> is the input sequence,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000"/>
                  <a:t> the context vector  and </a:t>
                </a:r>
                <a14:m>
                  <m:oMath xmlns:m="http://schemas.openxmlformats.org/officeDocument/2006/math">
                    <m:r>
                      <a:rPr lang="cs-CZ" sz="3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000"/>
                  <a:t> the target sequence.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49" name="Google Shape;94;p13">
                <a:extLst>
                  <a:ext uri="{FF2B5EF4-FFF2-40B4-BE49-F238E27FC236}">
                    <a16:creationId xmlns:a16="http://schemas.microsoft.com/office/drawing/2014/main" id="{5D002173-816D-443C-8485-5E81AF31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79" y="16553597"/>
                <a:ext cx="10176688" cy="5031456"/>
              </a:xfrm>
              <a:prstGeom prst="rect">
                <a:avLst/>
              </a:prstGeom>
              <a:blipFill>
                <a:blip r:embed="rId17"/>
                <a:stretch>
                  <a:fillRect l="-1377" t="-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Google Shape;126;p13">
            <a:extLst>
              <a:ext uri="{FF2B5EF4-FFF2-40B4-BE49-F238E27FC236}">
                <a16:creationId xmlns:a16="http://schemas.microsoft.com/office/drawing/2014/main" id="{6367810B-7F50-4B0D-A03E-173B7F304C75}"/>
              </a:ext>
            </a:extLst>
          </p:cNvPr>
          <p:cNvSpPr txBox="1"/>
          <p:nvPr/>
        </p:nvSpPr>
        <p:spPr>
          <a:xfrm>
            <a:off x="36300630" y="22875411"/>
            <a:ext cx="5894481" cy="110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u="sng"/>
              <a:t>Future work</a:t>
            </a:r>
          </a:p>
          <a:p>
            <a:endParaRPr lang="en-US" sz="4800" b="1" u="sng"/>
          </a:p>
        </p:txBody>
      </p:sp>
      <p:sp>
        <p:nvSpPr>
          <p:cNvPr id="51" name="Google Shape;141;p13">
            <a:extLst>
              <a:ext uri="{FF2B5EF4-FFF2-40B4-BE49-F238E27FC236}">
                <a16:creationId xmlns:a16="http://schemas.microsoft.com/office/drawing/2014/main" id="{E1195789-B24D-4A61-88DD-21F617CD8E96}"/>
              </a:ext>
            </a:extLst>
          </p:cNvPr>
          <p:cNvSpPr txBox="1"/>
          <p:nvPr/>
        </p:nvSpPr>
        <p:spPr>
          <a:xfrm>
            <a:off x="36617444" y="23635403"/>
            <a:ext cx="2969072" cy="150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</a:rPr>
              <a:t>Knowledge </a:t>
            </a:r>
            <a:r>
              <a:rPr lang="en-US" sz="2000" err="1">
                <a:solidFill>
                  <a:schemeClr val="dk1"/>
                </a:solidFill>
              </a:rPr>
              <a:t>destillation</a:t>
            </a:r>
          </a:p>
        </p:txBody>
      </p:sp>
    </p:spTree>
    <p:extLst>
      <p:ext uri="{BB962C8B-B14F-4D97-AF65-F5344CB8AC3E}">
        <p14:creationId xmlns:p14="http://schemas.microsoft.com/office/powerpoint/2010/main" val="4142171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2020-12-07T15:48:00Z</dcterms:modified>
</cp:coreProperties>
</file>