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7" r:id="rId10"/>
    <p:sldId id="326" r:id="rId11"/>
    <p:sldId id="325" r:id="rId12"/>
    <p:sldId id="328" r:id="rId13"/>
    <p:sldId id="329" r:id="rId14"/>
    <p:sldId id="330" r:id="rId15"/>
    <p:sldId id="318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0000500000000000000" pitchFamily="2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25197" y="1991850"/>
            <a:ext cx="529360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ANÁLISE: TURNOVER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0BD3F7-7C86-5176-82BF-7C783B9A7181}"/>
              </a:ext>
            </a:extLst>
          </p:cNvPr>
          <p:cNvSpPr txBox="1"/>
          <p:nvPr/>
        </p:nvSpPr>
        <p:spPr>
          <a:xfrm>
            <a:off x="3525398" y="3547431"/>
            <a:ext cx="267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rlow Light" panose="00000400000000000000" pitchFamily="2" charset="0"/>
              </a:rPr>
              <a:t>Silas Genário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5C4CD-89F8-A5A7-3199-ACEAAB724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BD8C76-1FA6-2143-440A-083CD240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0" y="422550"/>
            <a:ext cx="7164000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5C4CD-89F8-A5A7-3199-ACEAAB724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136F7B-5104-A97E-4A20-67D57D89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0" y="422550"/>
            <a:ext cx="7164000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F3EE9D-6A3F-1CD8-04E2-66FC70A20E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28F5EC-8A68-064C-41CD-3E623917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turnover...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3E602C-B3AD-12FA-9BF6-623D8F469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Grupos com maior taxa de turnover:</a:t>
            </a:r>
          </a:p>
          <a:p>
            <a:pPr lvl="1"/>
            <a:r>
              <a:rPr lang="pt-BR" dirty="0"/>
              <a:t>Homens e Cargos de Menor Nível (Analista I e II)</a:t>
            </a:r>
          </a:p>
          <a:p>
            <a:r>
              <a:rPr lang="pt-BR" dirty="0"/>
              <a:t>Hipótese inicial parece fazer sentido!</a:t>
            </a:r>
          </a:p>
        </p:txBody>
      </p:sp>
    </p:spTree>
    <p:extLst>
      <p:ext uri="{BB962C8B-B14F-4D97-AF65-F5344CB8AC3E}">
        <p14:creationId xmlns:p14="http://schemas.microsoft.com/office/powerpoint/2010/main" val="165551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F3EE9D-6A3F-1CD8-04E2-66FC70A20E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28F5EC-8A68-064C-41CD-3E623917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3E602C-B3AD-12FA-9BF6-623D8F469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Algumas informações adicionais poderiam complementar a análise</a:t>
            </a:r>
          </a:p>
          <a:p>
            <a:pPr lvl="1"/>
            <a:r>
              <a:rPr lang="pt-BR" dirty="0"/>
              <a:t>Cargo inicial;</a:t>
            </a:r>
          </a:p>
          <a:p>
            <a:pPr lvl="1"/>
            <a:r>
              <a:rPr lang="pt-BR" dirty="0"/>
              <a:t>Salário e benefícios;</a:t>
            </a:r>
          </a:p>
          <a:p>
            <a:pPr lvl="1"/>
            <a:r>
              <a:rPr lang="pt-BR" dirty="0"/>
              <a:t>Número de conflitos no período;</a:t>
            </a:r>
          </a:p>
          <a:p>
            <a:pPr lvl="1"/>
            <a:r>
              <a:rPr lang="pt-BR" dirty="0"/>
              <a:t>Evolução dos KPIs no período.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1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799E294-D9E1-F20F-17BF-3B6901854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774EEE-9B93-D6BE-E6FC-06B23486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a Curto Prazo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DCE723-7FA2-F7E3-40B9-683B1961D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Salário eficiência;</a:t>
            </a:r>
          </a:p>
          <a:p>
            <a:r>
              <a:rPr lang="pt-BR" dirty="0"/>
              <a:t>Estimular uma cultura organizacional.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6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0C5AE-A885-F65D-C520-56E56C59A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9F70F-75BF-A8D8-E3A9-09D3B2A8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99" y="2957566"/>
            <a:ext cx="7447402" cy="784800"/>
          </a:xfrm>
        </p:spPr>
        <p:txBody>
          <a:bodyPr/>
          <a:lstStyle/>
          <a:p>
            <a:r>
              <a:rPr lang="pt-BR" sz="1800" dirty="0"/>
              <a:t>Repositório:</a:t>
            </a:r>
          </a:p>
          <a:p>
            <a:r>
              <a:rPr lang="pt-BR" sz="1800" dirty="0"/>
              <a:t> https://github.com/silasge/case-endeavour/</a:t>
            </a:r>
          </a:p>
        </p:txBody>
      </p:sp>
    </p:spTree>
    <p:extLst>
      <p:ext uri="{BB962C8B-B14F-4D97-AF65-F5344CB8AC3E}">
        <p14:creationId xmlns:p14="http://schemas.microsoft.com/office/powerpoint/2010/main" val="14293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0DA27B-A5EC-BDF6-96A5-95309BCF8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FDA2854-2848-9A7F-7436-FB2E9B9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A4046-A48A-3638-A394-F2733401E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Buscar as causas do aumento do turnover na empresa </a:t>
            </a:r>
            <a:r>
              <a:rPr lang="pt-BR" b="1" dirty="0"/>
              <a:t>HI</a:t>
            </a:r>
            <a:r>
              <a:rPr lang="pt-BR" dirty="0"/>
              <a:t> (High </a:t>
            </a:r>
            <a:r>
              <a:rPr lang="pt-BR" dirty="0" err="1"/>
              <a:t>Impact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23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BD3238E-4686-A74B-5998-B7AAB5291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81493A-747E-D0CA-215E-D59A16AC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155A43-BA04-A56E-50D3-8D69D57C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abordar o problema usando análise de sobrevivência.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E23354-427A-98EC-9713-885D2A4B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7" y="2809300"/>
            <a:ext cx="5497385" cy="12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BD3238E-4686-A74B-5998-B7AAB5291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81493A-747E-D0CA-215E-D59A16AC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 Inicial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155A43-BA04-A56E-50D3-8D69D57C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Maior turnover pode ocorrer entre grupos de colaboradores que são mais “competitivos” no mercado;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06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B0F8581-40FD-F52F-4F4A-B8241F1D9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598575E-4E01-0A10-BFED-9C93127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68C1C9-2DD1-A63C-B529-B2AFD1632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Regressão de Cox</a:t>
            </a:r>
          </a:p>
          <a:p>
            <a:r>
              <a:rPr lang="pt-BR" dirty="0"/>
              <a:t>Biblioteca do Python: </a:t>
            </a:r>
            <a:r>
              <a:rPr lang="pt-BR" dirty="0" err="1"/>
              <a:t>lifelines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1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DD9BA4F-9317-0E12-5406-B3E45C5E6A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D4C867-737E-BA47-34D1-ABE5F136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961"/>
            <a:ext cx="9144000" cy="2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1F0B64-65EC-6872-1775-C07CAF659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02D804-8582-9D94-8BEF-AE715229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24" y="423254"/>
            <a:ext cx="7161652" cy="429699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AEF7C7-F1FE-BEAB-1590-767B6E1DC763}"/>
              </a:ext>
            </a:extLst>
          </p:cNvPr>
          <p:cNvSpPr txBox="1"/>
          <p:nvPr/>
        </p:nvSpPr>
        <p:spPr>
          <a:xfrm>
            <a:off x="3756755" y="269365"/>
            <a:ext cx="235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0000"/>
                </a:highlight>
                <a:latin typeface="Barlow" panose="00000500000000000000" pitchFamily="2" charset="0"/>
              </a:rPr>
              <a:t>+88% de risco de turnover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C051FE63-567B-7150-5C5F-4B9CDD40512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3349127" y="423253"/>
            <a:ext cx="407628" cy="264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88122A87-DE15-608A-62FE-51F3800B5A56}"/>
              </a:ext>
            </a:extLst>
          </p:cNvPr>
          <p:cNvCxnSpPr>
            <a:cxnSpLocks/>
          </p:cNvCxnSpPr>
          <p:nvPr/>
        </p:nvCxnSpPr>
        <p:spPr>
          <a:xfrm rot="10800000">
            <a:off x="3150826" y="1630496"/>
            <a:ext cx="407622" cy="1983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E35254-8F32-77B0-ED38-7A5671576244}"/>
              </a:ext>
            </a:extLst>
          </p:cNvPr>
          <p:cNvSpPr txBox="1"/>
          <p:nvPr/>
        </p:nvSpPr>
        <p:spPr>
          <a:xfrm>
            <a:off x="3498002" y="1674911"/>
            <a:ext cx="235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+10% de risco de turnover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88ECE0-90BD-5EB1-762D-A493D1453322}"/>
              </a:ext>
            </a:extLst>
          </p:cNvPr>
          <p:cNvSpPr txBox="1"/>
          <p:nvPr/>
        </p:nvSpPr>
        <p:spPr>
          <a:xfrm>
            <a:off x="3349127" y="3810347"/>
            <a:ext cx="235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-99% de risco de turnover</a:t>
            </a: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C80D8929-D963-0631-130A-D64DD2591F5C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2842353" y="3964236"/>
            <a:ext cx="506775" cy="1538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1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5C4CD-89F8-A5A7-3199-ACEAAB724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CAED68-908F-4879-3EC0-9E6EF846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0" y="422550"/>
            <a:ext cx="7164000" cy="4298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09F945-E9AC-CFD8-4B96-91FC260C252F}"/>
              </a:ext>
            </a:extLst>
          </p:cNvPr>
          <p:cNvSpPr txBox="1"/>
          <p:nvPr/>
        </p:nvSpPr>
        <p:spPr>
          <a:xfrm>
            <a:off x="3260993" y="519817"/>
            <a:ext cx="22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99% de sobrevivência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3A22D8-55D9-3796-1EAE-72CCB1987674}"/>
              </a:ext>
            </a:extLst>
          </p:cNvPr>
          <p:cNvSpPr txBox="1"/>
          <p:nvPr/>
        </p:nvSpPr>
        <p:spPr>
          <a:xfrm>
            <a:off x="3459297" y="1000434"/>
            <a:ext cx="137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90% de </a:t>
            </a:r>
          </a:p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sobrevivência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70B8CC-EB9D-37C8-AF16-C9E898212BF5}"/>
              </a:ext>
            </a:extLst>
          </p:cNvPr>
          <p:cNvSpPr txBox="1"/>
          <p:nvPr/>
        </p:nvSpPr>
        <p:spPr>
          <a:xfrm>
            <a:off x="1624938" y="1799379"/>
            <a:ext cx="139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80% de </a:t>
            </a:r>
          </a:p>
          <a:p>
            <a:r>
              <a:rPr lang="pt-BR" dirty="0">
                <a:highlight>
                  <a:srgbClr val="00FF00"/>
                </a:highlight>
                <a:latin typeface="Barlow" panose="00000500000000000000" pitchFamily="2" charset="0"/>
              </a:rPr>
              <a:t>sobrevivência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61CCA72E-FA53-D8F3-6E52-79BC3A3CA95A}"/>
              </a:ext>
            </a:extLst>
          </p:cNvPr>
          <p:cNvCxnSpPr/>
          <p:nvPr/>
        </p:nvCxnSpPr>
        <p:spPr>
          <a:xfrm rot="5400000" flipH="1" flipV="1">
            <a:off x="2003193" y="1433946"/>
            <a:ext cx="367311" cy="3635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C7E7EA83-4E03-F49D-7740-FA0AEA86FF86}"/>
              </a:ext>
            </a:extLst>
          </p:cNvPr>
          <p:cNvCxnSpPr>
            <a:cxnSpLocks/>
          </p:cNvCxnSpPr>
          <p:nvPr/>
        </p:nvCxnSpPr>
        <p:spPr>
          <a:xfrm rot="10800000">
            <a:off x="2456764" y="854230"/>
            <a:ext cx="1002533" cy="2924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171D274C-010E-49C1-7C98-E7341C5430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8101" y="673707"/>
            <a:ext cx="832892" cy="21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5C4CD-89F8-A5A7-3199-ACEAAB724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573AAA-D056-8B5D-3A2F-0130DDD7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0" y="422550"/>
            <a:ext cx="7164000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75556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187</Words>
  <Application>Microsoft Office PowerPoint</Application>
  <PresentationFormat>Apresentação na tela (16:9)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Barlow Light</vt:lpstr>
      <vt:lpstr>Calibri</vt:lpstr>
      <vt:lpstr>Miriam Libre</vt:lpstr>
      <vt:lpstr>Arial</vt:lpstr>
      <vt:lpstr>Barlow</vt:lpstr>
      <vt:lpstr>Roderigo template</vt:lpstr>
      <vt:lpstr>ANÁLISE: TURNOVER</vt:lpstr>
      <vt:lpstr>Objetivo</vt:lpstr>
      <vt:lpstr>Abordagem</vt:lpstr>
      <vt:lpstr>Hipótese Inicial</vt:lpstr>
      <vt:lpstr>Método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 o turnover...</vt:lpstr>
      <vt:lpstr>Limitações</vt:lpstr>
      <vt:lpstr>Sugestões a Curto Prazo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ANÁLISE: MULTINACIONAL DE VAREJO</dc:title>
  <dc:creator>silasge</dc:creator>
  <cp:lastModifiedBy>Silas Genário Lopes da Silva</cp:lastModifiedBy>
  <cp:revision>21</cp:revision>
  <dcterms:modified xsi:type="dcterms:W3CDTF">2022-10-04T16:06:03Z</dcterms:modified>
</cp:coreProperties>
</file>