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Golos Text"/>
      <p:regular r:id="rId13"/>
      <p:bold r:id="rId14"/>
    </p:embeddedFont>
    <p:embeddedFont>
      <p:font typeface="Commissioner SemiBold"/>
      <p:regular r:id="rId15"/>
      <p:bold r:id="rId16"/>
    </p:embeddedFont>
    <p:embeddedFont>
      <p:font typeface="Commissioner"/>
      <p:regular r:id="rId17"/>
      <p:bold r:id="rId18"/>
    </p:embeddedFont>
    <p:embeddedFont>
      <p:font typeface="Commissioner Light"/>
      <p:regular r:id="rId19"/>
      <p:bold r:id="rId20"/>
    </p:embeddedFont>
    <p:embeddedFont>
      <p:font typeface="Golos Text SemiBo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missionerLight-bold.fntdata"/><Relationship Id="rId22" Type="http://schemas.openxmlformats.org/officeDocument/2006/relationships/font" Target="fonts/GolosTextSemiBold-bold.fntdata"/><Relationship Id="rId21" Type="http://schemas.openxmlformats.org/officeDocument/2006/relationships/font" Target="fonts/GolosText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GolosText-regular.fntdata"/><Relationship Id="rId12" Type="http://schemas.openxmlformats.org/officeDocument/2006/relationships/slide" Target="slides/slide8.xml"/><Relationship Id="rId15" Type="http://schemas.openxmlformats.org/officeDocument/2006/relationships/font" Target="fonts/CommissionerSemiBold-regular.fntdata"/><Relationship Id="rId14" Type="http://schemas.openxmlformats.org/officeDocument/2006/relationships/font" Target="fonts/GolosText-bold.fntdata"/><Relationship Id="rId17" Type="http://schemas.openxmlformats.org/officeDocument/2006/relationships/font" Target="fonts/Commissioner-regular.fntdata"/><Relationship Id="rId16" Type="http://schemas.openxmlformats.org/officeDocument/2006/relationships/font" Target="fonts/CommissionerSemiBold-bold.fntdata"/><Relationship Id="rId19" Type="http://schemas.openxmlformats.org/officeDocument/2006/relationships/font" Target="fonts/CommissionerLight-regular.fntdata"/><Relationship Id="rId18" Type="http://schemas.openxmlformats.org/officeDocument/2006/relationships/font" Target="fonts/Commission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47bfd1ed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747bfd1e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47bfd1ed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747bfd1ed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b627a12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b627a12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d0e38a952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d0e38a952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36d459b97_0_3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36d459b97_0_3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43df0acb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43df0acb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04e8da238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04e8da238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1d2026ec69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1d2026ec69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Relationship Id="rId5" Type="http://schemas.openxmlformats.org/officeDocument/2006/relationships/hyperlink" Target="https://freepik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hasCustomPrompt="1" type="title"/>
          </p:nvPr>
        </p:nvSpPr>
        <p:spPr>
          <a:xfrm>
            <a:off x="1604400" y="1600075"/>
            <a:ext cx="5935200" cy="13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/>
          <p:nvPr>
            <p:ph idx="1" type="subTitle"/>
          </p:nvPr>
        </p:nvSpPr>
        <p:spPr>
          <a:xfrm>
            <a:off x="1604400" y="2923675"/>
            <a:ext cx="5935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71" name="Google Shape;71;p11"/>
          <p:cNvSpPr/>
          <p:nvPr/>
        </p:nvSpPr>
        <p:spPr>
          <a:xfrm rot="10800000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1"/>
          <p:cNvGrpSpPr/>
          <p:nvPr/>
        </p:nvGrpSpPr>
        <p:grpSpPr>
          <a:xfrm rot="10800000">
            <a:off x="-55325" y="0"/>
            <a:ext cx="9199325" cy="4604000"/>
            <a:chOff x="-55375" y="539500"/>
            <a:chExt cx="9199325" cy="4604000"/>
          </a:xfrm>
        </p:grpSpPr>
        <p:cxnSp>
          <p:nvCxnSpPr>
            <p:cNvPr id="73" name="Google Shape;73;p11"/>
            <p:cNvCxnSpPr/>
            <p:nvPr/>
          </p:nvCxnSpPr>
          <p:spPr>
            <a:xfrm>
              <a:off x="-55375" y="4608575"/>
              <a:ext cx="4563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1"/>
            <p:cNvCxnSpPr/>
            <p:nvPr/>
          </p:nvCxnSpPr>
          <p:spPr>
            <a:xfrm>
              <a:off x="2576350" y="539500"/>
              <a:ext cx="6567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1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1936100" y="2129352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subTitle"/>
          </p:nvPr>
        </p:nvSpPr>
        <p:spPr>
          <a:xfrm>
            <a:off x="1936100" y="1370275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3" type="title"/>
          </p:nvPr>
        </p:nvSpPr>
        <p:spPr>
          <a:xfrm>
            <a:off x="993600" y="1483400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1936100" y="3827175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5" type="subTitle"/>
          </p:nvPr>
        </p:nvSpPr>
        <p:spPr>
          <a:xfrm>
            <a:off x="1936100" y="3068200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6" type="title"/>
          </p:nvPr>
        </p:nvSpPr>
        <p:spPr>
          <a:xfrm>
            <a:off x="993600" y="3179712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7" type="subTitle"/>
          </p:nvPr>
        </p:nvSpPr>
        <p:spPr>
          <a:xfrm>
            <a:off x="5969570" y="2129352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8" type="subTitle"/>
          </p:nvPr>
        </p:nvSpPr>
        <p:spPr>
          <a:xfrm>
            <a:off x="5969570" y="1370275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5033780" y="1483400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3" type="subTitle"/>
          </p:nvPr>
        </p:nvSpPr>
        <p:spPr>
          <a:xfrm>
            <a:off x="5969570" y="3827175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4" type="subTitle"/>
          </p:nvPr>
        </p:nvSpPr>
        <p:spPr>
          <a:xfrm>
            <a:off x="5969570" y="3068200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15" type="title"/>
          </p:nvPr>
        </p:nvSpPr>
        <p:spPr>
          <a:xfrm>
            <a:off x="5033780" y="3179712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cxnSp>
        <p:nvCxnSpPr>
          <p:cNvPr id="91" name="Google Shape;91;p1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83150" y="3920175"/>
            <a:ext cx="7577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83150" y="1931831"/>
            <a:ext cx="7577700" cy="19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1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cxnSp>
        <p:nvCxnSpPr>
          <p:cNvPr id="95" name="Google Shape;95;p14"/>
          <p:cNvCxnSpPr/>
          <p:nvPr/>
        </p:nvCxnSpPr>
        <p:spPr>
          <a:xfrm rot="10800000">
            <a:off x="75" y="4876025"/>
            <a:ext cx="82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 flipH="1">
            <a:off x="4426725" y="2036300"/>
            <a:ext cx="3205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98" name="Google Shape;98;p15"/>
          <p:cNvSpPr txBox="1"/>
          <p:nvPr>
            <p:ph hasCustomPrompt="1" idx="2" type="title"/>
          </p:nvPr>
        </p:nvSpPr>
        <p:spPr>
          <a:xfrm flipH="1">
            <a:off x="6555825" y="1012500"/>
            <a:ext cx="1076100" cy="87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 flipH="1">
            <a:off x="4426725" y="3573275"/>
            <a:ext cx="32052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100" name="Google Shape;100;p15"/>
          <p:cNvSpPr/>
          <p:nvPr/>
        </p:nvSpPr>
        <p:spPr>
          <a:xfrm flipH="1">
            <a:off x="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 rot="10800000">
            <a:off x="0" y="4876025"/>
            <a:ext cx="48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713225" y="358247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hasCustomPrompt="1" idx="2" type="title"/>
          </p:nvPr>
        </p:nvSpPr>
        <p:spPr>
          <a:xfrm>
            <a:off x="713225" y="1575103"/>
            <a:ext cx="2400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/>
          <p:nvPr>
            <p:ph idx="3" type="subTitle"/>
          </p:nvPr>
        </p:nvSpPr>
        <p:spPr>
          <a:xfrm>
            <a:off x="713225" y="2654575"/>
            <a:ext cx="24003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4" type="subTitle"/>
          </p:nvPr>
        </p:nvSpPr>
        <p:spPr>
          <a:xfrm>
            <a:off x="6030475" y="358247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idx="5" type="title"/>
          </p:nvPr>
        </p:nvSpPr>
        <p:spPr>
          <a:xfrm>
            <a:off x="6030475" y="1575103"/>
            <a:ext cx="2400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idx="6" type="subTitle"/>
          </p:nvPr>
        </p:nvSpPr>
        <p:spPr>
          <a:xfrm>
            <a:off x="6030475" y="2654575"/>
            <a:ext cx="24003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7" type="subTitle"/>
          </p:nvPr>
        </p:nvSpPr>
        <p:spPr>
          <a:xfrm>
            <a:off x="3371850" y="358247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hasCustomPrompt="1" idx="8" type="title"/>
          </p:nvPr>
        </p:nvSpPr>
        <p:spPr>
          <a:xfrm>
            <a:off x="3371850" y="1575103"/>
            <a:ext cx="2400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6"/>
          <p:cNvSpPr txBox="1"/>
          <p:nvPr>
            <p:ph idx="9" type="subTitle"/>
          </p:nvPr>
        </p:nvSpPr>
        <p:spPr>
          <a:xfrm>
            <a:off x="3371850" y="2654575"/>
            <a:ext cx="24003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cxnSp>
        <p:nvCxnSpPr>
          <p:cNvPr id="113" name="Google Shape;113;p16"/>
          <p:cNvCxnSpPr/>
          <p:nvPr/>
        </p:nvCxnSpPr>
        <p:spPr>
          <a:xfrm rot="10800000">
            <a:off x="5035800" y="4797575"/>
            <a:ext cx="410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2370900" y="1278125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hasCustomPrompt="1" type="title"/>
          </p:nvPr>
        </p:nvSpPr>
        <p:spPr>
          <a:xfrm>
            <a:off x="2370900" y="572825"/>
            <a:ext cx="4402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7"/>
          <p:cNvSpPr txBox="1"/>
          <p:nvPr>
            <p:ph idx="2" type="subTitle"/>
          </p:nvPr>
        </p:nvSpPr>
        <p:spPr>
          <a:xfrm>
            <a:off x="2370900" y="4087875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hasCustomPrompt="1" idx="3" type="title"/>
          </p:nvPr>
        </p:nvSpPr>
        <p:spPr>
          <a:xfrm>
            <a:off x="2370900" y="3382575"/>
            <a:ext cx="4402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9" name="Google Shape;119;p17"/>
          <p:cNvSpPr txBox="1"/>
          <p:nvPr>
            <p:ph idx="4" type="subTitle"/>
          </p:nvPr>
        </p:nvSpPr>
        <p:spPr>
          <a:xfrm>
            <a:off x="2370900" y="2683000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hasCustomPrompt="1" idx="5" type="title"/>
          </p:nvPr>
        </p:nvSpPr>
        <p:spPr>
          <a:xfrm>
            <a:off x="2370900" y="1977700"/>
            <a:ext cx="4402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21" name="Google Shape;121;p17"/>
          <p:cNvGrpSpPr/>
          <p:nvPr/>
        </p:nvGrpSpPr>
        <p:grpSpPr>
          <a:xfrm>
            <a:off x="711250" y="-125"/>
            <a:ext cx="7719525" cy="5143625"/>
            <a:chOff x="711250" y="-125"/>
            <a:chExt cx="7719525" cy="5143625"/>
          </a:xfrm>
        </p:grpSpPr>
        <p:cxnSp>
          <p:nvCxnSpPr>
            <p:cNvPr id="122" name="Google Shape;122;p17"/>
            <p:cNvCxnSpPr/>
            <p:nvPr/>
          </p:nvCxnSpPr>
          <p:spPr>
            <a:xfrm rot="10800000">
              <a:off x="711250" y="2191500"/>
              <a:ext cx="0" cy="295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7"/>
            <p:cNvCxnSpPr/>
            <p:nvPr/>
          </p:nvCxnSpPr>
          <p:spPr>
            <a:xfrm rot="10800000">
              <a:off x="8430775" y="-125"/>
              <a:ext cx="0" cy="219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26" name="Google Shape;126;p18"/>
          <p:cNvGrpSpPr/>
          <p:nvPr/>
        </p:nvGrpSpPr>
        <p:grpSpPr>
          <a:xfrm flipH="1">
            <a:off x="0" y="4876025"/>
            <a:ext cx="9144000" cy="267600"/>
            <a:chOff x="0" y="4876025"/>
            <a:chExt cx="9144000" cy="267600"/>
          </a:xfrm>
        </p:grpSpPr>
        <p:sp>
          <p:nvSpPr>
            <p:cNvPr id="127" name="Google Shape;127;p18"/>
            <p:cNvSpPr/>
            <p:nvPr/>
          </p:nvSpPr>
          <p:spPr>
            <a:xfrm>
              <a:off x="0" y="4876025"/>
              <a:ext cx="9144000" cy="26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" name="Google Shape;128;p18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31" name="Google Shape;131;p19"/>
          <p:cNvCxnSpPr/>
          <p:nvPr/>
        </p:nvCxnSpPr>
        <p:spPr>
          <a:xfrm>
            <a:off x="0" y="262400"/>
            <a:ext cx="228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0" y="0"/>
            <a:ext cx="9144075" cy="5143500"/>
            <a:chOff x="0" y="0"/>
            <a:chExt cx="9144075" cy="5143500"/>
          </a:xfrm>
        </p:grpSpPr>
        <p:sp>
          <p:nvSpPr>
            <p:cNvPr id="134" name="Google Shape;134;p20"/>
            <p:cNvSpPr/>
            <p:nvPr/>
          </p:nvSpPr>
          <p:spPr>
            <a:xfrm>
              <a:off x="4185975" y="4426700"/>
              <a:ext cx="4958100" cy="71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0" y="0"/>
              <a:ext cx="8529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4035075" y="1441250"/>
            <a:ext cx="34281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4035075" y="2568000"/>
            <a:ext cx="34281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grpSp>
        <p:nvGrpSpPr>
          <p:cNvPr id="138" name="Google Shape;138;p20"/>
          <p:cNvGrpSpPr/>
          <p:nvPr/>
        </p:nvGrpSpPr>
        <p:grpSpPr>
          <a:xfrm>
            <a:off x="150" y="539500"/>
            <a:ext cx="8430625" cy="4604000"/>
            <a:chOff x="150" y="539500"/>
            <a:chExt cx="8430625" cy="4604000"/>
          </a:xfrm>
        </p:grpSpPr>
        <p:cxnSp>
          <p:nvCxnSpPr>
            <p:cNvPr id="139" name="Google Shape;139;p20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20"/>
            <p:cNvCxnSpPr/>
            <p:nvPr/>
          </p:nvCxnSpPr>
          <p:spPr>
            <a:xfrm rot="10800000">
              <a:off x="150" y="539500"/>
              <a:ext cx="433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1512075" y="2036300"/>
            <a:ext cx="3205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12075" y="3573275"/>
            <a:ext cx="32052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1691100" y="1759300"/>
            <a:ext cx="57618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44" name="Google Shape;144;p21"/>
          <p:cNvSpPr/>
          <p:nvPr/>
        </p:nvSpPr>
        <p:spPr>
          <a:xfrm flipH="1">
            <a:off x="0" y="487590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276825" y="267475"/>
            <a:ext cx="8860200" cy="4876025"/>
            <a:chOff x="276825" y="267475"/>
            <a:chExt cx="8860200" cy="4876025"/>
          </a:xfrm>
        </p:grpSpPr>
        <p:cxnSp>
          <p:nvCxnSpPr>
            <p:cNvPr id="146" name="Google Shape;146;p21"/>
            <p:cNvCxnSpPr/>
            <p:nvPr/>
          </p:nvCxnSpPr>
          <p:spPr>
            <a:xfrm rot="10800000">
              <a:off x="276825" y="2571900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21"/>
            <p:cNvCxnSpPr/>
            <p:nvPr/>
          </p:nvCxnSpPr>
          <p:spPr>
            <a:xfrm>
              <a:off x="4565025" y="26747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948325" y="2172700"/>
            <a:ext cx="48633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22"/>
          <p:cNvSpPr/>
          <p:nvPr/>
        </p:nvSpPr>
        <p:spPr>
          <a:xfrm flipH="1" rot="10800000"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22"/>
          <p:cNvGrpSpPr/>
          <p:nvPr/>
        </p:nvGrpSpPr>
        <p:grpSpPr>
          <a:xfrm flipH="1" rot="10800000">
            <a:off x="-55375" y="0"/>
            <a:ext cx="9199250" cy="4604000"/>
            <a:chOff x="-55375" y="539500"/>
            <a:chExt cx="9199250" cy="4604000"/>
          </a:xfrm>
        </p:grpSpPr>
        <p:cxnSp>
          <p:nvCxnSpPr>
            <p:cNvPr id="153" name="Google Shape;153;p22"/>
            <p:cNvCxnSpPr/>
            <p:nvPr/>
          </p:nvCxnSpPr>
          <p:spPr>
            <a:xfrm>
              <a:off x="-55375" y="4608575"/>
              <a:ext cx="457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22"/>
            <p:cNvCxnSpPr/>
            <p:nvPr/>
          </p:nvCxnSpPr>
          <p:spPr>
            <a:xfrm>
              <a:off x="4585075" y="539500"/>
              <a:ext cx="4558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2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262175" y="1405950"/>
            <a:ext cx="2630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1262175" y="2545038"/>
            <a:ext cx="26301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23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161" name="Google Shape;161;p23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23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4746788" y="1405950"/>
            <a:ext cx="2630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" type="subTitle"/>
          </p:nvPr>
        </p:nvSpPr>
        <p:spPr>
          <a:xfrm>
            <a:off x="4746788" y="2545038"/>
            <a:ext cx="26301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6" name="Google Shape;166;p24"/>
          <p:cNvGrpSpPr/>
          <p:nvPr/>
        </p:nvGrpSpPr>
        <p:grpSpPr>
          <a:xfrm flipH="1">
            <a:off x="0" y="0"/>
            <a:ext cx="9144075" cy="5143500"/>
            <a:chOff x="0" y="0"/>
            <a:chExt cx="9144075" cy="5143500"/>
          </a:xfrm>
        </p:grpSpPr>
        <p:grpSp>
          <p:nvGrpSpPr>
            <p:cNvPr id="167" name="Google Shape;167;p24"/>
            <p:cNvGrpSpPr/>
            <p:nvPr/>
          </p:nvGrpSpPr>
          <p:grpSpPr>
            <a:xfrm>
              <a:off x="0" y="0"/>
              <a:ext cx="9144075" cy="5143500"/>
              <a:chOff x="0" y="0"/>
              <a:chExt cx="9144075" cy="5143500"/>
            </a:xfrm>
          </p:grpSpPr>
          <p:sp>
            <p:nvSpPr>
              <p:cNvPr id="168" name="Google Shape;168;p24"/>
              <p:cNvSpPr/>
              <p:nvPr/>
            </p:nvSpPr>
            <p:spPr>
              <a:xfrm>
                <a:off x="4185975" y="4608575"/>
                <a:ext cx="4958100" cy="529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4"/>
              <p:cNvSpPr/>
              <p:nvPr/>
            </p:nvSpPr>
            <p:spPr>
              <a:xfrm>
                <a:off x="0" y="0"/>
                <a:ext cx="852900" cy="5143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24"/>
            <p:cNvGrpSpPr/>
            <p:nvPr/>
          </p:nvGrpSpPr>
          <p:grpSpPr>
            <a:xfrm>
              <a:off x="150" y="539500"/>
              <a:ext cx="8430625" cy="4604000"/>
              <a:chOff x="150" y="539500"/>
              <a:chExt cx="8430625" cy="4604000"/>
            </a:xfrm>
          </p:grpSpPr>
          <p:cxnSp>
            <p:nvCxnSpPr>
              <p:cNvPr id="171" name="Google Shape;171;p24"/>
              <p:cNvCxnSpPr/>
              <p:nvPr/>
            </p:nvCxnSpPr>
            <p:spPr>
              <a:xfrm rot="10800000">
                <a:off x="8430775" y="805200"/>
                <a:ext cx="0" cy="433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24"/>
              <p:cNvCxnSpPr/>
              <p:nvPr/>
            </p:nvCxnSpPr>
            <p:spPr>
              <a:xfrm rot="10800000">
                <a:off x="150" y="539500"/>
                <a:ext cx="43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713225" y="1682875"/>
            <a:ext cx="3780900" cy="27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hivo"/>
              <a:buChar char="■"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2" type="body"/>
          </p:nvPr>
        </p:nvSpPr>
        <p:spPr>
          <a:xfrm>
            <a:off x="4651325" y="1682875"/>
            <a:ext cx="3780900" cy="27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hivo"/>
              <a:buChar char="■"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3" type="subTitle"/>
          </p:nvPr>
        </p:nvSpPr>
        <p:spPr>
          <a:xfrm>
            <a:off x="713250" y="1217050"/>
            <a:ext cx="7717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5"/>
          <p:cNvSpPr/>
          <p:nvPr/>
        </p:nvSpPr>
        <p:spPr>
          <a:xfrm flipH="1">
            <a:off x="713400" y="4876025"/>
            <a:ext cx="84306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25"/>
          <p:cNvGrpSpPr/>
          <p:nvPr/>
        </p:nvGrpSpPr>
        <p:grpSpPr>
          <a:xfrm>
            <a:off x="283800" y="-4100"/>
            <a:ext cx="8576400" cy="5147625"/>
            <a:chOff x="283800" y="-4100"/>
            <a:chExt cx="8576400" cy="5147625"/>
          </a:xfrm>
        </p:grpSpPr>
        <p:cxnSp>
          <p:nvCxnSpPr>
            <p:cNvPr id="180" name="Google Shape;180;p25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25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1" type="subTitle"/>
          </p:nvPr>
        </p:nvSpPr>
        <p:spPr>
          <a:xfrm>
            <a:off x="1106875" y="1964500"/>
            <a:ext cx="3200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2" type="subTitle"/>
          </p:nvPr>
        </p:nvSpPr>
        <p:spPr>
          <a:xfrm>
            <a:off x="4836725" y="1964500"/>
            <a:ext cx="3200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6"/>
          <p:cNvSpPr/>
          <p:nvPr/>
        </p:nvSpPr>
        <p:spPr>
          <a:xfrm rot="10800000">
            <a:off x="8860200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26"/>
          <p:cNvGrpSpPr/>
          <p:nvPr/>
        </p:nvGrpSpPr>
        <p:grpSpPr>
          <a:xfrm rot="10800000">
            <a:off x="-125" y="267450"/>
            <a:ext cx="9002225" cy="4876050"/>
            <a:chOff x="141900" y="-26"/>
            <a:chExt cx="9002225" cy="4876050"/>
          </a:xfrm>
        </p:grpSpPr>
        <p:cxnSp>
          <p:nvCxnSpPr>
            <p:cNvPr id="188" name="Google Shape;188;p26"/>
            <p:cNvCxnSpPr/>
            <p:nvPr/>
          </p:nvCxnSpPr>
          <p:spPr>
            <a:xfrm>
              <a:off x="7404125" y="4876024"/>
              <a:ext cx="174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713263" y="340652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2" type="subTitle"/>
          </p:nvPr>
        </p:nvSpPr>
        <p:spPr>
          <a:xfrm>
            <a:off x="713263" y="2785375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idx="3" type="subTitle"/>
          </p:nvPr>
        </p:nvSpPr>
        <p:spPr>
          <a:xfrm>
            <a:off x="6030438" y="340652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4" type="subTitle"/>
          </p:nvPr>
        </p:nvSpPr>
        <p:spPr>
          <a:xfrm>
            <a:off x="6030438" y="2782400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5" type="subTitle"/>
          </p:nvPr>
        </p:nvSpPr>
        <p:spPr>
          <a:xfrm>
            <a:off x="3371850" y="340652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idx="6" type="subTitle"/>
          </p:nvPr>
        </p:nvSpPr>
        <p:spPr>
          <a:xfrm>
            <a:off x="3371850" y="2782400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865625" y="3694227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2" type="subTitle"/>
          </p:nvPr>
        </p:nvSpPr>
        <p:spPr>
          <a:xfrm>
            <a:off x="865625" y="31039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3" type="subTitle"/>
          </p:nvPr>
        </p:nvSpPr>
        <p:spPr>
          <a:xfrm>
            <a:off x="6015775" y="3694227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4" type="subTitle"/>
          </p:nvPr>
        </p:nvSpPr>
        <p:spPr>
          <a:xfrm>
            <a:off x="6015775" y="31039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5" type="subTitle"/>
          </p:nvPr>
        </p:nvSpPr>
        <p:spPr>
          <a:xfrm>
            <a:off x="3440700" y="3694227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6" type="subTitle"/>
          </p:nvPr>
        </p:nvSpPr>
        <p:spPr>
          <a:xfrm>
            <a:off x="3440700" y="31039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06" name="Google Shape;206;p28"/>
          <p:cNvSpPr/>
          <p:nvPr/>
        </p:nvSpPr>
        <p:spPr>
          <a:xfrm>
            <a:off x="0" y="4876025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83800" y="-48"/>
            <a:ext cx="8860200" cy="5009873"/>
            <a:chOff x="283800" y="-48"/>
            <a:chExt cx="8860200" cy="5009873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28"/>
            <p:cNvCxnSpPr/>
            <p:nvPr/>
          </p:nvCxnSpPr>
          <p:spPr>
            <a:xfrm rot="10800000">
              <a:off x="283800" y="-48"/>
              <a:ext cx="0" cy="291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12" name="Google Shape;212;p29"/>
          <p:cNvSpPr txBox="1"/>
          <p:nvPr>
            <p:ph idx="1" type="subTitle"/>
          </p:nvPr>
        </p:nvSpPr>
        <p:spPr>
          <a:xfrm>
            <a:off x="1877250" y="1850002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2" type="subTitle"/>
          </p:nvPr>
        </p:nvSpPr>
        <p:spPr>
          <a:xfrm>
            <a:off x="1877250" y="1375200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3" type="subTitle"/>
          </p:nvPr>
        </p:nvSpPr>
        <p:spPr>
          <a:xfrm>
            <a:off x="1877250" y="3515601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9"/>
          <p:cNvSpPr txBox="1"/>
          <p:nvPr>
            <p:ph idx="4" type="subTitle"/>
          </p:nvPr>
        </p:nvSpPr>
        <p:spPr>
          <a:xfrm>
            <a:off x="1877250" y="3040799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16" name="Google Shape;216;p29"/>
          <p:cNvSpPr txBox="1"/>
          <p:nvPr>
            <p:ph idx="5" type="subTitle"/>
          </p:nvPr>
        </p:nvSpPr>
        <p:spPr>
          <a:xfrm>
            <a:off x="6112075" y="1850002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6" type="subTitle"/>
          </p:nvPr>
        </p:nvSpPr>
        <p:spPr>
          <a:xfrm>
            <a:off x="6112075" y="1375200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18" name="Google Shape;218;p29"/>
          <p:cNvSpPr txBox="1"/>
          <p:nvPr>
            <p:ph idx="7" type="subTitle"/>
          </p:nvPr>
        </p:nvSpPr>
        <p:spPr>
          <a:xfrm>
            <a:off x="6112075" y="3515601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9"/>
          <p:cNvSpPr txBox="1"/>
          <p:nvPr>
            <p:ph idx="8" type="subTitle"/>
          </p:nvPr>
        </p:nvSpPr>
        <p:spPr>
          <a:xfrm>
            <a:off x="6112075" y="3040799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0" name="Google Shape;220;p29"/>
          <p:cNvSpPr/>
          <p:nvPr/>
        </p:nvSpPr>
        <p:spPr>
          <a:xfrm flipH="1">
            <a:off x="886020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29"/>
          <p:cNvCxnSpPr/>
          <p:nvPr/>
        </p:nvCxnSpPr>
        <p:spPr>
          <a:xfrm rot="10800000">
            <a:off x="9002100" y="-26"/>
            <a:ext cx="0" cy="39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1" type="subTitle"/>
          </p:nvPr>
        </p:nvSpPr>
        <p:spPr>
          <a:xfrm>
            <a:off x="7132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0"/>
          <p:cNvSpPr txBox="1"/>
          <p:nvPr>
            <p:ph idx="2" type="subTitle"/>
          </p:nvPr>
        </p:nvSpPr>
        <p:spPr>
          <a:xfrm>
            <a:off x="7132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3" type="subTitle"/>
          </p:nvPr>
        </p:nvSpPr>
        <p:spPr>
          <a:xfrm>
            <a:off x="60304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4" type="subTitle"/>
          </p:nvPr>
        </p:nvSpPr>
        <p:spPr>
          <a:xfrm>
            <a:off x="60304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5" type="subTitle"/>
          </p:nvPr>
        </p:nvSpPr>
        <p:spPr>
          <a:xfrm>
            <a:off x="33718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6" type="subTitle"/>
          </p:nvPr>
        </p:nvSpPr>
        <p:spPr>
          <a:xfrm>
            <a:off x="33718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7" type="subTitle"/>
          </p:nvPr>
        </p:nvSpPr>
        <p:spPr>
          <a:xfrm>
            <a:off x="2042531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idx="8" type="subTitle"/>
          </p:nvPr>
        </p:nvSpPr>
        <p:spPr>
          <a:xfrm>
            <a:off x="2042531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32" name="Google Shape;232;p30"/>
          <p:cNvSpPr txBox="1"/>
          <p:nvPr>
            <p:ph idx="9" type="subTitle"/>
          </p:nvPr>
        </p:nvSpPr>
        <p:spPr>
          <a:xfrm>
            <a:off x="4701169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0"/>
          <p:cNvSpPr txBox="1"/>
          <p:nvPr>
            <p:ph idx="13" type="subTitle"/>
          </p:nvPr>
        </p:nvSpPr>
        <p:spPr>
          <a:xfrm>
            <a:off x="4701169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34" name="Google Shape;234;p30"/>
          <p:cNvSpPr/>
          <p:nvPr/>
        </p:nvSpPr>
        <p:spPr>
          <a:xfrm>
            <a:off x="0" y="4876025"/>
            <a:ext cx="84306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30"/>
          <p:cNvGrpSpPr/>
          <p:nvPr/>
        </p:nvGrpSpPr>
        <p:grpSpPr>
          <a:xfrm flipH="1">
            <a:off x="283800" y="-4100"/>
            <a:ext cx="8576400" cy="5147625"/>
            <a:chOff x="283800" y="-4100"/>
            <a:chExt cx="8576400" cy="5147625"/>
          </a:xfrm>
        </p:grpSpPr>
        <p:cxnSp>
          <p:nvCxnSpPr>
            <p:cNvPr id="236" name="Google Shape;236;p30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30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713250" y="1217050"/>
            <a:ext cx="7717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 flipH="1">
            <a:off x="0" y="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150" y="0"/>
            <a:ext cx="8860050" cy="4876025"/>
            <a:chOff x="150" y="0"/>
            <a:chExt cx="8860050" cy="4876025"/>
          </a:xfrm>
        </p:grpSpPr>
        <p:cxnSp>
          <p:nvCxnSpPr>
            <p:cNvPr id="27" name="Google Shape;27;p4"/>
            <p:cNvCxnSpPr/>
            <p:nvPr/>
          </p:nvCxnSpPr>
          <p:spPr>
            <a:xfrm>
              <a:off x="8860200" y="0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4"/>
            <p:cNvCxnSpPr/>
            <p:nvPr/>
          </p:nvCxnSpPr>
          <p:spPr>
            <a:xfrm rot="10800000">
              <a:off x="150" y="4876025"/>
              <a:ext cx="8444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0" name="Google Shape;240;p31"/>
          <p:cNvSpPr txBox="1"/>
          <p:nvPr>
            <p:ph idx="1" type="subTitle"/>
          </p:nvPr>
        </p:nvSpPr>
        <p:spPr>
          <a:xfrm>
            <a:off x="713244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idx="2" type="subTitle"/>
          </p:nvPr>
        </p:nvSpPr>
        <p:spPr>
          <a:xfrm>
            <a:off x="713244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3" type="subTitle"/>
          </p:nvPr>
        </p:nvSpPr>
        <p:spPr>
          <a:xfrm>
            <a:off x="6030456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1"/>
          <p:cNvSpPr txBox="1"/>
          <p:nvPr>
            <p:ph idx="4" type="subTitle"/>
          </p:nvPr>
        </p:nvSpPr>
        <p:spPr>
          <a:xfrm>
            <a:off x="6030456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4" name="Google Shape;244;p31"/>
          <p:cNvSpPr txBox="1"/>
          <p:nvPr>
            <p:ph idx="5" type="subTitle"/>
          </p:nvPr>
        </p:nvSpPr>
        <p:spPr>
          <a:xfrm>
            <a:off x="33718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1"/>
          <p:cNvSpPr txBox="1"/>
          <p:nvPr>
            <p:ph idx="6" type="subTitle"/>
          </p:nvPr>
        </p:nvSpPr>
        <p:spPr>
          <a:xfrm>
            <a:off x="33718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6" name="Google Shape;246;p31"/>
          <p:cNvSpPr txBox="1"/>
          <p:nvPr>
            <p:ph idx="7" type="subTitle"/>
          </p:nvPr>
        </p:nvSpPr>
        <p:spPr>
          <a:xfrm>
            <a:off x="713244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1"/>
          <p:cNvSpPr txBox="1"/>
          <p:nvPr>
            <p:ph idx="8" type="subTitle"/>
          </p:nvPr>
        </p:nvSpPr>
        <p:spPr>
          <a:xfrm>
            <a:off x="713244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8" name="Google Shape;248;p31"/>
          <p:cNvSpPr txBox="1"/>
          <p:nvPr>
            <p:ph idx="9" type="subTitle"/>
          </p:nvPr>
        </p:nvSpPr>
        <p:spPr>
          <a:xfrm>
            <a:off x="3371850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1"/>
          <p:cNvSpPr txBox="1"/>
          <p:nvPr>
            <p:ph idx="13" type="subTitle"/>
          </p:nvPr>
        </p:nvSpPr>
        <p:spPr>
          <a:xfrm>
            <a:off x="3371850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50" name="Google Shape;250;p31"/>
          <p:cNvSpPr txBox="1"/>
          <p:nvPr>
            <p:ph idx="14" type="subTitle"/>
          </p:nvPr>
        </p:nvSpPr>
        <p:spPr>
          <a:xfrm>
            <a:off x="6030456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15" type="subTitle"/>
          </p:nvPr>
        </p:nvSpPr>
        <p:spPr>
          <a:xfrm>
            <a:off x="6030456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52" name="Google Shape;252;p31"/>
          <p:cNvSpPr/>
          <p:nvPr/>
        </p:nvSpPr>
        <p:spPr>
          <a:xfrm flipH="1" rot="10800000">
            <a:off x="25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31"/>
          <p:cNvGrpSpPr/>
          <p:nvPr/>
        </p:nvGrpSpPr>
        <p:grpSpPr>
          <a:xfrm flipH="1" rot="10800000">
            <a:off x="141925" y="267450"/>
            <a:ext cx="9001950" cy="4876050"/>
            <a:chOff x="141900" y="-26"/>
            <a:chExt cx="9001950" cy="4876050"/>
          </a:xfrm>
        </p:grpSpPr>
        <p:cxnSp>
          <p:nvCxnSpPr>
            <p:cNvPr id="254" name="Google Shape;254;p31"/>
            <p:cNvCxnSpPr/>
            <p:nvPr/>
          </p:nvCxnSpPr>
          <p:spPr>
            <a:xfrm>
              <a:off x="7907850" y="4876024"/>
              <a:ext cx="1236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31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2654700" y="530250"/>
            <a:ext cx="3834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58" name="Google Shape;258;p32"/>
          <p:cNvSpPr txBox="1"/>
          <p:nvPr>
            <p:ph idx="1" type="subTitle"/>
          </p:nvPr>
        </p:nvSpPr>
        <p:spPr>
          <a:xfrm>
            <a:off x="2654700" y="2342156"/>
            <a:ext cx="38346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55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9pPr>
          </a:lstStyle>
          <a:p/>
        </p:txBody>
      </p:sp>
      <p:sp>
        <p:nvSpPr>
          <p:cNvPr id="259" name="Google Shape;259;p32"/>
          <p:cNvSpPr txBox="1"/>
          <p:nvPr>
            <p:ph idx="2" type="subTitle"/>
          </p:nvPr>
        </p:nvSpPr>
        <p:spPr>
          <a:xfrm>
            <a:off x="2654700" y="4111851"/>
            <a:ext cx="3834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9pPr>
          </a:lstStyle>
          <a:p/>
        </p:txBody>
      </p:sp>
      <p:grpSp>
        <p:nvGrpSpPr>
          <p:cNvPr id="260" name="Google Shape;260;p32"/>
          <p:cNvGrpSpPr/>
          <p:nvPr/>
        </p:nvGrpSpPr>
        <p:grpSpPr>
          <a:xfrm>
            <a:off x="713688" y="2579400"/>
            <a:ext cx="8430488" cy="2564100"/>
            <a:chOff x="713688" y="2579400"/>
            <a:chExt cx="8430488" cy="2564100"/>
          </a:xfrm>
        </p:grpSpPr>
        <p:cxnSp>
          <p:nvCxnSpPr>
            <p:cNvPr id="261" name="Google Shape;261;p32"/>
            <p:cNvCxnSpPr/>
            <p:nvPr/>
          </p:nvCxnSpPr>
          <p:spPr>
            <a:xfrm>
              <a:off x="2839075" y="4876025"/>
              <a:ext cx="630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32"/>
            <p:cNvCxnSpPr/>
            <p:nvPr/>
          </p:nvCxnSpPr>
          <p:spPr>
            <a:xfrm rot="10800000">
              <a:off x="713688" y="2579400"/>
              <a:ext cx="0" cy="2564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32"/>
          <p:cNvSpPr txBox="1"/>
          <p:nvPr/>
        </p:nvSpPr>
        <p:spPr>
          <a:xfrm>
            <a:off x="2654700" y="3304597"/>
            <a:ext cx="3834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34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272" name="Google Shape;272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2954672" y="2027976"/>
            <a:ext cx="43122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2954672" y="1519425"/>
            <a:ext cx="43122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2954649" y="3619500"/>
            <a:ext cx="43122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2954649" y="3110949"/>
            <a:ext cx="43122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 flipH="1"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" name="Google Shape;36;p5"/>
          <p:cNvCxnSpPr/>
          <p:nvPr/>
        </p:nvCxnSpPr>
        <p:spPr>
          <a:xfrm rot="10800000">
            <a:off x="8864825" y="0"/>
            <a:ext cx="0" cy="413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141900" y="-26"/>
            <a:ext cx="9002025" cy="4876051"/>
            <a:chOff x="141900" y="-26"/>
            <a:chExt cx="9002025" cy="4876051"/>
          </a:xfrm>
        </p:grpSpPr>
        <p:cxnSp>
          <p:nvCxnSpPr>
            <p:cNvPr id="41" name="Google Shape;41;p6"/>
            <p:cNvCxnSpPr/>
            <p:nvPr/>
          </p:nvCxnSpPr>
          <p:spPr>
            <a:xfrm>
              <a:off x="4576425" y="4876025"/>
              <a:ext cx="4567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13225" y="1139000"/>
            <a:ext cx="27897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713225" y="2810700"/>
            <a:ext cx="27897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7"/>
          <p:cNvSpPr/>
          <p:nvPr/>
        </p:nvSpPr>
        <p:spPr>
          <a:xfrm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-300"/>
            <a:ext cx="3812275" cy="4608875"/>
            <a:chOff x="0" y="-300"/>
            <a:chExt cx="3812275" cy="4608875"/>
          </a:xfrm>
        </p:grpSpPr>
        <p:cxnSp>
          <p:nvCxnSpPr>
            <p:cNvPr id="49" name="Google Shape;49;p7"/>
            <p:cNvCxnSpPr/>
            <p:nvPr/>
          </p:nvCxnSpPr>
          <p:spPr>
            <a:xfrm rot="10800000">
              <a:off x="3812275" y="-300"/>
              <a:ext cx="0" cy="699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7"/>
            <p:cNvCxnSpPr/>
            <p:nvPr/>
          </p:nvCxnSpPr>
          <p:spPr>
            <a:xfrm>
              <a:off x="0" y="4608575"/>
              <a:ext cx="338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2253750" y="1670575"/>
            <a:ext cx="4636500" cy="18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3" name="Google Shape;53;p8"/>
          <p:cNvSpPr/>
          <p:nvPr/>
        </p:nvSpPr>
        <p:spPr>
          <a:xfrm flipH="1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 flipH="1">
            <a:off x="-55200" y="539500"/>
            <a:ext cx="9199200" cy="4604000"/>
            <a:chOff x="-55375" y="539500"/>
            <a:chExt cx="9199200" cy="4604000"/>
          </a:xfrm>
        </p:grpSpPr>
        <p:cxnSp>
          <p:nvCxnSpPr>
            <p:cNvPr id="55" name="Google Shape;55;p8"/>
            <p:cNvCxnSpPr/>
            <p:nvPr/>
          </p:nvCxnSpPr>
          <p:spPr>
            <a:xfrm>
              <a:off x="-55375" y="4608575"/>
              <a:ext cx="565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8"/>
            <p:cNvCxnSpPr/>
            <p:nvPr/>
          </p:nvCxnSpPr>
          <p:spPr>
            <a:xfrm>
              <a:off x="4502525" y="539500"/>
              <a:ext cx="464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8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143050" y="1461775"/>
            <a:ext cx="4857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2143050" y="2360663"/>
            <a:ext cx="48579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61" name="Google Shape;61;p9"/>
          <p:cNvSpPr/>
          <p:nvPr/>
        </p:nvSpPr>
        <p:spPr>
          <a:xfrm>
            <a:off x="75" y="4426700"/>
            <a:ext cx="9144000" cy="71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712700" y="539500"/>
            <a:ext cx="8431300" cy="4604000"/>
            <a:chOff x="712700" y="539500"/>
            <a:chExt cx="8431300" cy="4604000"/>
          </a:xfrm>
        </p:grpSpPr>
        <p:cxnSp>
          <p:nvCxnSpPr>
            <p:cNvPr id="63" name="Google Shape;63;p9"/>
            <p:cNvCxnSpPr/>
            <p:nvPr/>
          </p:nvCxnSpPr>
          <p:spPr>
            <a:xfrm>
              <a:off x="4572000" y="539500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9"/>
            <p:cNvCxnSpPr/>
            <p:nvPr/>
          </p:nvCxnSpPr>
          <p:spPr>
            <a:xfrm rot="10800000">
              <a:off x="712700" y="1685400"/>
              <a:ext cx="0" cy="3458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type="title"/>
          </p:nvPr>
        </p:nvSpPr>
        <p:spPr>
          <a:xfrm>
            <a:off x="713225" y="3946875"/>
            <a:ext cx="7717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ctrTitle"/>
          </p:nvPr>
        </p:nvSpPr>
        <p:spPr>
          <a:xfrm>
            <a:off x="739600" y="1291850"/>
            <a:ext cx="6355800" cy="20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CEMA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accent1"/>
                </a:solidFill>
              </a:rPr>
              <a:t>Health Management System</a:t>
            </a:r>
            <a:r>
              <a:rPr lang="en" sz="3300"/>
              <a:t> Presentation</a:t>
            </a:r>
            <a:endParaRPr sz="3300"/>
          </a:p>
        </p:txBody>
      </p:sp>
      <p:sp>
        <p:nvSpPr>
          <p:cNvPr id="279" name="Google Shape;279;p35"/>
          <p:cNvSpPr txBox="1"/>
          <p:nvPr>
            <p:ph idx="1" type="subTitle"/>
          </p:nvPr>
        </p:nvSpPr>
        <p:spPr>
          <a:xfrm>
            <a:off x="739600" y="3428350"/>
            <a:ext cx="50049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Approach, Design and Solution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/>
          <p:nvPr/>
        </p:nvSpPr>
        <p:spPr>
          <a:xfrm>
            <a:off x="5045480" y="1451000"/>
            <a:ext cx="852900" cy="369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36"/>
          <p:cNvGrpSpPr/>
          <p:nvPr/>
        </p:nvGrpSpPr>
        <p:grpSpPr>
          <a:xfrm>
            <a:off x="0" y="1451000"/>
            <a:ext cx="4108200" cy="3692400"/>
            <a:chOff x="0" y="1451000"/>
            <a:chExt cx="4108200" cy="3692400"/>
          </a:xfrm>
        </p:grpSpPr>
        <p:sp>
          <p:nvSpPr>
            <p:cNvPr id="286" name="Google Shape;286;p36"/>
            <p:cNvSpPr/>
            <p:nvPr/>
          </p:nvSpPr>
          <p:spPr>
            <a:xfrm>
              <a:off x="1005300" y="1451000"/>
              <a:ext cx="852900" cy="3692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7" name="Google Shape;287;p36"/>
            <p:cNvCxnSpPr/>
            <p:nvPr/>
          </p:nvCxnSpPr>
          <p:spPr>
            <a:xfrm>
              <a:off x="0" y="4797575"/>
              <a:ext cx="4108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8" name="Google Shape;288;p3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Table of contents</a:t>
            </a:r>
            <a:endParaRPr sz="3100"/>
          </a:p>
        </p:txBody>
      </p:sp>
      <p:sp>
        <p:nvSpPr>
          <p:cNvPr id="289" name="Google Shape;289;p36"/>
          <p:cNvSpPr txBox="1"/>
          <p:nvPr>
            <p:ph idx="2" type="subTitle"/>
          </p:nvPr>
        </p:nvSpPr>
        <p:spPr>
          <a:xfrm>
            <a:off x="2075300" y="1642250"/>
            <a:ext cx="2288700" cy="4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0" name="Google Shape;290;p36"/>
          <p:cNvSpPr txBox="1"/>
          <p:nvPr>
            <p:ph idx="3" type="title"/>
          </p:nvPr>
        </p:nvSpPr>
        <p:spPr>
          <a:xfrm>
            <a:off x="993600" y="1483400"/>
            <a:ext cx="8763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</a:t>
            </a:r>
            <a:endParaRPr sz="3000"/>
          </a:p>
        </p:txBody>
      </p:sp>
      <p:sp>
        <p:nvSpPr>
          <p:cNvPr id="291" name="Google Shape;291;p36"/>
          <p:cNvSpPr txBox="1"/>
          <p:nvPr>
            <p:ph idx="3" type="title"/>
          </p:nvPr>
        </p:nvSpPr>
        <p:spPr>
          <a:xfrm>
            <a:off x="993600" y="2636300"/>
            <a:ext cx="8763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03</a:t>
            </a:r>
            <a:endParaRPr sz="3000"/>
          </a:p>
        </p:txBody>
      </p:sp>
      <p:sp>
        <p:nvSpPr>
          <p:cNvPr id="292" name="Google Shape;292;p36"/>
          <p:cNvSpPr txBox="1"/>
          <p:nvPr>
            <p:ph idx="3" type="title"/>
          </p:nvPr>
        </p:nvSpPr>
        <p:spPr>
          <a:xfrm>
            <a:off x="993600" y="3789200"/>
            <a:ext cx="8763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05</a:t>
            </a:r>
            <a:endParaRPr sz="3000"/>
          </a:p>
        </p:txBody>
      </p:sp>
      <p:sp>
        <p:nvSpPr>
          <p:cNvPr id="293" name="Google Shape;293;p36"/>
          <p:cNvSpPr txBox="1"/>
          <p:nvPr>
            <p:ph idx="2" type="subTitle"/>
          </p:nvPr>
        </p:nvSpPr>
        <p:spPr>
          <a:xfrm>
            <a:off x="2075300" y="2795150"/>
            <a:ext cx="2288700" cy="4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294" name="Google Shape;294;p36"/>
          <p:cNvSpPr txBox="1"/>
          <p:nvPr>
            <p:ph idx="2" type="subTitle"/>
          </p:nvPr>
        </p:nvSpPr>
        <p:spPr>
          <a:xfrm>
            <a:off x="2075300" y="3948050"/>
            <a:ext cx="2288700" cy="4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Exposure</a:t>
            </a:r>
            <a:endParaRPr/>
          </a:p>
        </p:txBody>
      </p:sp>
      <p:sp>
        <p:nvSpPr>
          <p:cNvPr id="295" name="Google Shape;295;p36"/>
          <p:cNvSpPr txBox="1"/>
          <p:nvPr>
            <p:ph idx="3" type="title"/>
          </p:nvPr>
        </p:nvSpPr>
        <p:spPr>
          <a:xfrm>
            <a:off x="5033775" y="1483400"/>
            <a:ext cx="8763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</a:t>
            </a:r>
            <a:endParaRPr sz="3000"/>
          </a:p>
        </p:txBody>
      </p:sp>
      <p:sp>
        <p:nvSpPr>
          <p:cNvPr id="296" name="Google Shape;296;p36"/>
          <p:cNvSpPr txBox="1"/>
          <p:nvPr>
            <p:ph idx="2" type="subTitle"/>
          </p:nvPr>
        </p:nvSpPr>
        <p:spPr>
          <a:xfrm>
            <a:off x="6142025" y="1642250"/>
            <a:ext cx="2288700" cy="4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297" name="Google Shape;297;p36"/>
          <p:cNvSpPr txBox="1"/>
          <p:nvPr>
            <p:ph idx="3" type="title"/>
          </p:nvPr>
        </p:nvSpPr>
        <p:spPr>
          <a:xfrm>
            <a:off x="5045475" y="2657163"/>
            <a:ext cx="8763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04</a:t>
            </a:r>
            <a:endParaRPr sz="3000"/>
          </a:p>
        </p:txBody>
      </p:sp>
      <p:sp>
        <p:nvSpPr>
          <p:cNvPr id="298" name="Google Shape;298;p36"/>
          <p:cNvSpPr txBox="1"/>
          <p:nvPr>
            <p:ph idx="2" type="subTitle"/>
          </p:nvPr>
        </p:nvSpPr>
        <p:spPr>
          <a:xfrm>
            <a:off x="6142025" y="2816013"/>
            <a:ext cx="2288700" cy="4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99" name="Google Shape;299;p36"/>
          <p:cNvSpPr txBox="1"/>
          <p:nvPr>
            <p:ph idx="3" type="title"/>
          </p:nvPr>
        </p:nvSpPr>
        <p:spPr>
          <a:xfrm>
            <a:off x="5033775" y="3830925"/>
            <a:ext cx="8763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06</a:t>
            </a:r>
            <a:endParaRPr sz="3000"/>
          </a:p>
        </p:txBody>
      </p:sp>
      <p:sp>
        <p:nvSpPr>
          <p:cNvPr id="300" name="Google Shape;300;p36"/>
          <p:cNvSpPr txBox="1"/>
          <p:nvPr>
            <p:ph idx="2" type="subTitle"/>
          </p:nvPr>
        </p:nvSpPr>
        <p:spPr>
          <a:xfrm>
            <a:off x="6142025" y="3989775"/>
            <a:ext cx="2288700" cy="4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2143050" y="868275"/>
            <a:ext cx="4857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06" name="Google Shape;306;p37"/>
          <p:cNvSpPr txBox="1"/>
          <p:nvPr>
            <p:ph idx="1" type="subTitle"/>
          </p:nvPr>
        </p:nvSpPr>
        <p:spPr>
          <a:xfrm>
            <a:off x="1127550" y="1668675"/>
            <a:ext cx="72207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missioner SemiBold"/>
                <a:ea typeface="Commissioner SemiBold"/>
                <a:cs typeface="Commissioner SemiBold"/>
                <a:sym typeface="Commissioner SemiBold"/>
              </a:rPr>
              <a:t>Purpose</a:t>
            </a:r>
            <a:r>
              <a:rPr lang="en"/>
              <a:t>: A basic health information system for managing clients and health programs.</a:t>
            </a:r>
            <a:endParaRPr/>
          </a:p>
        </p:txBody>
      </p:sp>
      <p:sp>
        <p:nvSpPr>
          <p:cNvPr id="307" name="Google Shape;307;p37"/>
          <p:cNvSpPr txBox="1"/>
          <p:nvPr>
            <p:ph idx="1" type="subTitle"/>
          </p:nvPr>
        </p:nvSpPr>
        <p:spPr>
          <a:xfrm>
            <a:off x="1127550" y="2426600"/>
            <a:ext cx="7220700" cy="18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missioner SemiBold"/>
                <a:ea typeface="Commissioner SemiBold"/>
                <a:cs typeface="Commissioner SemiBold"/>
                <a:sym typeface="Commissioner SemiBold"/>
              </a:rPr>
              <a:t>Objectives</a:t>
            </a:r>
            <a:r>
              <a:rPr lang="en"/>
              <a:t>:</a:t>
            </a:r>
            <a:endParaRPr/>
          </a:p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SzPts val="1850"/>
              <a:buChar char="★"/>
            </a:pPr>
            <a:r>
              <a:rPr lang="en"/>
              <a:t>Create and manage health programs</a:t>
            </a:r>
            <a:endParaRPr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★"/>
            </a:pPr>
            <a:r>
              <a:rPr lang="en"/>
              <a:t>Register new clients and enroll them to different programs</a:t>
            </a:r>
            <a:endParaRPr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★"/>
            </a:pPr>
            <a:r>
              <a:rPr lang="en"/>
              <a:t>Search and view client profiles</a:t>
            </a:r>
            <a:endParaRPr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★"/>
            </a:pPr>
            <a:r>
              <a:rPr lang="en"/>
              <a:t>Expose data via a secure API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8"/>
          <p:cNvGrpSpPr/>
          <p:nvPr/>
        </p:nvGrpSpPr>
        <p:grpSpPr>
          <a:xfrm>
            <a:off x="0" y="-50"/>
            <a:ext cx="9144000" cy="5143550"/>
            <a:chOff x="0" y="-50"/>
            <a:chExt cx="9144000" cy="5143550"/>
          </a:xfrm>
        </p:grpSpPr>
        <p:sp>
          <p:nvSpPr>
            <p:cNvPr id="313" name="Google Shape;313;p38"/>
            <p:cNvSpPr/>
            <p:nvPr/>
          </p:nvSpPr>
          <p:spPr>
            <a:xfrm>
              <a:off x="0" y="1642453"/>
              <a:ext cx="9144000" cy="98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" name="Google Shape;314;p38"/>
            <p:cNvGrpSpPr/>
            <p:nvPr/>
          </p:nvGrpSpPr>
          <p:grpSpPr>
            <a:xfrm>
              <a:off x="283800" y="-50"/>
              <a:ext cx="8718300" cy="5143550"/>
              <a:chOff x="283800" y="-50"/>
              <a:chExt cx="8718300" cy="5143550"/>
            </a:xfrm>
          </p:grpSpPr>
          <p:cxnSp>
            <p:nvCxnSpPr>
              <p:cNvPr id="315" name="Google Shape;315;p38"/>
              <p:cNvCxnSpPr/>
              <p:nvPr/>
            </p:nvCxnSpPr>
            <p:spPr>
              <a:xfrm rot="10800000">
                <a:off x="9002100" y="1642500"/>
                <a:ext cx="0" cy="350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38"/>
              <p:cNvCxnSpPr/>
              <p:nvPr/>
            </p:nvCxnSpPr>
            <p:spPr>
              <a:xfrm rot="10800000">
                <a:off x="283800" y="-50"/>
                <a:ext cx="0" cy="263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7" name="Google Shape;317;p38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318" name="Google Shape;318;p38"/>
          <p:cNvSpPr txBox="1"/>
          <p:nvPr>
            <p:ph idx="1" type="subTitle"/>
          </p:nvPr>
        </p:nvSpPr>
        <p:spPr>
          <a:xfrm>
            <a:off x="607675" y="3403549"/>
            <a:ext cx="2400300" cy="1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and deploy software applications quickly, adapting to new inputs along the process</a:t>
            </a:r>
            <a:endParaRPr/>
          </a:p>
        </p:txBody>
      </p:sp>
      <p:sp>
        <p:nvSpPr>
          <p:cNvPr id="319" name="Google Shape;319;p38"/>
          <p:cNvSpPr txBox="1"/>
          <p:nvPr>
            <p:ph idx="2" type="subTitle"/>
          </p:nvPr>
        </p:nvSpPr>
        <p:spPr>
          <a:xfrm>
            <a:off x="437575" y="2782400"/>
            <a:ext cx="27405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 Methodology</a:t>
            </a:r>
            <a:endParaRPr/>
          </a:p>
        </p:txBody>
      </p:sp>
      <p:sp>
        <p:nvSpPr>
          <p:cNvPr id="320" name="Google Shape;320;p38"/>
          <p:cNvSpPr txBox="1"/>
          <p:nvPr>
            <p:ph idx="3" type="subTitle"/>
          </p:nvPr>
        </p:nvSpPr>
        <p:spPr>
          <a:xfrm>
            <a:off x="6228450" y="3406525"/>
            <a:ext cx="24003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on designing and documenting the RESTful API to allow better structure and reusability</a:t>
            </a:r>
            <a:endParaRPr/>
          </a:p>
        </p:txBody>
      </p:sp>
      <p:sp>
        <p:nvSpPr>
          <p:cNvPr id="321" name="Google Shape;321;p38"/>
          <p:cNvSpPr txBox="1"/>
          <p:nvPr>
            <p:ph idx="4" type="subTitle"/>
          </p:nvPr>
        </p:nvSpPr>
        <p:spPr>
          <a:xfrm>
            <a:off x="5991295" y="2782400"/>
            <a:ext cx="28746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API-first Approach</a:t>
            </a:r>
            <a:endParaRPr/>
          </a:p>
        </p:txBody>
      </p:sp>
      <p:sp>
        <p:nvSpPr>
          <p:cNvPr id="322" name="Google Shape;322;p38"/>
          <p:cNvSpPr txBox="1"/>
          <p:nvPr>
            <p:ph idx="5" type="subTitle"/>
          </p:nvPr>
        </p:nvSpPr>
        <p:spPr>
          <a:xfrm>
            <a:off x="3371850" y="3406525"/>
            <a:ext cx="24003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Independent, self-contained modules to allow managing and scalability</a:t>
            </a:r>
            <a:endParaRPr/>
          </a:p>
        </p:txBody>
      </p:sp>
      <p:sp>
        <p:nvSpPr>
          <p:cNvPr id="323" name="Google Shape;323;p38"/>
          <p:cNvSpPr txBox="1"/>
          <p:nvPr>
            <p:ph idx="6" type="subTitle"/>
          </p:nvPr>
        </p:nvSpPr>
        <p:spPr>
          <a:xfrm>
            <a:off x="3152700" y="2782400"/>
            <a:ext cx="28386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Modularity</a:t>
            </a:r>
            <a:endParaRPr/>
          </a:p>
        </p:txBody>
      </p:sp>
      <p:grpSp>
        <p:nvGrpSpPr>
          <p:cNvPr id="324" name="Google Shape;324;p38"/>
          <p:cNvGrpSpPr/>
          <p:nvPr/>
        </p:nvGrpSpPr>
        <p:grpSpPr>
          <a:xfrm>
            <a:off x="1506069" y="1885064"/>
            <a:ext cx="603512" cy="530335"/>
            <a:chOff x="7978465" y="1969392"/>
            <a:chExt cx="361147" cy="360797"/>
          </a:xfrm>
        </p:grpSpPr>
        <p:sp>
          <p:nvSpPr>
            <p:cNvPr id="325" name="Google Shape;325;p38"/>
            <p:cNvSpPr/>
            <p:nvPr/>
          </p:nvSpPr>
          <p:spPr>
            <a:xfrm>
              <a:off x="8136871" y="2285821"/>
              <a:ext cx="44368" cy="44368"/>
            </a:xfrm>
            <a:custGeom>
              <a:rect b="b" l="l" r="r" t="t"/>
              <a:pathLst>
                <a:path extrusionOk="0" h="1394" w="1394">
                  <a:moveTo>
                    <a:pt x="691" y="322"/>
                  </a:moveTo>
                  <a:cubicBezTo>
                    <a:pt x="905" y="322"/>
                    <a:pt x="1072" y="488"/>
                    <a:pt x="1072" y="703"/>
                  </a:cubicBezTo>
                  <a:cubicBezTo>
                    <a:pt x="1072" y="905"/>
                    <a:pt x="893" y="1072"/>
                    <a:pt x="691" y="1072"/>
                  </a:cubicBezTo>
                  <a:cubicBezTo>
                    <a:pt x="488" y="1072"/>
                    <a:pt x="322" y="905"/>
                    <a:pt x="322" y="703"/>
                  </a:cubicBezTo>
                  <a:cubicBezTo>
                    <a:pt x="322" y="488"/>
                    <a:pt x="488" y="322"/>
                    <a:pt x="691" y="322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393"/>
                    <a:pt x="691" y="1393"/>
                  </a:cubicBezTo>
                  <a:cubicBezTo>
                    <a:pt x="1084" y="1393"/>
                    <a:pt x="1393" y="1084"/>
                    <a:pt x="1393" y="703"/>
                  </a:cubicBezTo>
                  <a:cubicBezTo>
                    <a:pt x="1393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8210010" y="2121719"/>
              <a:ext cx="56112" cy="56112"/>
            </a:xfrm>
            <a:custGeom>
              <a:rect b="b" l="l" r="r" t="t"/>
              <a:pathLst>
                <a:path extrusionOk="0" h="1763" w="1763">
                  <a:moveTo>
                    <a:pt x="881" y="334"/>
                  </a:moveTo>
                  <a:cubicBezTo>
                    <a:pt x="1191" y="334"/>
                    <a:pt x="1429" y="572"/>
                    <a:pt x="1429" y="882"/>
                  </a:cubicBezTo>
                  <a:cubicBezTo>
                    <a:pt x="1417" y="1180"/>
                    <a:pt x="1179" y="1430"/>
                    <a:pt x="881" y="1430"/>
                  </a:cubicBezTo>
                  <a:cubicBezTo>
                    <a:pt x="583" y="1430"/>
                    <a:pt x="333" y="1191"/>
                    <a:pt x="333" y="882"/>
                  </a:cubicBezTo>
                  <a:cubicBezTo>
                    <a:pt x="333" y="584"/>
                    <a:pt x="572" y="334"/>
                    <a:pt x="881" y="334"/>
                  </a:cubicBezTo>
                  <a:close/>
                  <a:moveTo>
                    <a:pt x="881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58"/>
                    <a:pt x="393" y="1763"/>
                    <a:pt x="881" y="1763"/>
                  </a:cubicBezTo>
                  <a:cubicBezTo>
                    <a:pt x="1357" y="1763"/>
                    <a:pt x="1762" y="1370"/>
                    <a:pt x="1762" y="882"/>
                  </a:cubicBezTo>
                  <a:cubicBezTo>
                    <a:pt x="1762" y="406"/>
                    <a:pt x="1357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8051987" y="2121719"/>
              <a:ext cx="55730" cy="56112"/>
            </a:xfrm>
            <a:custGeom>
              <a:rect b="b" l="l" r="r" t="t"/>
              <a:pathLst>
                <a:path extrusionOk="0" h="1763" w="1751">
                  <a:moveTo>
                    <a:pt x="881" y="334"/>
                  </a:moveTo>
                  <a:cubicBezTo>
                    <a:pt x="1179" y="334"/>
                    <a:pt x="1429" y="572"/>
                    <a:pt x="1429" y="882"/>
                  </a:cubicBezTo>
                  <a:cubicBezTo>
                    <a:pt x="1417" y="1180"/>
                    <a:pt x="1179" y="1430"/>
                    <a:pt x="881" y="1430"/>
                  </a:cubicBezTo>
                  <a:cubicBezTo>
                    <a:pt x="584" y="1430"/>
                    <a:pt x="322" y="1191"/>
                    <a:pt x="322" y="882"/>
                  </a:cubicBezTo>
                  <a:cubicBezTo>
                    <a:pt x="322" y="572"/>
                    <a:pt x="560" y="334"/>
                    <a:pt x="881" y="334"/>
                  </a:cubicBezTo>
                  <a:close/>
                  <a:moveTo>
                    <a:pt x="881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58"/>
                    <a:pt x="381" y="1763"/>
                    <a:pt x="881" y="1763"/>
                  </a:cubicBezTo>
                  <a:cubicBezTo>
                    <a:pt x="1357" y="1763"/>
                    <a:pt x="1750" y="1370"/>
                    <a:pt x="1750" y="882"/>
                  </a:cubicBezTo>
                  <a:cubicBezTo>
                    <a:pt x="1750" y="406"/>
                    <a:pt x="1357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7978465" y="2285821"/>
              <a:ext cx="44749" cy="44368"/>
            </a:xfrm>
            <a:custGeom>
              <a:rect b="b" l="l" r="r" t="t"/>
              <a:pathLst>
                <a:path extrusionOk="0" h="1394" w="1406">
                  <a:moveTo>
                    <a:pt x="703" y="322"/>
                  </a:moveTo>
                  <a:cubicBezTo>
                    <a:pt x="905" y="322"/>
                    <a:pt x="1072" y="488"/>
                    <a:pt x="1072" y="703"/>
                  </a:cubicBezTo>
                  <a:cubicBezTo>
                    <a:pt x="1072" y="905"/>
                    <a:pt x="893" y="1072"/>
                    <a:pt x="703" y="1072"/>
                  </a:cubicBezTo>
                  <a:cubicBezTo>
                    <a:pt x="489" y="1072"/>
                    <a:pt x="334" y="905"/>
                    <a:pt x="334" y="703"/>
                  </a:cubicBezTo>
                  <a:cubicBezTo>
                    <a:pt x="334" y="488"/>
                    <a:pt x="489" y="322"/>
                    <a:pt x="703" y="322"/>
                  </a:cubicBez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393"/>
                    <a:pt x="703" y="1393"/>
                  </a:cubicBezTo>
                  <a:cubicBezTo>
                    <a:pt x="1084" y="1393"/>
                    <a:pt x="1405" y="1084"/>
                    <a:pt x="1405" y="703"/>
                  </a:cubicBezTo>
                  <a:cubicBezTo>
                    <a:pt x="1405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8294894" y="2285821"/>
              <a:ext cx="44718" cy="44368"/>
            </a:xfrm>
            <a:custGeom>
              <a:rect b="b" l="l" r="r" t="t"/>
              <a:pathLst>
                <a:path extrusionOk="0" h="1394" w="1405">
                  <a:moveTo>
                    <a:pt x="703" y="322"/>
                  </a:moveTo>
                  <a:cubicBezTo>
                    <a:pt x="905" y="322"/>
                    <a:pt x="1072" y="488"/>
                    <a:pt x="1072" y="703"/>
                  </a:cubicBezTo>
                  <a:cubicBezTo>
                    <a:pt x="1072" y="905"/>
                    <a:pt x="893" y="1072"/>
                    <a:pt x="703" y="1072"/>
                  </a:cubicBezTo>
                  <a:cubicBezTo>
                    <a:pt x="488" y="1072"/>
                    <a:pt x="333" y="905"/>
                    <a:pt x="333" y="703"/>
                  </a:cubicBezTo>
                  <a:cubicBezTo>
                    <a:pt x="333" y="488"/>
                    <a:pt x="488" y="322"/>
                    <a:pt x="703" y="322"/>
                  </a:cubicBez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393"/>
                    <a:pt x="703" y="1393"/>
                  </a:cubicBezTo>
                  <a:cubicBezTo>
                    <a:pt x="1084" y="1393"/>
                    <a:pt x="1405" y="1084"/>
                    <a:pt x="1405" y="703"/>
                  </a:cubicBezTo>
                  <a:cubicBezTo>
                    <a:pt x="1405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8119811" y="1969392"/>
              <a:ext cx="78455" cy="78487"/>
            </a:xfrm>
            <a:custGeom>
              <a:rect b="b" l="l" r="r" t="t"/>
              <a:pathLst>
                <a:path extrusionOk="0" h="2466" w="2465">
                  <a:moveTo>
                    <a:pt x="1227" y="346"/>
                  </a:moveTo>
                  <a:cubicBezTo>
                    <a:pt x="1727" y="346"/>
                    <a:pt x="2120" y="739"/>
                    <a:pt x="2120" y="1239"/>
                  </a:cubicBezTo>
                  <a:cubicBezTo>
                    <a:pt x="2120" y="1727"/>
                    <a:pt x="1727" y="2132"/>
                    <a:pt x="1227" y="2132"/>
                  </a:cubicBezTo>
                  <a:cubicBezTo>
                    <a:pt x="739" y="2132"/>
                    <a:pt x="334" y="1727"/>
                    <a:pt x="334" y="1239"/>
                  </a:cubicBezTo>
                  <a:cubicBezTo>
                    <a:pt x="334" y="739"/>
                    <a:pt x="739" y="346"/>
                    <a:pt x="1227" y="346"/>
                  </a:cubicBezTo>
                  <a:close/>
                  <a:moveTo>
                    <a:pt x="1227" y="1"/>
                  </a:moveTo>
                  <a:cubicBezTo>
                    <a:pt x="548" y="1"/>
                    <a:pt x="0" y="548"/>
                    <a:pt x="0" y="1239"/>
                  </a:cubicBezTo>
                  <a:cubicBezTo>
                    <a:pt x="0" y="1917"/>
                    <a:pt x="548" y="2465"/>
                    <a:pt x="1227" y="2465"/>
                  </a:cubicBezTo>
                  <a:cubicBezTo>
                    <a:pt x="1917" y="2465"/>
                    <a:pt x="2465" y="1917"/>
                    <a:pt x="2465" y="1239"/>
                  </a:cubicBezTo>
                  <a:cubicBezTo>
                    <a:pt x="2465" y="548"/>
                    <a:pt x="1905" y="1"/>
                    <a:pt x="1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8012202" y="2189575"/>
              <a:ext cx="134917" cy="89690"/>
            </a:xfrm>
            <a:custGeom>
              <a:rect b="b" l="l" r="r" t="t"/>
              <a:pathLst>
                <a:path extrusionOk="0" h="2818" w="4239">
                  <a:moveTo>
                    <a:pt x="2107" y="0"/>
                  </a:moveTo>
                  <a:cubicBezTo>
                    <a:pt x="2024" y="0"/>
                    <a:pt x="1953" y="71"/>
                    <a:pt x="1953" y="167"/>
                  </a:cubicBezTo>
                  <a:lnTo>
                    <a:pt x="1953" y="1417"/>
                  </a:lnTo>
                  <a:lnTo>
                    <a:pt x="1072" y="1417"/>
                  </a:lnTo>
                  <a:cubicBezTo>
                    <a:pt x="822" y="1417"/>
                    <a:pt x="583" y="1560"/>
                    <a:pt x="464" y="1786"/>
                  </a:cubicBezTo>
                  <a:lnTo>
                    <a:pt x="48" y="2560"/>
                  </a:lnTo>
                  <a:cubicBezTo>
                    <a:pt x="0" y="2631"/>
                    <a:pt x="24" y="2738"/>
                    <a:pt x="119" y="2786"/>
                  </a:cubicBezTo>
                  <a:cubicBezTo>
                    <a:pt x="143" y="2798"/>
                    <a:pt x="167" y="2798"/>
                    <a:pt x="191" y="2798"/>
                  </a:cubicBezTo>
                  <a:cubicBezTo>
                    <a:pt x="250" y="2798"/>
                    <a:pt x="310" y="2774"/>
                    <a:pt x="345" y="2715"/>
                  </a:cubicBezTo>
                  <a:lnTo>
                    <a:pt x="762" y="1941"/>
                  </a:lnTo>
                  <a:cubicBezTo>
                    <a:pt x="822" y="1822"/>
                    <a:pt x="953" y="1738"/>
                    <a:pt x="1083" y="1738"/>
                  </a:cubicBezTo>
                  <a:lnTo>
                    <a:pt x="3167" y="1738"/>
                  </a:lnTo>
                  <a:cubicBezTo>
                    <a:pt x="3298" y="1738"/>
                    <a:pt x="3417" y="1822"/>
                    <a:pt x="3500" y="1941"/>
                  </a:cubicBezTo>
                  <a:lnTo>
                    <a:pt x="3917" y="2727"/>
                  </a:lnTo>
                  <a:cubicBezTo>
                    <a:pt x="3943" y="2778"/>
                    <a:pt x="4006" y="2817"/>
                    <a:pt x="4066" y="2817"/>
                  </a:cubicBezTo>
                  <a:cubicBezTo>
                    <a:pt x="4089" y="2817"/>
                    <a:pt x="4112" y="2811"/>
                    <a:pt x="4131" y="2798"/>
                  </a:cubicBezTo>
                  <a:cubicBezTo>
                    <a:pt x="4215" y="2774"/>
                    <a:pt x="4239" y="2667"/>
                    <a:pt x="4191" y="2572"/>
                  </a:cubicBezTo>
                  <a:lnTo>
                    <a:pt x="3774" y="1786"/>
                  </a:lnTo>
                  <a:cubicBezTo>
                    <a:pt x="3655" y="1560"/>
                    <a:pt x="3417" y="1417"/>
                    <a:pt x="3155" y="1417"/>
                  </a:cubicBezTo>
                  <a:lnTo>
                    <a:pt x="2274" y="1417"/>
                  </a:lnTo>
                  <a:lnTo>
                    <a:pt x="2274" y="167"/>
                  </a:lnTo>
                  <a:cubicBezTo>
                    <a:pt x="2274" y="71"/>
                    <a:pt x="2203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8099346" y="2059973"/>
              <a:ext cx="119385" cy="56016"/>
            </a:xfrm>
            <a:custGeom>
              <a:rect b="b" l="l" r="r" t="t"/>
              <a:pathLst>
                <a:path extrusionOk="0" h="1760" w="3751">
                  <a:moveTo>
                    <a:pt x="1870" y="0"/>
                  </a:moveTo>
                  <a:cubicBezTo>
                    <a:pt x="1786" y="0"/>
                    <a:pt x="1715" y="72"/>
                    <a:pt x="1715" y="155"/>
                  </a:cubicBezTo>
                  <a:lnTo>
                    <a:pt x="1715" y="714"/>
                  </a:lnTo>
                  <a:lnTo>
                    <a:pt x="774" y="714"/>
                  </a:lnTo>
                  <a:cubicBezTo>
                    <a:pt x="584" y="714"/>
                    <a:pt x="405" y="810"/>
                    <a:pt x="310" y="988"/>
                  </a:cubicBezTo>
                  <a:lnTo>
                    <a:pt x="48" y="1512"/>
                  </a:lnTo>
                  <a:cubicBezTo>
                    <a:pt x="0" y="1584"/>
                    <a:pt x="24" y="1691"/>
                    <a:pt x="120" y="1738"/>
                  </a:cubicBezTo>
                  <a:cubicBezTo>
                    <a:pt x="141" y="1753"/>
                    <a:pt x="167" y="1760"/>
                    <a:pt x="192" y="1760"/>
                  </a:cubicBezTo>
                  <a:cubicBezTo>
                    <a:pt x="251" y="1760"/>
                    <a:pt x="313" y="1725"/>
                    <a:pt x="346" y="1667"/>
                  </a:cubicBezTo>
                  <a:lnTo>
                    <a:pt x="608" y="1143"/>
                  </a:lnTo>
                  <a:cubicBezTo>
                    <a:pt x="643" y="1084"/>
                    <a:pt x="715" y="1036"/>
                    <a:pt x="774" y="1036"/>
                  </a:cubicBezTo>
                  <a:lnTo>
                    <a:pt x="2977" y="1036"/>
                  </a:lnTo>
                  <a:cubicBezTo>
                    <a:pt x="3048" y="1036"/>
                    <a:pt x="3108" y="1084"/>
                    <a:pt x="3144" y="1143"/>
                  </a:cubicBezTo>
                  <a:lnTo>
                    <a:pt x="3406" y="1667"/>
                  </a:lnTo>
                  <a:cubicBezTo>
                    <a:pt x="3441" y="1727"/>
                    <a:pt x="3501" y="1750"/>
                    <a:pt x="3560" y="1750"/>
                  </a:cubicBezTo>
                  <a:cubicBezTo>
                    <a:pt x="3584" y="1750"/>
                    <a:pt x="3620" y="1750"/>
                    <a:pt x="3632" y="1738"/>
                  </a:cubicBezTo>
                  <a:cubicBezTo>
                    <a:pt x="3715" y="1691"/>
                    <a:pt x="3751" y="1584"/>
                    <a:pt x="3703" y="1512"/>
                  </a:cubicBezTo>
                  <a:lnTo>
                    <a:pt x="3441" y="988"/>
                  </a:lnTo>
                  <a:cubicBezTo>
                    <a:pt x="3346" y="810"/>
                    <a:pt x="3168" y="714"/>
                    <a:pt x="2977" y="714"/>
                  </a:cubicBezTo>
                  <a:lnTo>
                    <a:pt x="2036" y="714"/>
                  </a:lnTo>
                  <a:lnTo>
                    <a:pt x="2036" y="155"/>
                  </a:lnTo>
                  <a:cubicBezTo>
                    <a:pt x="2036" y="72"/>
                    <a:pt x="1965" y="0"/>
                    <a:pt x="1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8170194" y="2189925"/>
              <a:ext cx="135331" cy="89849"/>
            </a:xfrm>
            <a:custGeom>
              <a:rect b="b" l="l" r="r" t="t"/>
              <a:pathLst>
                <a:path extrusionOk="0" h="2823" w="4252">
                  <a:moveTo>
                    <a:pt x="2132" y="1"/>
                  </a:moveTo>
                  <a:cubicBezTo>
                    <a:pt x="2049" y="1"/>
                    <a:pt x="1965" y="84"/>
                    <a:pt x="1965" y="168"/>
                  </a:cubicBezTo>
                  <a:lnTo>
                    <a:pt x="1965" y="1418"/>
                  </a:lnTo>
                  <a:lnTo>
                    <a:pt x="1096" y="1418"/>
                  </a:lnTo>
                  <a:cubicBezTo>
                    <a:pt x="834" y="1418"/>
                    <a:pt x="596" y="1573"/>
                    <a:pt x="465" y="1787"/>
                  </a:cubicBezTo>
                  <a:lnTo>
                    <a:pt x="49" y="2585"/>
                  </a:lnTo>
                  <a:cubicBezTo>
                    <a:pt x="1" y="2656"/>
                    <a:pt x="37" y="2763"/>
                    <a:pt x="120" y="2799"/>
                  </a:cubicBezTo>
                  <a:cubicBezTo>
                    <a:pt x="148" y="2815"/>
                    <a:pt x="177" y="2823"/>
                    <a:pt x="205" y="2823"/>
                  </a:cubicBezTo>
                  <a:cubicBezTo>
                    <a:pt x="262" y="2823"/>
                    <a:pt x="314" y="2791"/>
                    <a:pt x="346" y="2727"/>
                  </a:cubicBezTo>
                  <a:lnTo>
                    <a:pt x="763" y="1942"/>
                  </a:lnTo>
                  <a:cubicBezTo>
                    <a:pt x="822" y="1823"/>
                    <a:pt x="953" y="1751"/>
                    <a:pt x="1096" y="1751"/>
                  </a:cubicBezTo>
                  <a:lnTo>
                    <a:pt x="3180" y="1751"/>
                  </a:lnTo>
                  <a:cubicBezTo>
                    <a:pt x="3311" y="1751"/>
                    <a:pt x="3430" y="1823"/>
                    <a:pt x="3501" y="1942"/>
                  </a:cubicBezTo>
                  <a:lnTo>
                    <a:pt x="3918" y="2716"/>
                  </a:lnTo>
                  <a:cubicBezTo>
                    <a:pt x="3954" y="2775"/>
                    <a:pt x="4013" y="2799"/>
                    <a:pt x="4073" y="2799"/>
                  </a:cubicBezTo>
                  <a:cubicBezTo>
                    <a:pt x="4097" y="2799"/>
                    <a:pt x="4132" y="2799"/>
                    <a:pt x="4144" y="2787"/>
                  </a:cubicBezTo>
                  <a:cubicBezTo>
                    <a:pt x="4216" y="2763"/>
                    <a:pt x="4251" y="2656"/>
                    <a:pt x="4204" y="2561"/>
                  </a:cubicBezTo>
                  <a:lnTo>
                    <a:pt x="3787" y="1787"/>
                  </a:lnTo>
                  <a:cubicBezTo>
                    <a:pt x="3668" y="1573"/>
                    <a:pt x="3430" y="1418"/>
                    <a:pt x="3180" y="1418"/>
                  </a:cubicBezTo>
                  <a:lnTo>
                    <a:pt x="2299" y="1418"/>
                  </a:lnTo>
                  <a:lnTo>
                    <a:pt x="2299" y="168"/>
                  </a:lnTo>
                  <a:cubicBezTo>
                    <a:pt x="2299" y="84"/>
                    <a:pt x="2227" y="1"/>
                    <a:pt x="2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38"/>
          <p:cNvGrpSpPr/>
          <p:nvPr/>
        </p:nvGrpSpPr>
        <p:grpSpPr>
          <a:xfrm>
            <a:off x="4270245" y="1885062"/>
            <a:ext cx="603506" cy="530359"/>
            <a:chOff x="1865381" y="4277506"/>
            <a:chExt cx="396131" cy="355612"/>
          </a:xfrm>
        </p:grpSpPr>
        <p:sp>
          <p:nvSpPr>
            <p:cNvPr id="335" name="Google Shape;335;p38"/>
            <p:cNvSpPr/>
            <p:nvPr/>
          </p:nvSpPr>
          <p:spPr>
            <a:xfrm>
              <a:off x="1865381" y="4277506"/>
              <a:ext cx="396131" cy="355612"/>
            </a:xfrm>
            <a:custGeom>
              <a:rect b="b" l="l" r="r" t="t"/>
              <a:pathLst>
                <a:path extrusionOk="0" h="11181" w="12455">
                  <a:moveTo>
                    <a:pt x="6240" y="322"/>
                  </a:moveTo>
                  <a:cubicBezTo>
                    <a:pt x="6883" y="322"/>
                    <a:pt x="7395" y="846"/>
                    <a:pt x="7395" y="1489"/>
                  </a:cubicBezTo>
                  <a:cubicBezTo>
                    <a:pt x="7395" y="2132"/>
                    <a:pt x="6883" y="2644"/>
                    <a:pt x="6240" y="2644"/>
                  </a:cubicBezTo>
                  <a:cubicBezTo>
                    <a:pt x="5597" y="2644"/>
                    <a:pt x="5073" y="2132"/>
                    <a:pt x="5073" y="1489"/>
                  </a:cubicBezTo>
                  <a:cubicBezTo>
                    <a:pt x="5073" y="834"/>
                    <a:pt x="5597" y="322"/>
                    <a:pt x="6240" y="322"/>
                  </a:cubicBezTo>
                  <a:close/>
                  <a:moveTo>
                    <a:pt x="8621" y="3703"/>
                  </a:moveTo>
                  <a:cubicBezTo>
                    <a:pt x="8943" y="3703"/>
                    <a:pt x="9276" y="3751"/>
                    <a:pt x="9585" y="3834"/>
                  </a:cubicBezTo>
                  <a:cubicBezTo>
                    <a:pt x="9657" y="4156"/>
                    <a:pt x="9705" y="4477"/>
                    <a:pt x="9705" y="4811"/>
                  </a:cubicBezTo>
                  <a:cubicBezTo>
                    <a:pt x="9705" y="6239"/>
                    <a:pt x="8847" y="7466"/>
                    <a:pt x="7609" y="7990"/>
                  </a:cubicBezTo>
                  <a:cubicBezTo>
                    <a:pt x="7669" y="7728"/>
                    <a:pt x="7692" y="7454"/>
                    <a:pt x="7692" y="7192"/>
                  </a:cubicBezTo>
                  <a:cubicBezTo>
                    <a:pt x="7692" y="6382"/>
                    <a:pt x="7454" y="5620"/>
                    <a:pt x="7002" y="4965"/>
                  </a:cubicBezTo>
                  <a:cubicBezTo>
                    <a:pt x="6859" y="4775"/>
                    <a:pt x="6704" y="4584"/>
                    <a:pt x="6526" y="4418"/>
                  </a:cubicBezTo>
                  <a:cubicBezTo>
                    <a:pt x="7097" y="3977"/>
                    <a:pt x="7835" y="3703"/>
                    <a:pt x="8621" y="3703"/>
                  </a:cubicBezTo>
                  <a:close/>
                  <a:moveTo>
                    <a:pt x="10478" y="7918"/>
                  </a:moveTo>
                  <a:lnTo>
                    <a:pt x="10598" y="8168"/>
                  </a:lnTo>
                  <a:lnTo>
                    <a:pt x="10359" y="8168"/>
                  </a:lnTo>
                  <a:lnTo>
                    <a:pt x="10478" y="7918"/>
                  </a:lnTo>
                  <a:close/>
                  <a:moveTo>
                    <a:pt x="6240" y="4656"/>
                  </a:moveTo>
                  <a:cubicBezTo>
                    <a:pt x="6407" y="4823"/>
                    <a:pt x="6561" y="4989"/>
                    <a:pt x="6704" y="5180"/>
                  </a:cubicBezTo>
                  <a:cubicBezTo>
                    <a:pt x="7121" y="5775"/>
                    <a:pt x="7335" y="6454"/>
                    <a:pt x="7335" y="7192"/>
                  </a:cubicBezTo>
                  <a:cubicBezTo>
                    <a:pt x="7335" y="7513"/>
                    <a:pt x="7299" y="7847"/>
                    <a:pt x="7204" y="8144"/>
                  </a:cubicBezTo>
                  <a:cubicBezTo>
                    <a:pt x="6907" y="8228"/>
                    <a:pt x="6585" y="8275"/>
                    <a:pt x="6252" y="8275"/>
                  </a:cubicBezTo>
                  <a:cubicBezTo>
                    <a:pt x="5930" y="8275"/>
                    <a:pt x="5597" y="8228"/>
                    <a:pt x="5299" y="8144"/>
                  </a:cubicBezTo>
                  <a:cubicBezTo>
                    <a:pt x="5180" y="7847"/>
                    <a:pt x="5133" y="7513"/>
                    <a:pt x="5133" y="7192"/>
                  </a:cubicBezTo>
                  <a:cubicBezTo>
                    <a:pt x="5133" y="6192"/>
                    <a:pt x="5549" y="5299"/>
                    <a:pt x="6240" y="4656"/>
                  </a:cubicBezTo>
                  <a:close/>
                  <a:moveTo>
                    <a:pt x="5430" y="8561"/>
                  </a:moveTo>
                  <a:lnTo>
                    <a:pt x="5430" y="8561"/>
                  </a:lnTo>
                  <a:cubicBezTo>
                    <a:pt x="5704" y="8621"/>
                    <a:pt x="5966" y="8644"/>
                    <a:pt x="6252" y="8644"/>
                  </a:cubicBezTo>
                  <a:cubicBezTo>
                    <a:pt x="6537" y="8644"/>
                    <a:pt x="6799" y="8621"/>
                    <a:pt x="7061" y="8561"/>
                  </a:cubicBezTo>
                  <a:lnTo>
                    <a:pt x="7061" y="8561"/>
                  </a:lnTo>
                  <a:cubicBezTo>
                    <a:pt x="6847" y="8990"/>
                    <a:pt x="6585" y="9395"/>
                    <a:pt x="6240" y="9716"/>
                  </a:cubicBezTo>
                  <a:cubicBezTo>
                    <a:pt x="5895" y="9395"/>
                    <a:pt x="5609" y="9002"/>
                    <a:pt x="5430" y="8561"/>
                  </a:cubicBezTo>
                  <a:close/>
                  <a:moveTo>
                    <a:pt x="2470" y="7643"/>
                  </a:moveTo>
                  <a:cubicBezTo>
                    <a:pt x="2693" y="7643"/>
                    <a:pt x="2903" y="7736"/>
                    <a:pt x="3049" y="7882"/>
                  </a:cubicBezTo>
                  <a:cubicBezTo>
                    <a:pt x="3216" y="8049"/>
                    <a:pt x="3323" y="8263"/>
                    <a:pt x="3323" y="8502"/>
                  </a:cubicBezTo>
                  <a:cubicBezTo>
                    <a:pt x="3323" y="8692"/>
                    <a:pt x="3263" y="8859"/>
                    <a:pt x="3144" y="9002"/>
                  </a:cubicBezTo>
                  <a:cubicBezTo>
                    <a:pt x="2954" y="9275"/>
                    <a:pt x="2799" y="9549"/>
                    <a:pt x="2739" y="9847"/>
                  </a:cubicBezTo>
                  <a:lnTo>
                    <a:pt x="2192" y="9847"/>
                  </a:lnTo>
                  <a:cubicBezTo>
                    <a:pt x="2132" y="9537"/>
                    <a:pt x="2001" y="9252"/>
                    <a:pt x="1799" y="9002"/>
                  </a:cubicBezTo>
                  <a:cubicBezTo>
                    <a:pt x="1680" y="8835"/>
                    <a:pt x="1620" y="8656"/>
                    <a:pt x="1620" y="8454"/>
                  </a:cubicBezTo>
                  <a:cubicBezTo>
                    <a:pt x="1644" y="8025"/>
                    <a:pt x="2001" y="7668"/>
                    <a:pt x="2430" y="7644"/>
                  </a:cubicBezTo>
                  <a:cubicBezTo>
                    <a:pt x="2443" y="7644"/>
                    <a:pt x="2457" y="7643"/>
                    <a:pt x="2470" y="7643"/>
                  </a:cubicBezTo>
                  <a:close/>
                  <a:moveTo>
                    <a:pt x="10300" y="8525"/>
                  </a:moveTo>
                  <a:lnTo>
                    <a:pt x="10300" y="10145"/>
                  </a:lnTo>
                  <a:lnTo>
                    <a:pt x="10109" y="10145"/>
                  </a:lnTo>
                  <a:lnTo>
                    <a:pt x="10109" y="8585"/>
                  </a:lnTo>
                  <a:cubicBezTo>
                    <a:pt x="10109" y="8561"/>
                    <a:pt x="10133" y="8525"/>
                    <a:pt x="10169" y="8525"/>
                  </a:cubicBezTo>
                  <a:close/>
                  <a:moveTo>
                    <a:pt x="10788" y="8525"/>
                  </a:moveTo>
                  <a:cubicBezTo>
                    <a:pt x="10824" y="8525"/>
                    <a:pt x="10848" y="8561"/>
                    <a:pt x="10848" y="8585"/>
                  </a:cubicBezTo>
                  <a:lnTo>
                    <a:pt x="10848" y="10145"/>
                  </a:lnTo>
                  <a:lnTo>
                    <a:pt x="10657" y="10145"/>
                  </a:lnTo>
                  <a:lnTo>
                    <a:pt x="10657" y="8525"/>
                  </a:lnTo>
                  <a:close/>
                  <a:moveTo>
                    <a:pt x="2847" y="10252"/>
                  </a:moveTo>
                  <a:lnTo>
                    <a:pt x="2847" y="10323"/>
                  </a:lnTo>
                  <a:lnTo>
                    <a:pt x="2073" y="10323"/>
                  </a:lnTo>
                  <a:lnTo>
                    <a:pt x="2073" y="10252"/>
                  </a:lnTo>
                  <a:close/>
                  <a:moveTo>
                    <a:pt x="2489" y="4013"/>
                  </a:moveTo>
                  <a:lnTo>
                    <a:pt x="2489" y="4013"/>
                  </a:lnTo>
                  <a:cubicBezTo>
                    <a:pt x="2430" y="4287"/>
                    <a:pt x="2394" y="4549"/>
                    <a:pt x="2394" y="4823"/>
                  </a:cubicBezTo>
                  <a:cubicBezTo>
                    <a:pt x="2394" y="6501"/>
                    <a:pt x="3489" y="7930"/>
                    <a:pt x="4990" y="8454"/>
                  </a:cubicBezTo>
                  <a:cubicBezTo>
                    <a:pt x="5180" y="9025"/>
                    <a:pt x="5525" y="9549"/>
                    <a:pt x="5954" y="9966"/>
                  </a:cubicBezTo>
                  <a:cubicBezTo>
                    <a:pt x="5371" y="10383"/>
                    <a:pt x="4644" y="10657"/>
                    <a:pt x="3859" y="10657"/>
                  </a:cubicBezTo>
                  <a:cubicBezTo>
                    <a:pt x="3644" y="10657"/>
                    <a:pt x="3430" y="10645"/>
                    <a:pt x="3216" y="10597"/>
                  </a:cubicBezTo>
                  <a:lnTo>
                    <a:pt x="3216" y="10192"/>
                  </a:lnTo>
                  <a:cubicBezTo>
                    <a:pt x="3216" y="10085"/>
                    <a:pt x="3168" y="10002"/>
                    <a:pt x="3097" y="9942"/>
                  </a:cubicBezTo>
                  <a:cubicBezTo>
                    <a:pt x="3156" y="9680"/>
                    <a:pt x="3263" y="9454"/>
                    <a:pt x="3430" y="9240"/>
                  </a:cubicBezTo>
                  <a:cubicBezTo>
                    <a:pt x="3585" y="9025"/>
                    <a:pt x="3680" y="8775"/>
                    <a:pt x="3680" y="8513"/>
                  </a:cubicBezTo>
                  <a:cubicBezTo>
                    <a:pt x="3680" y="8180"/>
                    <a:pt x="3549" y="7871"/>
                    <a:pt x="3311" y="7632"/>
                  </a:cubicBezTo>
                  <a:cubicBezTo>
                    <a:pt x="3072" y="7416"/>
                    <a:pt x="2769" y="7298"/>
                    <a:pt x="2462" y="7298"/>
                  </a:cubicBezTo>
                  <a:cubicBezTo>
                    <a:pt x="2447" y="7298"/>
                    <a:pt x="2433" y="7298"/>
                    <a:pt x="2418" y="7299"/>
                  </a:cubicBezTo>
                  <a:cubicBezTo>
                    <a:pt x="1787" y="7335"/>
                    <a:pt x="1275" y="7835"/>
                    <a:pt x="1263" y="8466"/>
                  </a:cubicBezTo>
                  <a:cubicBezTo>
                    <a:pt x="1251" y="8752"/>
                    <a:pt x="1346" y="9025"/>
                    <a:pt x="1525" y="9252"/>
                  </a:cubicBezTo>
                  <a:cubicBezTo>
                    <a:pt x="1680" y="9466"/>
                    <a:pt x="1787" y="9704"/>
                    <a:pt x="1846" y="9954"/>
                  </a:cubicBezTo>
                  <a:lnTo>
                    <a:pt x="1799" y="10002"/>
                  </a:lnTo>
                  <a:cubicBezTo>
                    <a:pt x="906" y="9347"/>
                    <a:pt x="382" y="8311"/>
                    <a:pt x="382" y="7204"/>
                  </a:cubicBezTo>
                  <a:cubicBezTo>
                    <a:pt x="382" y="5775"/>
                    <a:pt x="1251" y="4537"/>
                    <a:pt x="2489" y="4013"/>
                  </a:cubicBezTo>
                  <a:close/>
                  <a:moveTo>
                    <a:pt x="2847" y="10680"/>
                  </a:moveTo>
                  <a:lnTo>
                    <a:pt x="2847" y="10788"/>
                  </a:lnTo>
                  <a:lnTo>
                    <a:pt x="2073" y="10788"/>
                  </a:lnTo>
                  <a:lnTo>
                    <a:pt x="2073" y="10680"/>
                  </a:lnTo>
                  <a:close/>
                  <a:moveTo>
                    <a:pt x="10848" y="10526"/>
                  </a:moveTo>
                  <a:lnTo>
                    <a:pt x="10848" y="10728"/>
                  </a:lnTo>
                  <a:cubicBezTo>
                    <a:pt x="10848" y="10764"/>
                    <a:pt x="10824" y="10788"/>
                    <a:pt x="10788" y="10788"/>
                  </a:cubicBezTo>
                  <a:lnTo>
                    <a:pt x="10169" y="10788"/>
                  </a:lnTo>
                  <a:cubicBezTo>
                    <a:pt x="10133" y="10788"/>
                    <a:pt x="10109" y="10764"/>
                    <a:pt x="10109" y="10728"/>
                  </a:cubicBezTo>
                  <a:lnTo>
                    <a:pt x="10109" y="10526"/>
                  </a:lnTo>
                  <a:close/>
                  <a:moveTo>
                    <a:pt x="6228" y="0"/>
                  </a:moveTo>
                  <a:cubicBezTo>
                    <a:pt x="5454" y="0"/>
                    <a:pt x="4823" y="584"/>
                    <a:pt x="4716" y="1310"/>
                  </a:cubicBezTo>
                  <a:cubicBezTo>
                    <a:pt x="4049" y="1596"/>
                    <a:pt x="3466" y="2072"/>
                    <a:pt x="3049" y="2667"/>
                  </a:cubicBezTo>
                  <a:cubicBezTo>
                    <a:pt x="2858" y="2941"/>
                    <a:pt x="2692" y="3263"/>
                    <a:pt x="2597" y="3584"/>
                  </a:cubicBezTo>
                  <a:cubicBezTo>
                    <a:pt x="1084" y="4108"/>
                    <a:pt x="1" y="5537"/>
                    <a:pt x="1" y="7216"/>
                  </a:cubicBezTo>
                  <a:cubicBezTo>
                    <a:pt x="1" y="8502"/>
                    <a:pt x="632" y="9692"/>
                    <a:pt x="1704" y="10407"/>
                  </a:cubicBezTo>
                  <a:lnTo>
                    <a:pt x="1704" y="10847"/>
                  </a:lnTo>
                  <a:cubicBezTo>
                    <a:pt x="1704" y="11026"/>
                    <a:pt x="1846" y="11180"/>
                    <a:pt x="2025" y="11180"/>
                  </a:cubicBezTo>
                  <a:lnTo>
                    <a:pt x="2858" y="11180"/>
                  </a:lnTo>
                  <a:cubicBezTo>
                    <a:pt x="2989" y="11180"/>
                    <a:pt x="3108" y="11097"/>
                    <a:pt x="3156" y="10978"/>
                  </a:cubicBezTo>
                  <a:cubicBezTo>
                    <a:pt x="3382" y="11026"/>
                    <a:pt x="3609" y="11038"/>
                    <a:pt x="3823" y="11038"/>
                  </a:cubicBezTo>
                  <a:cubicBezTo>
                    <a:pt x="4716" y="11038"/>
                    <a:pt x="5549" y="10728"/>
                    <a:pt x="6204" y="10204"/>
                  </a:cubicBezTo>
                  <a:cubicBezTo>
                    <a:pt x="6764" y="10645"/>
                    <a:pt x="7419" y="10919"/>
                    <a:pt x="8157" y="11014"/>
                  </a:cubicBezTo>
                  <a:lnTo>
                    <a:pt x="8169" y="11014"/>
                  </a:lnTo>
                  <a:cubicBezTo>
                    <a:pt x="8264" y="11014"/>
                    <a:pt x="8335" y="10942"/>
                    <a:pt x="8347" y="10847"/>
                  </a:cubicBezTo>
                  <a:cubicBezTo>
                    <a:pt x="8371" y="10740"/>
                    <a:pt x="8288" y="10657"/>
                    <a:pt x="8192" y="10645"/>
                  </a:cubicBezTo>
                  <a:cubicBezTo>
                    <a:pt x="7550" y="10561"/>
                    <a:pt x="6966" y="10323"/>
                    <a:pt x="6490" y="9954"/>
                  </a:cubicBezTo>
                  <a:cubicBezTo>
                    <a:pt x="6918" y="9537"/>
                    <a:pt x="7264" y="9014"/>
                    <a:pt x="7454" y="8442"/>
                  </a:cubicBezTo>
                  <a:cubicBezTo>
                    <a:pt x="8966" y="7918"/>
                    <a:pt x="10050" y="6489"/>
                    <a:pt x="10050" y="4811"/>
                  </a:cubicBezTo>
                  <a:cubicBezTo>
                    <a:pt x="10050" y="4525"/>
                    <a:pt x="10014" y="4251"/>
                    <a:pt x="9955" y="4001"/>
                  </a:cubicBezTo>
                  <a:lnTo>
                    <a:pt x="9955" y="4001"/>
                  </a:lnTo>
                  <a:cubicBezTo>
                    <a:pt x="11193" y="4537"/>
                    <a:pt x="12062" y="5763"/>
                    <a:pt x="12062" y="7192"/>
                  </a:cubicBezTo>
                  <a:cubicBezTo>
                    <a:pt x="12062" y="8037"/>
                    <a:pt x="11741" y="8859"/>
                    <a:pt x="11181" y="9490"/>
                  </a:cubicBezTo>
                  <a:lnTo>
                    <a:pt x="11181" y="8597"/>
                  </a:lnTo>
                  <a:cubicBezTo>
                    <a:pt x="11181" y="8466"/>
                    <a:pt x="11109" y="8335"/>
                    <a:pt x="11002" y="8263"/>
                  </a:cubicBezTo>
                  <a:lnTo>
                    <a:pt x="10717" y="7644"/>
                  </a:lnTo>
                  <a:cubicBezTo>
                    <a:pt x="10669" y="7549"/>
                    <a:pt x="10574" y="7466"/>
                    <a:pt x="10455" y="7466"/>
                  </a:cubicBezTo>
                  <a:cubicBezTo>
                    <a:pt x="10336" y="7466"/>
                    <a:pt x="10228" y="7525"/>
                    <a:pt x="10181" y="7644"/>
                  </a:cubicBezTo>
                  <a:lnTo>
                    <a:pt x="9895" y="8263"/>
                  </a:lnTo>
                  <a:cubicBezTo>
                    <a:pt x="9800" y="8335"/>
                    <a:pt x="9716" y="8466"/>
                    <a:pt x="9716" y="8597"/>
                  </a:cubicBezTo>
                  <a:lnTo>
                    <a:pt x="9716" y="10478"/>
                  </a:lnTo>
                  <a:cubicBezTo>
                    <a:pt x="9466" y="10561"/>
                    <a:pt x="9216" y="10621"/>
                    <a:pt x="8943" y="10645"/>
                  </a:cubicBezTo>
                  <a:cubicBezTo>
                    <a:pt x="8847" y="10657"/>
                    <a:pt x="8764" y="10740"/>
                    <a:pt x="8788" y="10835"/>
                  </a:cubicBezTo>
                  <a:cubicBezTo>
                    <a:pt x="8800" y="10919"/>
                    <a:pt x="8871" y="11002"/>
                    <a:pt x="8966" y="11002"/>
                  </a:cubicBezTo>
                  <a:lnTo>
                    <a:pt x="8978" y="11002"/>
                  </a:lnTo>
                  <a:cubicBezTo>
                    <a:pt x="9228" y="10966"/>
                    <a:pt x="9478" y="10919"/>
                    <a:pt x="9740" y="10847"/>
                  </a:cubicBezTo>
                  <a:cubicBezTo>
                    <a:pt x="9776" y="11026"/>
                    <a:pt x="9943" y="11157"/>
                    <a:pt x="10133" y="11157"/>
                  </a:cubicBezTo>
                  <a:lnTo>
                    <a:pt x="10764" y="11157"/>
                  </a:lnTo>
                  <a:cubicBezTo>
                    <a:pt x="11002" y="11157"/>
                    <a:pt x="11193" y="10966"/>
                    <a:pt x="11193" y="10728"/>
                  </a:cubicBezTo>
                  <a:lnTo>
                    <a:pt x="11193" y="10014"/>
                  </a:lnTo>
                  <a:cubicBezTo>
                    <a:pt x="12002" y="9287"/>
                    <a:pt x="12455" y="8263"/>
                    <a:pt x="12455" y="7192"/>
                  </a:cubicBezTo>
                  <a:cubicBezTo>
                    <a:pt x="12455" y="5501"/>
                    <a:pt x="11371" y="4072"/>
                    <a:pt x="9871" y="3560"/>
                  </a:cubicBezTo>
                  <a:cubicBezTo>
                    <a:pt x="9740" y="3168"/>
                    <a:pt x="9538" y="2798"/>
                    <a:pt x="9276" y="2465"/>
                  </a:cubicBezTo>
                  <a:cubicBezTo>
                    <a:pt x="9242" y="2425"/>
                    <a:pt x="9189" y="2403"/>
                    <a:pt x="9137" y="2403"/>
                  </a:cubicBezTo>
                  <a:cubicBezTo>
                    <a:pt x="9097" y="2403"/>
                    <a:pt x="9057" y="2416"/>
                    <a:pt x="9026" y="2441"/>
                  </a:cubicBezTo>
                  <a:cubicBezTo>
                    <a:pt x="8943" y="2501"/>
                    <a:pt x="8931" y="2620"/>
                    <a:pt x="8990" y="2691"/>
                  </a:cubicBezTo>
                  <a:cubicBezTo>
                    <a:pt x="9169" y="2929"/>
                    <a:pt x="9324" y="3168"/>
                    <a:pt x="9443" y="3441"/>
                  </a:cubicBezTo>
                  <a:cubicBezTo>
                    <a:pt x="9169" y="3382"/>
                    <a:pt x="8907" y="3346"/>
                    <a:pt x="8621" y="3346"/>
                  </a:cubicBezTo>
                  <a:cubicBezTo>
                    <a:pt x="7728" y="3346"/>
                    <a:pt x="6895" y="3656"/>
                    <a:pt x="6240" y="4180"/>
                  </a:cubicBezTo>
                  <a:cubicBezTo>
                    <a:pt x="5930" y="3930"/>
                    <a:pt x="5573" y="3739"/>
                    <a:pt x="5192" y="3584"/>
                  </a:cubicBezTo>
                  <a:cubicBezTo>
                    <a:pt x="5175" y="3580"/>
                    <a:pt x="5158" y="3577"/>
                    <a:pt x="5140" y="3577"/>
                  </a:cubicBezTo>
                  <a:cubicBezTo>
                    <a:pt x="5068" y="3577"/>
                    <a:pt x="4992" y="3615"/>
                    <a:pt x="4954" y="3691"/>
                  </a:cubicBezTo>
                  <a:cubicBezTo>
                    <a:pt x="4930" y="3775"/>
                    <a:pt x="4978" y="3882"/>
                    <a:pt x="5061" y="3930"/>
                  </a:cubicBezTo>
                  <a:cubicBezTo>
                    <a:pt x="5394" y="4049"/>
                    <a:pt x="5692" y="4215"/>
                    <a:pt x="5954" y="4418"/>
                  </a:cubicBezTo>
                  <a:cubicBezTo>
                    <a:pt x="5228" y="5120"/>
                    <a:pt x="4775" y="6096"/>
                    <a:pt x="4775" y="7192"/>
                  </a:cubicBezTo>
                  <a:cubicBezTo>
                    <a:pt x="4775" y="7466"/>
                    <a:pt x="4811" y="7740"/>
                    <a:pt x="4871" y="7990"/>
                  </a:cubicBezTo>
                  <a:cubicBezTo>
                    <a:pt x="3632" y="7454"/>
                    <a:pt x="2775" y="6239"/>
                    <a:pt x="2775" y="4811"/>
                  </a:cubicBezTo>
                  <a:cubicBezTo>
                    <a:pt x="2775" y="4477"/>
                    <a:pt x="2811" y="4156"/>
                    <a:pt x="2906" y="3858"/>
                  </a:cubicBezTo>
                  <a:cubicBezTo>
                    <a:pt x="3204" y="3763"/>
                    <a:pt x="3525" y="3715"/>
                    <a:pt x="3859" y="3715"/>
                  </a:cubicBezTo>
                  <a:cubicBezTo>
                    <a:pt x="4025" y="3715"/>
                    <a:pt x="4168" y="3739"/>
                    <a:pt x="4335" y="3751"/>
                  </a:cubicBezTo>
                  <a:cubicBezTo>
                    <a:pt x="4342" y="3752"/>
                    <a:pt x="4349" y="3752"/>
                    <a:pt x="4356" y="3752"/>
                  </a:cubicBezTo>
                  <a:cubicBezTo>
                    <a:pt x="4444" y="3752"/>
                    <a:pt x="4526" y="3684"/>
                    <a:pt x="4537" y="3596"/>
                  </a:cubicBezTo>
                  <a:cubicBezTo>
                    <a:pt x="4549" y="3501"/>
                    <a:pt x="4478" y="3406"/>
                    <a:pt x="4394" y="3394"/>
                  </a:cubicBezTo>
                  <a:cubicBezTo>
                    <a:pt x="4216" y="3358"/>
                    <a:pt x="4049" y="3358"/>
                    <a:pt x="3870" y="3358"/>
                  </a:cubicBezTo>
                  <a:cubicBezTo>
                    <a:pt x="3585" y="3358"/>
                    <a:pt x="3323" y="3394"/>
                    <a:pt x="3049" y="3453"/>
                  </a:cubicBezTo>
                  <a:cubicBezTo>
                    <a:pt x="3144" y="3239"/>
                    <a:pt x="3239" y="3048"/>
                    <a:pt x="3382" y="2858"/>
                  </a:cubicBezTo>
                  <a:cubicBezTo>
                    <a:pt x="3716" y="2346"/>
                    <a:pt x="4192" y="1953"/>
                    <a:pt x="4728" y="1691"/>
                  </a:cubicBezTo>
                  <a:cubicBezTo>
                    <a:pt x="4835" y="2441"/>
                    <a:pt x="5466" y="3025"/>
                    <a:pt x="6240" y="3025"/>
                  </a:cubicBezTo>
                  <a:cubicBezTo>
                    <a:pt x="7014" y="3025"/>
                    <a:pt x="7657" y="2441"/>
                    <a:pt x="7740" y="1691"/>
                  </a:cubicBezTo>
                  <a:cubicBezTo>
                    <a:pt x="7990" y="1810"/>
                    <a:pt x="8228" y="1977"/>
                    <a:pt x="8454" y="2156"/>
                  </a:cubicBezTo>
                  <a:cubicBezTo>
                    <a:pt x="8490" y="2191"/>
                    <a:pt x="8526" y="2203"/>
                    <a:pt x="8573" y="2203"/>
                  </a:cubicBezTo>
                  <a:cubicBezTo>
                    <a:pt x="8633" y="2203"/>
                    <a:pt x="8681" y="2191"/>
                    <a:pt x="8704" y="2144"/>
                  </a:cubicBezTo>
                  <a:cubicBezTo>
                    <a:pt x="8764" y="2072"/>
                    <a:pt x="8764" y="1953"/>
                    <a:pt x="8681" y="1894"/>
                  </a:cubicBezTo>
                  <a:cubicBezTo>
                    <a:pt x="8395" y="1655"/>
                    <a:pt x="8073" y="1453"/>
                    <a:pt x="7728" y="1310"/>
                  </a:cubicBezTo>
                  <a:cubicBezTo>
                    <a:pt x="7621" y="560"/>
                    <a:pt x="7002" y="0"/>
                    <a:pt x="6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2057770" y="4294553"/>
              <a:ext cx="22741" cy="35622"/>
            </a:xfrm>
            <a:custGeom>
              <a:rect b="b" l="l" r="r" t="t"/>
              <a:pathLst>
                <a:path extrusionOk="0" h="1120" w="715">
                  <a:moveTo>
                    <a:pt x="191" y="0"/>
                  </a:moveTo>
                  <a:cubicBezTo>
                    <a:pt x="84" y="0"/>
                    <a:pt x="12" y="72"/>
                    <a:pt x="12" y="179"/>
                  </a:cubicBezTo>
                  <a:lnTo>
                    <a:pt x="12" y="941"/>
                  </a:lnTo>
                  <a:cubicBezTo>
                    <a:pt x="0" y="1036"/>
                    <a:pt x="84" y="1119"/>
                    <a:pt x="191" y="1119"/>
                  </a:cubicBezTo>
                  <a:lnTo>
                    <a:pt x="536" y="1119"/>
                  </a:lnTo>
                  <a:cubicBezTo>
                    <a:pt x="631" y="1119"/>
                    <a:pt x="715" y="1036"/>
                    <a:pt x="715" y="941"/>
                  </a:cubicBezTo>
                  <a:cubicBezTo>
                    <a:pt x="715" y="834"/>
                    <a:pt x="631" y="750"/>
                    <a:pt x="536" y="750"/>
                  </a:cubicBezTo>
                  <a:lnTo>
                    <a:pt x="369" y="750"/>
                  </a:lnTo>
                  <a:lnTo>
                    <a:pt x="369" y="179"/>
                  </a:lnTo>
                  <a:cubicBezTo>
                    <a:pt x="369" y="72"/>
                    <a:pt x="298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2048292" y="4456250"/>
              <a:ext cx="30724" cy="64055"/>
            </a:xfrm>
            <a:custGeom>
              <a:rect b="b" l="l" r="r" t="t"/>
              <a:pathLst>
                <a:path extrusionOk="0" h="2014" w="966">
                  <a:moveTo>
                    <a:pt x="477" y="0"/>
                  </a:moveTo>
                  <a:cubicBezTo>
                    <a:pt x="370" y="0"/>
                    <a:pt x="298" y="84"/>
                    <a:pt x="298" y="179"/>
                  </a:cubicBezTo>
                  <a:lnTo>
                    <a:pt x="298" y="262"/>
                  </a:lnTo>
                  <a:cubicBezTo>
                    <a:pt x="120" y="334"/>
                    <a:pt x="1" y="512"/>
                    <a:pt x="1" y="703"/>
                  </a:cubicBezTo>
                  <a:cubicBezTo>
                    <a:pt x="1" y="977"/>
                    <a:pt x="215" y="1191"/>
                    <a:pt x="489" y="1191"/>
                  </a:cubicBezTo>
                  <a:cubicBezTo>
                    <a:pt x="560" y="1191"/>
                    <a:pt x="608" y="1250"/>
                    <a:pt x="608" y="1310"/>
                  </a:cubicBezTo>
                  <a:cubicBezTo>
                    <a:pt x="608" y="1381"/>
                    <a:pt x="548" y="1429"/>
                    <a:pt x="489" y="1429"/>
                  </a:cubicBezTo>
                  <a:cubicBezTo>
                    <a:pt x="441" y="1429"/>
                    <a:pt x="394" y="1405"/>
                    <a:pt x="382" y="1358"/>
                  </a:cubicBezTo>
                  <a:cubicBezTo>
                    <a:pt x="346" y="1287"/>
                    <a:pt x="284" y="1249"/>
                    <a:pt x="216" y="1249"/>
                  </a:cubicBezTo>
                  <a:cubicBezTo>
                    <a:pt x="192" y="1249"/>
                    <a:pt x="168" y="1253"/>
                    <a:pt x="144" y="1262"/>
                  </a:cubicBezTo>
                  <a:cubicBezTo>
                    <a:pt x="60" y="1310"/>
                    <a:pt x="13" y="1417"/>
                    <a:pt x="60" y="1500"/>
                  </a:cubicBezTo>
                  <a:cubicBezTo>
                    <a:pt x="120" y="1608"/>
                    <a:pt x="203" y="1703"/>
                    <a:pt x="310" y="1739"/>
                  </a:cubicBezTo>
                  <a:lnTo>
                    <a:pt x="310" y="1834"/>
                  </a:lnTo>
                  <a:cubicBezTo>
                    <a:pt x="310" y="1941"/>
                    <a:pt x="382" y="2012"/>
                    <a:pt x="489" y="2012"/>
                  </a:cubicBezTo>
                  <a:cubicBezTo>
                    <a:pt x="495" y="2013"/>
                    <a:pt x="501" y="2014"/>
                    <a:pt x="507" y="2014"/>
                  </a:cubicBezTo>
                  <a:cubicBezTo>
                    <a:pt x="586" y="2014"/>
                    <a:pt x="667" y="1945"/>
                    <a:pt x="667" y="1846"/>
                  </a:cubicBezTo>
                  <a:lnTo>
                    <a:pt x="667" y="1762"/>
                  </a:lnTo>
                  <a:cubicBezTo>
                    <a:pt x="846" y="1691"/>
                    <a:pt x="965" y="1512"/>
                    <a:pt x="965" y="1310"/>
                  </a:cubicBezTo>
                  <a:cubicBezTo>
                    <a:pt x="965" y="1048"/>
                    <a:pt x="739" y="822"/>
                    <a:pt x="477" y="822"/>
                  </a:cubicBezTo>
                  <a:cubicBezTo>
                    <a:pt x="394" y="822"/>
                    <a:pt x="358" y="762"/>
                    <a:pt x="358" y="703"/>
                  </a:cubicBezTo>
                  <a:cubicBezTo>
                    <a:pt x="358" y="631"/>
                    <a:pt x="417" y="584"/>
                    <a:pt x="477" y="584"/>
                  </a:cubicBezTo>
                  <a:cubicBezTo>
                    <a:pt x="513" y="584"/>
                    <a:pt x="548" y="596"/>
                    <a:pt x="572" y="643"/>
                  </a:cubicBezTo>
                  <a:cubicBezTo>
                    <a:pt x="608" y="700"/>
                    <a:pt x="660" y="727"/>
                    <a:pt x="717" y="727"/>
                  </a:cubicBezTo>
                  <a:cubicBezTo>
                    <a:pt x="755" y="727"/>
                    <a:pt x="796" y="715"/>
                    <a:pt x="834" y="691"/>
                  </a:cubicBezTo>
                  <a:cubicBezTo>
                    <a:pt x="917" y="631"/>
                    <a:pt x="929" y="524"/>
                    <a:pt x="870" y="441"/>
                  </a:cubicBezTo>
                  <a:cubicBezTo>
                    <a:pt x="810" y="357"/>
                    <a:pt x="739" y="286"/>
                    <a:pt x="656" y="262"/>
                  </a:cubicBezTo>
                  <a:lnTo>
                    <a:pt x="656" y="179"/>
                  </a:lnTo>
                  <a:cubicBezTo>
                    <a:pt x="656" y="84"/>
                    <a:pt x="572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898713" y="4487196"/>
              <a:ext cx="17461" cy="16030"/>
            </a:xfrm>
            <a:custGeom>
              <a:rect b="b" l="l" r="r" t="t"/>
              <a:pathLst>
                <a:path extrusionOk="0" h="504" w="549">
                  <a:moveTo>
                    <a:pt x="193" y="1"/>
                  </a:moveTo>
                  <a:cubicBezTo>
                    <a:pt x="147" y="1"/>
                    <a:pt x="102" y="21"/>
                    <a:pt x="72" y="63"/>
                  </a:cubicBezTo>
                  <a:cubicBezTo>
                    <a:pt x="1" y="135"/>
                    <a:pt x="1" y="254"/>
                    <a:pt x="72" y="313"/>
                  </a:cubicBezTo>
                  <a:lnTo>
                    <a:pt x="203" y="444"/>
                  </a:lnTo>
                  <a:cubicBezTo>
                    <a:pt x="227" y="480"/>
                    <a:pt x="298" y="504"/>
                    <a:pt x="334" y="504"/>
                  </a:cubicBezTo>
                  <a:cubicBezTo>
                    <a:pt x="382" y="504"/>
                    <a:pt x="429" y="492"/>
                    <a:pt x="465" y="444"/>
                  </a:cubicBezTo>
                  <a:cubicBezTo>
                    <a:pt x="548" y="373"/>
                    <a:pt x="548" y="254"/>
                    <a:pt x="465" y="194"/>
                  </a:cubicBezTo>
                  <a:lnTo>
                    <a:pt x="322" y="63"/>
                  </a:lnTo>
                  <a:cubicBezTo>
                    <a:pt x="286" y="21"/>
                    <a:pt x="239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1887740" y="4502494"/>
              <a:ext cx="19337" cy="13231"/>
            </a:xfrm>
            <a:custGeom>
              <a:rect b="b" l="l" r="r" t="t"/>
              <a:pathLst>
                <a:path extrusionOk="0" h="416" w="608">
                  <a:moveTo>
                    <a:pt x="190" y="0"/>
                  </a:moveTo>
                  <a:cubicBezTo>
                    <a:pt x="112" y="0"/>
                    <a:pt x="53" y="56"/>
                    <a:pt x="24" y="142"/>
                  </a:cubicBezTo>
                  <a:cubicBezTo>
                    <a:pt x="0" y="249"/>
                    <a:pt x="60" y="332"/>
                    <a:pt x="155" y="368"/>
                  </a:cubicBezTo>
                  <a:lnTo>
                    <a:pt x="358" y="416"/>
                  </a:lnTo>
                  <a:lnTo>
                    <a:pt x="405" y="416"/>
                  </a:lnTo>
                  <a:cubicBezTo>
                    <a:pt x="477" y="416"/>
                    <a:pt x="548" y="356"/>
                    <a:pt x="572" y="273"/>
                  </a:cubicBezTo>
                  <a:cubicBezTo>
                    <a:pt x="608" y="189"/>
                    <a:pt x="548" y="82"/>
                    <a:pt x="441" y="58"/>
                  </a:cubicBezTo>
                  <a:lnTo>
                    <a:pt x="250" y="11"/>
                  </a:lnTo>
                  <a:cubicBezTo>
                    <a:pt x="229" y="4"/>
                    <a:pt x="209" y="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1913852" y="4477019"/>
              <a:ext cx="13676" cy="17874"/>
            </a:xfrm>
            <a:custGeom>
              <a:rect b="b" l="l" r="r" t="t"/>
              <a:pathLst>
                <a:path extrusionOk="0" h="562" w="430">
                  <a:moveTo>
                    <a:pt x="175" y="0"/>
                  </a:moveTo>
                  <a:cubicBezTo>
                    <a:pt x="165" y="0"/>
                    <a:pt x="155" y="1"/>
                    <a:pt x="144" y="2"/>
                  </a:cubicBezTo>
                  <a:cubicBezTo>
                    <a:pt x="37" y="38"/>
                    <a:pt x="1" y="121"/>
                    <a:pt x="13" y="228"/>
                  </a:cubicBezTo>
                  <a:lnTo>
                    <a:pt x="60" y="419"/>
                  </a:lnTo>
                  <a:cubicBezTo>
                    <a:pt x="72" y="502"/>
                    <a:pt x="144" y="562"/>
                    <a:pt x="239" y="562"/>
                  </a:cubicBezTo>
                  <a:lnTo>
                    <a:pt x="275" y="562"/>
                  </a:lnTo>
                  <a:cubicBezTo>
                    <a:pt x="382" y="526"/>
                    <a:pt x="430" y="443"/>
                    <a:pt x="418" y="335"/>
                  </a:cubicBezTo>
                  <a:lnTo>
                    <a:pt x="370" y="145"/>
                  </a:lnTo>
                  <a:cubicBezTo>
                    <a:pt x="338" y="49"/>
                    <a:pt x="267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38"/>
          <p:cNvGrpSpPr/>
          <p:nvPr/>
        </p:nvGrpSpPr>
        <p:grpSpPr>
          <a:xfrm>
            <a:off x="7128235" y="1889198"/>
            <a:ext cx="600730" cy="522073"/>
            <a:chOff x="1190625" y="579800"/>
            <a:chExt cx="5219200" cy="4535825"/>
          </a:xfrm>
        </p:grpSpPr>
        <p:sp>
          <p:nvSpPr>
            <p:cNvPr id="342" name="Google Shape;342;p38"/>
            <p:cNvSpPr/>
            <p:nvPr/>
          </p:nvSpPr>
          <p:spPr>
            <a:xfrm>
              <a:off x="4907650" y="2826500"/>
              <a:ext cx="159050" cy="302575"/>
            </a:xfrm>
            <a:custGeom>
              <a:rect b="b" l="l" r="r" t="t"/>
              <a:pathLst>
                <a:path extrusionOk="0" h="12103" w="6362">
                  <a:moveTo>
                    <a:pt x="3197" y="0"/>
                  </a:moveTo>
                  <a:cubicBezTo>
                    <a:pt x="1403" y="0"/>
                    <a:pt x="0" y="1436"/>
                    <a:pt x="0" y="3197"/>
                  </a:cubicBezTo>
                  <a:lnTo>
                    <a:pt x="0" y="8906"/>
                  </a:lnTo>
                  <a:cubicBezTo>
                    <a:pt x="0" y="10667"/>
                    <a:pt x="1403" y="12102"/>
                    <a:pt x="3197" y="12102"/>
                  </a:cubicBezTo>
                  <a:cubicBezTo>
                    <a:pt x="4959" y="12102"/>
                    <a:pt x="6361" y="10667"/>
                    <a:pt x="6361" y="8906"/>
                  </a:cubicBezTo>
                  <a:lnTo>
                    <a:pt x="6361" y="3197"/>
                  </a:lnTo>
                  <a:cubicBezTo>
                    <a:pt x="6361" y="1436"/>
                    <a:pt x="4959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5214275" y="2826500"/>
              <a:ext cx="159850" cy="302575"/>
            </a:xfrm>
            <a:custGeom>
              <a:rect b="b" l="l" r="r" t="t"/>
              <a:pathLst>
                <a:path extrusionOk="0" h="12103" w="6394">
                  <a:moveTo>
                    <a:pt x="3197" y="0"/>
                  </a:moveTo>
                  <a:cubicBezTo>
                    <a:pt x="1436" y="0"/>
                    <a:pt x="0" y="1436"/>
                    <a:pt x="0" y="3197"/>
                  </a:cubicBezTo>
                  <a:lnTo>
                    <a:pt x="0" y="8906"/>
                  </a:lnTo>
                  <a:cubicBezTo>
                    <a:pt x="0" y="10667"/>
                    <a:pt x="1436" y="12102"/>
                    <a:pt x="3197" y="12102"/>
                  </a:cubicBezTo>
                  <a:cubicBezTo>
                    <a:pt x="4959" y="12102"/>
                    <a:pt x="6394" y="10667"/>
                    <a:pt x="6394" y="8906"/>
                  </a:cubicBezTo>
                  <a:lnTo>
                    <a:pt x="6394" y="3197"/>
                  </a:lnTo>
                  <a:cubicBezTo>
                    <a:pt x="6394" y="1436"/>
                    <a:pt x="4959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5521725" y="2826500"/>
              <a:ext cx="159850" cy="302575"/>
            </a:xfrm>
            <a:custGeom>
              <a:rect b="b" l="l" r="r" t="t"/>
              <a:pathLst>
                <a:path extrusionOk="0" h="12103" w="6394">
                  <a:moveTo>
                    <a:pt x="3197" y="0"/>
                  </a:moveTo>
                  <a:cubicBezTo>
                    <a:pt x="1435" y="0"/>
                    <a:pt x="0" y="1436"/>
                    <a:pt x="0" y="3197"/>
                  </a:cubicBezTo>
                  <a:lnTo>
                    <a:pt x="0" y="8906"/>
                  </a:lnTo>
                  <a:cubicBezTo>
                    <a:pt x="0" y="10667"/>
                    <a:pt x="1435" y="12102"/>
                    <a:pt x="3197" y="12102"/>
                  </a:cubicBezTo>
                  <a:cubicBezTo>
                    <a:pt x="4958" y="12102"/>
                    <a:pt x="6394" y="10667"/>
                    <a:pt x="6394" y="8906"/>
                  </a:cubicBezTo>
                  <a:lnTo>
                    <a:pt x="6394" y="3197"/>
                  </a:lnTo>
                  <a:cubicBezTo>
                    <a:pt x="6394" y="1436"/>
                    <a:pt x="4958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5829150" y="2826500"/>
              <a:ext cx="159875" cy="302575"/>
            </a:xfrm>
            <a:custGeom>
              <a:rect b="b" l="l" r="r" t="t"/>
              <a:pathLst>
                <a:path extrusionOk="0" h="12103" w="6395">
                  <a:moveTo>
                    <a:pt x="3198" y="0"/>
                  </a:moveTo>
                  <a:cubicBezTo>
                    <a:pt x="1403" y="0"/>
                    <a:pt x="1" y="1436"/>
                    <a:pt x="1" y="3197"/>
                  </a:cubicBezTo>
                  <a:lnTo>
                    <a:pt x="1" y="8906"/>
                  </a:lnTo>
                  <a:cubicBezTo>
                    <a:pt x="1" y="10667"/>
                    <a:pt x="1403" y="12102"/>
                    <a:pt x="3198" y="12102"/>
                  </a:cubicBezTo>
                  <a:cubicBezTo>
                    <a:pt x="4959" y="12102"/>
                    <a:pt x="6394" y="10667"/>
                    <a:pt x="6394" y="8906"/>
                  </a:cubicBezTo>
                  <a:lnTo>
                    <a:pt x="6394" y="3197"/>
                  </a:lnTo>
                  <a:cubicBezTo>
                    <a:pt x="6394" y="1436"/>
                    <a:pt x="4959" y="0"/>
                    <a:pt x="3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1818550" y="1179200"/>
              <a:ext cx="3963325" cy="1485850"/>
            </a:xfrm>
            <a:custGeom>
              <a:rect b="b" l="l" r="r" t="t"/>
              <a:pathLst>
                <a:path extrusionOk="0" h="59434" w="158533">
                  <a:moveTo>
                    <a:pt x="145289" y="6394"/>
                  </a:moveTo>
                  <a:cubicBezTo>
                    <a:pt x="149073" y="6394"/>
                    <a:pt x="152139" y="9460"/>
                    <a:pt x="152139" y="13244"/>
                  </a:cubicBezTo>
                  <a:cubicBezTo>
                    <a:pt x="152139" y="17028"/>
                    <a:pt x="149073" y="20094"/>
                    <a:pt x="145289" y="20094"/>
                  </a:cubicBezTo>
                  <a:cubicBezTo>
                    <a:pt x="141505" y="20094"/>
                    <a:pt x="138439" y="17028"/>
                    <a:pt x="138439" y="13244"/>
                  </a:cubicBezTo>
                  <a:cubicBezTo>
                    <a:pt x="138439" y="9460"/>
                    <a:pt x="141505" y="6394"/>
                    <a:pt x="145289" y="6394"/>
                  </a:cubicBezTo>
                  <a:close/>
                  <a:moveTo>
                    <a:pt x="60902" y="10080"/>
                  </a:moveTo>
                  <a:cubicBezTo>
                    <a:pt x="64653" y="10080"/>
                    <a:pt x="67752" y="13146"/>
                    <a:pt x="67752" y="16930"/>
                  </a:cubicBezTo>
                  <a:cubicBezTo>
                    <a:pt x="67752" y="20714"/>
                    <a:pt x="64653" y="23780"/>
                    <a:pt x="60902" y="23780"/>
                  </a:cubicBezTo>
                  <a:cubicBezTo>
                    <a:pt x="57118" y="23780"/>
                    <a:pt x="54019" y="20714"/>
                    <a:pt x="54019" y="16930"/>
                  </a:cubicBezTo>
                  <a:cubicBezTo>
                    <a:pt x="54019" y="13146"/>
                    <a:pt x="57118" y="10080"/>
                    <a:pt x="60902" y="10080"/>
                  </a:cubicBezTo>
                  <a:close/>
                  <a:moveTo>
                    <a:pt x="13244" y="27988"/>
                  </a:moveTo>
                  <a:cubicBezTo>
                    <a:pt x="17028" y="27988"/>
                    <a:pt x="20094" y="31054"/>
                    <a:pt x="20094" y="34838"/>
                  </a:cubicBezTo>
                  <a:cubicBezTo>
                    <a:pt x="20094" y="38622"/>
                    <a:pt x="17028" y="41689"/>
                    <a:pt x="13244" y="41689"/>
                  </a:cubicBezTo>
                  <a:cubicBezTo>
                    <a:pt x="9460" y="41689"/>
                    <a:pt x="6394" y="38622"/>
                    <a:pt x="6394" y="34838"/>
                  </a:cubicBezTo>
                  <a:cubicBezTo>
                    <a:pt x="6394" y="31054"/>
                    <a:pt x="9460" y="27988"/>
                    <a:pt x="13244" y="27988"/>
                  </a:cubicBezTo>
                  <a:close/>
                  <a:moveTo>
                    <a:pt x="100828" y="39340"/>
                  </a:moveTo>
                  <a:cubicBezTo>
                    <a:pt x="104612" y="39340"/>
                    <a:pt x="107678" y="42406"/>
                    <a:pt x="107678" y="46190"/>
                  </a:cubicBezTo>
                  <a:cubicBezTo>
                    <a:pt x="107678" y="49974"/>
                    <a:pt x="104612" y="53040"/>
                    <a:pt x="100828" y="53040"/>
                  </a:cubicBezTo>
                  <a:cubicBezTo>
                    <a:pt x="97044" y="53040"/>
                    <a:pt x="93978" y="49974"/>
                    <a:pt x="93978" y="46190"/>
                  </a:cubicBezTo>
                  <a:cubicBezTo>
                    <a:pt x="93978" y="42406"/>
                    <a:pt x="97044" y="39340"/>
                    <a:pt x="100828" y="39340"/>
                  </a:cubicBezTo>
                  <a:close/>
                  <a:moveTo>
                    <a:pt x="145289" y="0"/>
                  </a:moveTo>
                  <a:cubicBezTo>
                    <a:pt x="137982" y="0"/>
                    <a:pt x="132046" y="5937"/>
                    <a:pt x="132046" y="13244"/>
                  </a:cubicBezTo>
                  <a:cubicBezTo>
                    <a:pt x="132046" y="15071"/>
                    <a:pt x="132404" y="16800"/>
                    <a:pt x="133057" y="18365"/>
                  </a:cubicBezTo>
                  <a:lnTo>
                    <a:pt x="109309" y="36013"/>
                  </a:lnTo>
                  <a:cubicBezTo>
                    <a:pt x="106993" y="34121"/>
                    <a:pt x="104058" y="32946"/>
                    <a:pt x="100828" y="32946"/>
                  </a:cubicBezTo>
                  <a:cubicBezTo>
                    <a:pt x="97632" y="32946"/>
                    <a:pt x="94696" y="34088"/>
                    <a:pt x="92412" y="35980"/>
                  </a:cubicBezTo>
                  <a:lnTo>
                    <a:pt x="73167" y="21921"/>
                  </a:lnTo>
                  <a:cubicBezTo>
                    <a:pt x="73786" y="20388"/>
                    <a:pt x="74145" y="18692"/>
                    <a:pt x="74145" y="16930"/>
                  </a:cubicBezTo>
                  <a:cubicBezTo>
                    <a:pt x="74145" y="9623"/>
                    <a:pt x="68176" y="3686"/>
                    <a:pt x="60902" y="3686"/>
                  </a:cubicBezTo>
                  <a:cubicBezTo>
                    <a:pt x="53595" y="3686"/>
                    <a:pt x="47625" y="9623"/>
                    <a:pt x="47625" y="16930"/>
                  </a:cubicBezTo>
                  <a:cubicBezTo>
                    <a:pt x="47625" y="17452"/>
                    <a:pt x="47691" y="17974"/>
                    <a:pt x="47723" y="18463"/>
                  </a:cubicBezTo>
                  <a:lnTo>
                    <a:pt x="24139" y="27336"/>
                  </a:lnTo>
                  <a:cubicBezTo>
                    <a:pt x="21758" y="23878"/>
                    <a:pt x="17746" y="21595"/>
                    <a:pt x="13244" y="21595"/>
                  </a:cubicBezTo>
                  <a:cubicBezTo>
                    <a:pt x="5937" y="21595"/>
                    <a:pt x="0" y="27531"/>
                    <a:pt x="0" y="34838"/>
                  </a:cubicBezTo>
                  <a:cubicBezTo>
                    <a:pt x="0" y="42145"/>
                    <a:pt x="5937" y="48082"/>
                    <a:pt x="13244" y="48082"/>
                  </a:cubicBezTo>
                  <a:cubicBezTo>
                    <a:pt x="20551" y="48082"/>
                    <a:pt x="26488" y="42145"/>
                    <a:pt x="26488" y="34838"/>
                  </a:cubicBezTo>
                  <a:cubicBezTo>
                    <a:pt x="26488" y="34316"/>
                    <a:pt x="26455" y="33827"/>
                    <a:pt x="26390" y="33305"/>
                  </a:cubicBezTo>
                  <a:lnTo>
                    <a:pt x="49974" y="24433"/>
                  </a:lnTo>
                  <a:cubicBezTo>
                    <a:pt x="52388" y="27890"/>
                    <a:pt x="56367" y="30174"/>
                    <a:pt x="60902" y="30174"/>
                  </a:cubicBezTo>
                  <a:cubicBezTo>
                    <a:pt x="64131" y="30174"/>
                    <a:pt x="67067" y="28999"/>
                    <a:pt x="69383" y="27075"/>
                  </a:cubicBezTo>
                  <a:lnTo>
                    <a:pt x="88596" y="41101"/>
                  </a:lnTo>
                  <a:cubicBezTo>
                    <a:pt x="87943" y="42667"/>
                    <a:pt x="87585" y="44396"/>
                    <a:pt x="87585" y="46190"/>
                  </a:cubicBezTo>
                  <a:cubicBezTo>
                    <a:pt x="87585" y="53497"/>
                    <a:pt x="93521" y="59434"/>
                    <a:pt x="100828" y="59434"/>
                  </a:cubicBezTo>
                  <a:cubicBezTo>
                    <a:pt x="108135" y="59434"/>
                    <a:pt x="114072" y="53497"/>
                    <a:pt x="114072" y="46190"/>
                  </a:cubicBezTo>
                  <a:cubicBezTo>
                    <a:pt x="114072" y="44429"/>
                    <a:pt x="113713" y="42732"/>
                    <a:pt x="113093" y="41167"/>
                  </a:cubicBezTo>
                  <a:lnTo>
                    <a:pt x="136873" y="23487"/>
                  </a:lnTo>
                  <a:cubicBezTo>
                    <a:pt x="139189" y="25379"/>
                    <a:pt x="142092" y="26488"/>
                    <a:pt x="145289" y="26488"/>
                  </a:cubicBezTo>
                  <a:cubicBezTo>
                    <a:pt x="152596" y="26488"/>
                    <a:pt x="158533" y="20551"/>
                    <a:pt x="158533" y="13244"/>
                  </a:cubicBezTo>
                  <a:cubicBezTo>
                    <a:pt x="158533" y="5937"/>
                    <a:pt x="152596" y="0"/>
                    <a:pt x="145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591825" y="2677275"/>
              <a:ext cx="1310550" cy="159025"/>
            </a:xfrm>
            <a:custGeom>
              <a:rect b="b" l="l" r="r" t="t"/>
              <a:pathLst>
                <a:path extrusionOk="0" h="6361" w="52422">
                  <a:moveTo>
                    <a:pt x="3198" y="0"/>
                  </a:moveTo>
                  <a:cubicBezTo>
                    <a:pt x="1436" y="0"/>
                    <a:pt x="1" y="1403"/>
                    <a:pt x="1" y="3164"/>
                  </a:cubicBezTo>
                  <a:cubicBezTo>
                    <a:pt x="1" y="4958"/>
                    <a:pt x="1436" y="6361"/>
                    <a:pt x="3198" y="6361"/>
                  </a:cubicBezTo>
                  <a:lnTo>
                    <a:pt x="49224" y="6361"/>
                  </a:lnTo>
                  <a:cubicBezTo>
                    <a:pt x="50986" y="6361"/>
                    <a:pt x="52421" y="4958"/>
                    <a:pt x="52421" y="3164"/>
                  </a:cubicBezTo>
                  <a:cubicBezTo>
                    <a:pt x="52421" y="1403"/>
                    <a:pt x="50986" y="0"/>
                    <a:pt x="49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91825" y="2969200"/>
              <a:ext cx="1038975" cy="159875"/>
            </a:xfrm>
            <a:custGeom>
              <a:rect b="b" l="l" r="r" t="t"/>
              <a:pathLst>
                <a:path extrusionOk="0" h="6395" w="41559">
                  <a:moveTo>
                    <a:pt x="3198" y="1"/>
                  </a:moveTo>
                  <a:cubicBezTo>
                    <a:pt x="1436" y="1"/>
                    <a:pt x="1" y="1436"/>
                    <a:pt x="1" y="3198"/>
                  </a:cubicBezTo>
                  <a:cubicBezTo>
                    <a:pt x="1" y="4959"/>
                    <a:pt x="1436" y="6394"/>
                    <a:pt x="3198" y="6394"/>
                  </a:cubicBezTo>
                  <a:lnTo>
                    <a:pt x="38362" y="6394"/>
                  </a:lnTo>
                  <a:cubicBezTo>
                    <a:pt x="40123" y="6394"/>
                    <a:pt x="41559" y="4959"/>
                    <a:pt x="41559" y="3198"/>
                  </a:cubicBezTo>
                  <a:cubicBezTo>
                    <a:pt x="41559" y="1436"/>
                    <a:pt x="40123" y="1"/>
                    <a:pt x="38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190625" y="579800"/>
              <a:ext cx="5219200" cy="4535825"/>
            </a:xfrm>
            <a:custGeom>
              <a:rect b="b" l="l" r="r" t="t"/>
              <a:pathLst>
                <a:path extrusionOk="0" h="181433" w="208768">
                  <a:moveTo>
                    <a:pt x="124575" y="141016"/>
                  </a:moveTo>
                  <a:lnTo>
                    <a:pt x="127054" y="160490"/>
                  </a:lnTo>
                  <a:lnTo>
                    <a:pt x="81713" y="160490"/>
                  </a:lnTo>
                  <a:lnTo>
                    <a:pt x="84192" y="141016"/>
                  </a:lnTo>
                  <a:close/>
                  <a:moveTo>
                    <a:pt x="148812" y="166884"/>
                  </a:moveTo>
                  <a:lnTo>
                    <a:pt x="148812" y="175039"/>
                  </a:lnTo>
                  <a:lnTo>
                    <a:pt x="59955" y="175039"/>
                  </a:lnTo>
                  <a:lnTo>
                    <a:pt x="59955" y="166884"/>
                  </a:lnTo>
                  <a:close/>
                  <a:moveTo>
                    <a:pt x="15201" y="1"/>
                  </a:moveTo>
                  <a:cubicBezTo>
                    <a:pt x="6818" y="1"/>
                    <a:pt x="0" y="6818"/>
                    <a:pt x="0" y="15202"/>
                  </a:cubicBezTo>
                  <a:lnTo>
                    <a:pt x="0" y="125816"/>
                  </a:lnTo>
                  <a:cubicBezTo>
                    <a:pt x="0" y="134199"/>
                    <a:pt x="6818" y="141016"/>
                    <a:pt x="15201" y="141016"/>
                  </a:cubicBezTo>
                  <a:lnTo>
                    <a:pt x="77733" y="141016"/>
                  </a:lnTo>
                  <a:lnTo>
                    <a:pt x="75254" y="160490"/>
                  </a:lnTo>
                  <a:lnTo>
                    <a:pt x="56759" y="160490"/>
                  </a:lnTo>
                  <a:cubicBezTo>
                    <a:pt x="54997" y="160490"/>
                    <a:pt x="53562" y="161926"/>
                    <a:pt x="53562" y="163687"/>
                  </a:cubicBezTo>
                  <a:lnTo>
                    <a:pt x="53562" y="178236"/>
                  </a:lnTo>
                  <a:cubicBezTo>
                    <a:pt x="53562" y="179997"/>
                    <a:pt x="54997" y="181432"/>
                    <a:pt x="56759" y="181432"/>
                  </a:cubicBezTo>
                  <a:lnTo>
                    <a:pt x="152009" y="181432"/>
                  </a:lnTo>
                  <a:cubicBezTo>
                    <a:pt x="153770" y="181432"/>
                    <a:pt x="155205" y="179997"/>
                    <a:pt x="155205" y="178236"/>
                  </a:cubicBezTo>
                  <a:lnTo>
                    <a:pt x="155205" y="163687"/>
                  </a:lnTo>
                  <a:cubicBezTo>
                    <a:pt x="155205" y="161926"/>
                    <a:pt x="153770" y="160490"/>
                    <a:pt x="152009" y="160490"/>
                  </a:cubicBezTo>
                  <a:lnTo>
                    <a:pt x="133513" y="160490"/>
                  </a:lnTo>
                  <a:lnTo>
                    <a:pt x="131034" y="141016"/>
                  </a:lnTo>
                  <a:lnTo>
                    <a:pt x="158859" y="141016"/>
                  </a:lnTo>
                  <a:cubicBezTo>
                    <a:pt x="160620" y="141016"/>
                    <a:pt x="162055" y="139581"/>
                    <a:pt x="162055" y="137820"/>
                  </a:cubicBezTo>
                  <a:cubicBezTo>
                    <a:pt x="162055" y="136058"/>
                    <a:pt x="160620" y="134623"/>
                    <a:pt x="158859" y="134623"/>
                  </a:cubicBezTo>
                  <a:lnTo>
                    <a:pt x="15201" y="134623"/>
                  </a:lnTo>
                  <a:cubicBezTo>
                    <a:pt x="10340" y="134623"/>
                    <a:pt x="6393" y="130676"/>
                    <a:pt x="6393" y="125816"/>
                  </a:cubicBezTo>
                  <a:lnTo>
                    <a:pt x="6393" y="118476"/>
                  </a:lnTo>
                  <a:lnTo>
                    <a:pt x="202374" y="118476"/>
                  </a:lnTo>
                  <a:lnTo>
                    <a:pt x="202374" y="125816"/>
                  </a:lnTo>
                  <a:cubicBezTo>
                    <a:pt x="202374" y="130676"/>
                    <a:pt x="198427" y="134623"/>
                    <a:pt x="193566" y="134623"/>
                  </a:cubicBezTo>
                  <a:lnTo>
                    <a:pt x="173375" y="134623"/>
                  </a:lnTo>
                  <a:cubicBezTo>
                    <a:pt x="171580" y="134623"/>
                    <a:pt x="170178" y="136058"/>
                    <a:pt x="170178" y="137820"/>
                  </a:cubicBezTo>
                  <a:cubicBezTo>
                    <a:pt x="170178" y="139581"/>
                    <a:pt x="171580" y="141016"/>
                    <a:pt x="173375" y="141016"/>
                  </a:cubicBezTo>
                  <a:lnTo>
                    <a:pt x="193566" y="141016"/>
                  </a:lnTo>
                  <a:cubicBezTo>
                    <a:pt x="201950" y="141016"/>
                    <a:pt x="208767" y="134199"/>
                    <a:pt x="208767" y="125816"/>
                  </a:cubicBezTo>
                  <a:lnTo>
                    <a:pt x="208767" y="15202"/>
                  </a:lnTo>
                  <a:cubicBezTo>
                    <a:pt x="208767" y="6818"/>
                    <a:pt x="201950" y="1"/>
                    <a:pt x="193566" y="1"/>
                  </a:cubicBezTo>
                  <a:lnTo>
                    <a:pt x="56595" y="1"/>
                  </a:lnTo>
                  <a:cubicBezTo>
                    <a:pt x="54834" y="1"/>
                    <a:pt x="53399" y="1436"/>
                    <a:pt x="53399" y="3197"/>
                  </a:cubicBezTo>
                  <a:cubicBezTo>
                    <a:pt x="53399" y="4959"/>
                    <a:pt x="54834" y="6394"/>
                    <a:pt x="56595" y="6394"/>
                  </a:cubicBezTo>
                  <a:lnTo>
                    <a:pt x="193566" y="6394"/>
                  </a:lnTo>
                  <a:cubicBezTo>
                    <a:pt x="198427" y="6394"/>
                    <a:pt x="202374" y="10341"/>
                    <a:pt x="202374" y="15202"/>
                  </a:cubicBezTo>
                  <a:lnTo>
                    <a:pt x="202374" y="112115"/>
                  </a:lnTo>
                  <a:lnTo>
                    <a:pt x="6393" y="112115"/>
                  </a:lnTo>
                  <a:lnTo>
                    <a:pt x="6393" y="15202"/>
                  </a:lnTo>
                  <a:cubicBezTo>
                    <a:pt x="6393" y="10341"/>
                    <a:pt x="10340" y="6394"/>
                    <a:pt x="15201" y="6394"/>
                  </a:cubicBezTo>
                  <a:lnTo>
                    <a:pt x="42569" y="6394"/>
                  </a:lnTo>
                  <a:cubicBezTo>
                    <a:pt x="44330" y="6394"/>
                    <a:pt x="45766" y="4959"/>
                    <a:pt x="45766" y="3197"/>
                  </a:cubicBezTo>
                  <a:cubicBezTo>
                    <a:pt x="45766" y="1436"/>
                    <a:pt x="44330" y="1"/>
                    <a:pt x="4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1062575" y="690900"/>
            <a:ext cx="31290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355" name="Google Shape;355;p39"/>
          <p:cNvSpPr txBox="1"/>
          <p:nvPr>
            <p:ph idx="1" type="subTitle"/>
          </p:nvPr>
        </p:nvSpPr>
        <p:spPr>
          <a:xfrm>
            <a:off x="1062575" y="1547050"/>
            <a:ext cx="3129000" cy="1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missioner SemiBold"/>
                <a:ea typeface="Commissioner SemiBold"/>
                <a:cs typeface="Commissioner SemiBold"/>
                <a:sym typeface="Commissioner SemiBold"/>
              </a:rPr>
              <a:t>Entities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User (Doctor)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Client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Program (Health program)</a:t>
            </a:r>
            <a:endParaRPr/>
          </a:p>
        </p:txBody>
      </p:sp>
      <p:sp>
        <p:nvSpPr>
          <p:cNvPr id="356" name="Google Shape;356;p39"/>
          <p:cNvSpPr txBox="1"/>
          <p:nvPr>
            <p:ph idx="1" type="subTitle"/>
          </p:nvPr>
        </p:nvSpPr>
        <p:spPr>
          <a:xfrm>
            <a:off x="1062575" y="2844475"/>
            <a:ext cx="31290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missioner SemiBold"/>
                <a:ea typeface="Commissioner SemiBold"/>
                <a:cs typeface="Commissioner SemiBold"/>
                <a:sym typeface="Commissioner SemiBold"/>
              </a:rPr>
              <a:t>Relationships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A client can be enrolled in multiple programs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A single program can have multiple clients</a:t>
            </a:r>
            <a:endParaRPr/>
          </a:p>
        </p:txBody>
      </p:sp>
      <p:pic>
        <p:nvPicPr>
          <p:cNvPr id="357" name="Google Shape;357;p39" title="Screenshot from 2025-04-27 23-09-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685" y="1823250"/>
            <a:ext cx="3742491" cy="14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9"/>
          <p:cNvSpPr txBox="1"/>
          <p:nvPr/>
        </p:nvSpPr>
        <p:spPr>
          <a:xfrm>
            <a:off x="5790725" y="3458575"/>
            <a:ext cx="14664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  <a:latin typeface="Commissioner Light"/>
                <a:ea typeface="Commissioner Light"/>
                <a:cs typeface="Commissioner Light"/>
                <a:sym typeface="Commissioner Light"/>
              </a:rPr>
              <a:t>Entity Relationship Diagram</a:t>
            </a:r>
            <a:endParaRPr i="1" sz="800">
              <a:solidFill>
                <a:schemeClr val="dk1"/>
              </a:solidFill>
              <a:latin typeface="Commissioner Light"/>
              <a:ea typeface="Commissioner Light"/>
              <a:cs typeface="Commissioner Light"/>
              <a:sym typeface="Commissioner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1219900" y="1907713"/>
            <a:ext cx="3200400" cy="18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missioner SemiBold"/>
                <a:ea typeface="Commissioner SemiBold"/>
                <a:cs typeface="Commissioner SemiBold"/>
                <a:sym typeface="Commissioner SemiBold"/>
              </a:rPr>
              <a:t>Frontend</a:t>
            </a:r>
            <a:r>
              <a:rPr lang="en"/>
              <a:t>: Modern dashboard made with Vue.JS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mmissioner SemiBold"/>
                <a:ea typeface="Commissioner SemiBold"/>
                <a:cs typeface="Commissioner SemiBold"/>
                <a:sym typeface="Commissioner SemiBold"/>
              </a:rPr>
              <a:t>Backend</a:t>
            </a:r>
            <a:r>
              <a:rPr lang="en"/>
              <a:t>: Secure REST API server made by NestJS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mmissioner SemiBold"/>
                <a:ea typeface="Commissioner SemiBold"/>
                <a:cs typeface="Commissioner SemiBold"/>
                <a:sym typeface="Commissioner SemiBold"/>
              </a:rPr>
              <a:t>Database</a:t>
            </a:r>
            <a:r>
              <a:rPr lang="en"/>
              <a:t>: Relational Database made with PostgreSQL</a:t>
            </a:r>
            <a:endParaRPr/>
          </a:p>
        </p:txBody>
      </p:sp>
      <p:sp>
        <p:nvSpPr>
          <p:cNvPr id="365" name="Google Shape;365;p40"/>
          <p:cNvSpPr txBox="1"/>
          <p:nvPr/>
        </p:nvSpPr>
        <p:spPr>
          <a:xfrm>
            <a:off x="6270800" y="4337425"/>
            <a:ext cx="714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Commissioner Light"/>
                <a:ea typeface="Commissioner Light"/>
                <a:cs typeface="Commissioner Light"/>
                <a:sym typeface="Commissioner Light"/>
              </a:rPr>
              <a:t>Database</a:t>
            </a:r>
            <a:endParaRPr i="1" sz="900">
              <a:solidFill>
                <a:schemeClr val="dk1"/>
              </a:solidFill>
              <a:latin typeface="Commissioner Light"/>
              <a:ea typeface="Commissioner Light"/>
              <a:cs typeface="Commissioner Light"/>
              <a:sym typeface="Commissioner Light"/>
            </a:endParaRPr>
          </a:p>
        </p:txBody>
      </p:sp>
      <p:sp>
        <p:nvSpPr>
          <p:cNvPr id="366" name="Google Shape;366;p40"/>
          <p:cNvSpPr/>
          <p:nvPr/>
        </p:nvSpPr>
        <p:spPr>
          <a:xfrm rot="-5400000">
            <a:off x="6783629" y="3595475"/>
            <a:ext cx="171771" cy="129198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0"/>
          <p:cNvSpPr/>
          <p:nvPr/>
        </p:nvSpPr>
        <p:spPr>
          <a:xfrm rot="-5400000">
            <a:off x="6783642" y="2232775"/>
            <a:ext cx="171771" cy="129198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0"/>
          <p:cNvSpPr/>
          <p:nvPr/>
        </p:nvSpPr>
        <p:spPr>
          <a:xfrm rot="5400000">
            <a:off x="6308267" y="2232775"/>
            <a:ext cx="171771" cy="129198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0"/>
          <p:cNvSpPr/>
          <p:nvPr/>
        </p:nvSpPr>
        <p:spPr>
          <a:xfrm rot="5400000">
            <a:off x="6308254" y="3595475"/>
            <a:ext cx="171771" cy="129198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40"/>
          <p:cNvGrpSpPr/>
          <p:nvPr/>
        </p:nvGrpSpPr>
        <p:grpSpPr>
          <a:xfrm>
            <a:off x="6321476" y="1261432"/>
            <a:ext cx="612649" cy="612649"/>
            <a:chOff x="4891198" y="2925108"/>
            <a:chExt cx="334634" cy="334634"/>
          </a:xfrm>
        </p:grpSpPr>
        <p:sp>
          <p:nvSpPr>
            <p:cNvPr id="371" name="Google Shape;371;p40"/>
            <p:cNvSpPr/>
            <p:nvPr/>
          </p:nvSpPr>
          <p:spPr>
            <a:xfrm>
              <a:off x="5001830" y="2925108"/>
              <a:ext cx="113338" cy="150831"/>
            </a:xfrm>
            <a:custGeom>
              <a:rect b="b" l="l" r="r" t="t"/>
              <a:pathLst>
                <a:path extrusionOk="0" h="4739" w="3561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5102628" y="2933033"/>
              <a:ext cx="98188" cy="76991"/>
            </a:xfrm>
            <a:custGeom>
              <a:rect b="b" l="l" r="r" t="t"/>
              <a:pathLst>
                <a:path extrusionOk="0" h="2419" w="3085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4915832" y="2932492"/>
              <a:ext cx="98920" cy="77532"/>
            </a:xfrm>
            <a:custGeom>
              <a:rect b="b" l="l" r="r" t="t"/>
              <a:pathLst>
                <a:path extrusionOk="0" h="2436" w="3108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4915832" y="3174254"/>
              <a:ext cx="80746" cy="70689"/>
            </a:xfrm>
            <a:custGeom>
              <a:rect b="b" l="l" r="r" t="t"/>
              <a:pathLst>
                <a:path extrusionOk="0" h="2221" w="2537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5121215" y="3173936"/>
              <a:ext cx="79601" cy="69511"/>
            </a:xfrm>
            <a:custGeom>
              <a:rect b="b" l="l" r="r" t="t"/>
              <a:pathLst>
                <a:path extrusionOk="0" h="2184" w="2501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4891198" y="3016803"/>
              <a:ext cx="112956" cy="150831"/>
            </a:xfrm>
            <a:custGeom>
              <a:rect b="b" l="l" r="r" t="t"/>
              <a:pathLst>
                <a:path extrusionOk="0" h="4739" w="3549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112876" y="3016803"/>
              <a:ext cx="112956" cy="150831"/>
            </a:xfrm>
            <a:custGeom>
              <a:rect b="b" l="l" r="r" t="t"/>
              <a:pathLst>
                <a:path extrusionOk="0" h="4739" w="3549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5001448" y="3108498"/>
              <a:ext cx="113338" cy="151244"/>
            </a:xfrm>
            <a:custGeom>
              <a:rect b="b" l="l" r="r" t="t"/>
              <a:pathLst>
                <a:path extrusionOk="0" h="4752" w="3561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40"/>
          <p:cNvSpPr txBox="1"/>
          <p:nvPr/>
        </p:nvSpPr>
        <p:spPr>
          <a:xfrm>
            <a:off x="6270800" y="1874075"/>
            <a:ext cx="714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Commissioner Light"/>
                <a:ea typeface="Commissioner Light"/>
                <a:cs typeface="Commissioner Light"/>
                <a:sym typeface="Commissioner Light"/>
              </a:rPr>
              <a:t>Users</a:t>
            </a:r>
            <a:endParaRPr i="1" sz="900">
              <a:solidFill>
                <a:schemeClr val="dk1"/>
              </a:solidFill>
              <a:latin typeface="Commissioner Light"/>
              <a:ea typeface="Commissioner Light"/>
              <a:cs typeface="Commissioner Light"/>
              <a:sym typeface="Commissioner Light"/>
            </a:endParaRPr>
          </a:p>
        </p:txBody>
      </p:sp>
      <p:grpSp>
        <p:nvGrpSpPr>
          <p:cNvPr id="380" name="Google Shape;380;p40"/>
          <p:cNvGrpSpPr/>
          <p:nvPr/>
        </p:nvGrpSpPr>
        <p:grpSpPr>
          <a:xfrm>
            <a:off x="6353484" y="2554994"/>
            <a:ext cx="548626" cy="548641"/>
            <a:chOff x="6069423" y="2891892"/>
            <a:chExt cx="362321" cy="364231"/>
          </a:xfrm>
        </p:grpSpPr>
        <p:sp>
          <p:nvSpPr>
            <p:cNvPr id="381" name="Google Shape;381;p40"/>
            <p:cNvSpPr/>
            <p:nvPr/>
          </p:nvSpPr>
          <p:spPr>
            <a:xfrm>
              <a:off x="6069423" y="2891892"/>
              <a:ext cx="278958" cy="278958"/>
            </a:xfrm>
            <a:custGeom>
              <a:rect b="b" l="l" r="r" t="t"/>
              <a:pathLst>
                <a:path extrusionOk="0" h="8764" w="8764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161507" y="2967679"/>
              <a:ext cx="111851" cy="97432"/>
            </a:xfrm>
            <a:custGeom>
              <a:rect b="b" l="l" r="r" t="t"/>
              <a:pathLst>
                <a:path extrusionOk="0" h="3061" w="3514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144828" y="3007848"/>
              <a:ext cx="105389" cy="88742"/>
            </a:xfrm>
            <a:custGeom>
              <a:rect b="b" l="l" r="r" t="t"/>
              <a:pathLst>
                <a:path extrusionOk="0" h="2788" w="3311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45633" y="3069248"/>
              <a:ext cx="186110" cy="186874"/>
            </a:xfrm>
            <a:custGeom>
              <a:rect b="b" l="l" r="r" t="t"/>
              <a:pathLst>
                <a:path extrusionOk="0" h="5871" w="5847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305888" y="3129884"/>
              <a:ext cx="64488" cy="64456"/>
            </a:xfrm>
            <a:custGeom>
              <a:rect b="b" l="l" r="r" t="t"/>
              <a:pathLst>
                <a:path extrusionOk="0" h="2025" w="2026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173634" y="2997631"/>
              <a:ext cx="70153" cy="70153"/>
            </a:xfrm>
            <a:custGeom>
              <a:rect b="b" l="l" r="r" t="t"/>
              <a:pathLst>
                <a:path extrusionOk="0" h="2204" w="2204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40"/>
          <p:cNvGrpSpPr/>
          <p:nvPr/>
        </p:nvGrpSpPr>
        <p:grpSpPr>
          <a:xfrm>
            <a:off x="6367188" y="3860577"/>
            <a:ext cx="521216" cy="476852"/>
            <a:chOff x="6099375" y="2456075"/>
            <a:chExt cx="337684" cy="314194"/>
          </a:xfrm>
        </p:grpSpPr>
        <p:sp>
          <p:nvSpPr>
            <p:cNvPr id="388" name="Google Shape;388;p40"/>
            <p:cNvSpPr/>
            <p:nvPr/>
          </p:nvSpPr>
          <p:spPr>
            <a:xfrm>
              <a:off x="6099375" y="2456075"/>
              <a:ext cx="337684" cy="314194"/>
            </a:xfrm>
            <a:custGeom>
              <a:rect b="b" l="l" r="r" t="t"/>
              <a:pathLst>
                <a:path extrusionOk="0" h="9871" w="10609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6306652" y="2638748"/>
              <a:ext cx="59904" cy="59522"/>
            </a:xfrm>
            <a:custGeom>
              <a:rect b="b" l="l" r="r" t="t"/>
              <a:pathLst>
                <a:path extrusionOk="0" h="1870" w="1882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40"/>
          <p:cNvSpPr txBox="1"/>
          <p:nvPr/>
        </p:nvSpPr>
        <p:spPr>
          <a:xfrm>
            <a:off x="6270800" y="3196863"/>
            <a:ext cx="714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Commissioner Light"/>
                <a:ea typeface="Commissioner Light"/>
                <a:cs typeface="Commissioner Light"/>
                <a:sym typeface="Commissioner Light"/>
              </a:rPr>
              <a:t>API</a:t>
            </a:r>
            <a:endParaRPr i="1" sz="900">
              <a:solidFill>
                <a:schemeClr val="dk1"/>
              </a:solidFill>
              <a:latin typeface="Commissioner Light"/>
              <a:ea typeface="Commissioner Light"/>
              <a:cs typeface="Commissioner Light"/>
              <a:sym typeface="Commissioner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41"/>
          <p:cNvGrpSpPr/>
          <p:nvPr/>
        </p:nvGrpSpPr>
        <p:grpSpPr>
          <a:xfrm>
            <a:off x="4652675" y="1244125"/>
            <a:ext cx="3523200" cy="2655250"/>
            <a:chOff x="4713200" y="1244125"/>
            <a:chExt cx="3523200" cy="2655250"/>
          </a:xfrm>
        </p:grpSpPr>
        <p:sp>
          <p:nvSpPr>
            <p:cNvPr id="396" name="Google Shape;396;p41"/>
            <p:cNvSpPr/>
            <p:nvPr/>
          </p:nvSpPr>
          <p:spPr>
            <a:xfrm>
              <a:off x="4713200" y="1244125"/>
              <a:ext cx="3523200" cy="2307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5243750" y="3724475"/>
              <a:ext cx="2462100" cy="17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8" name="Google Shape;398;p41"/>
            <p:cNvCxnSpPr/>
            <p:nvPr/>
          </p:nvCxnSpPr>
          <p:spPr>
            <a:xfrm>
              <a:off x="6157175" y="3551025"/>
              <a:ext cx="0" cy="17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41"/>
            <p:cNvCxnSpPr/>
            <p:nvPr/>
          </p:nvCxnSpPr>
          <p:spPr>
            <a:xfrm>
              <a:off x="6792425" y="3551025"/>
              <a:ext cx="0" cy="17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41"/>
            <p:cNvCxnSpPr/>
            <p:nvPr/>
          </p:nvCxnSpPr>
          <p:spPr>
            <a:xfrm>
              <a:off x="6205250" y="3382725"/>
              <a:ext cx="53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1" name="Google Shape;401;p41"/>
          <p:cNvSpPr txBox="1"/>
          <p:nvPr>
            <p:ph type="title"/>
          </p:nvPr>
        </p:nvSpPr>
        <p:spPr>
          <a:xfrm>
            <a:off x="1177725" y="587763"/>
            <a:ext cx="2630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Exposure</a:t>
            </a:r>
            <a:endParaRPr/>
          </a:p>
        </p:txBody>
      </p:sp>
      <p:sp>
        <p:nvSpPr>
          <p:cNvPr id="402" name="Google Shape;402;p41"/>
          <p:cNvSpPr txBox="1"/>
          <p:nvPr>
            <p:ph idx="1" type="subTitle"/>
          </p:nvPr>
        </p:nvSpPr>
        <p:spPr>
          <a:xfrm>
            <a:off x="1177725" y="1772950"/>
            <a:ext cx="3173400" cy="27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 JWTs used for authorization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mmissioner SemiBold"/>
                <a:ea typeface="Commissioner SemiBold"/>
                <a:cs typeface="Commissioner SemiBold"/>
                <a:sym typeface="Commissioner SemiBold"/>
              </a:rPr>
              <a:t>Key features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Create health programs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Register new clients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Enroll clients to programs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Search clients by 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Retrieve a client’s profile and their enrolled programs - unprotected to allow access by unauthenticated users</a:t>
            </a:r>
            <a:endParaRPr/>
          </a:p>
        </p:txBody>
      </p:sp>
      <p:pic>
        <p:nvPicPr>
          <p:cNvPr id="403" name="Google Shape;403;p41" title="backend-swagger-ui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7550" y="1419029"/>
            <a:ext cx="3173453" cy="17850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/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09" name="Google Shape;409;p42"/>
          <p:cNvSpPr txBox="1"/>
          <p:nvPr>
            <p:ph idx="1" type="subTitle"/>
          </p:nvPr>
        </p:nvSpPr>
        <p:spPr>
          <a:xfrm>
            <a:off x="948325" y="2172700"/>
            <a:ext cx="63141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REST API is easy to </a:t>
            </a:r>
            <a:r>
              <a:rPr lang="en"/>
              <a:t>integrate</a:t>
            </a:r>
            <a:r>
              <a:rPr lang="en"/>
              <a:t> for consumption by different applications: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Provides authentication and authorization right out of the box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Modularized to allow easy scalability and management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Works with PostgreSQL databases which provide extensive features for data retrieval and manipulation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