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account" initials="Ma" lastIdx="1" clrIdx="0">
    <p:extLst>
      <p:ext uri="{19B8F6BF-5375-455C-9EA6-DF929625EA0E}">
        <p15:presenceInfo xmlns:p15="http://schemas.microsoft.com/office/powerpoint/2012/main" userId="624a7c0d7288d0e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3-24T10:55:31.344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78EFF-7E3B-4FC9-99AD-2EC570BC506B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C035E-B977-431F-A7E4-9E78C989A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0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96A22-C654-4704-BB5F-59E51447E37C}" type="datetime1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F4FC2-BA4F-4014-904C-C56DB2445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7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8366-5922-4621-AF1D-9BAF0AC0F1AC}" type="datetime1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F4FC2-BA4F-4014-904C-C56DB2445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93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0D45-596C-41CF-A856-E7B1EC8BB896}" type="datetime1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F4FC2-BA4F-4014-904C-C56DB2445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55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ACF47-7565-4377-9E7A-681EB8D0A3BF}" type="datetime1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F4FC2-BA4F-4014-904C-C56DB2445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68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D8B47-DD39-4825-8B11-BA3D4D2AD9F1}" type="datetime1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F4FC2-BA4F-4014-904C-C56DB2445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59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3F636-2C65-40A4-9222-446C1C3ED445}" type="datetime1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F4FC2-BA4F-4014-904C-C56DB2445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72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1E3A8-2BBD-4B57-8BFD-1B0D8ED4D34D}" type="datetime1">
              <a:rPr lang="en-US" smtClean="0"/>
              <a:t>3/27/2023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F4FC2-BA4F-4014-904C-C56DB2445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6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D3FFE-80B3-4ACB-83E3-772498ADBD3A}" type="datetime1">
              <a:rPr lang="en-US" smtClean="0"/>
              <a:t>3/27/2023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F4FC2-BA4F-4014-904C-C56DB2445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19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5253-787C-4E43-A57E-5F71E48F5702}" type="datetime1">
              <a:rPr lang="en-US" smtClean="0"/>
              <a:t>3/27/2023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F4FC2-BA4F-4014-904C-C56DB2445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28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60CF2-B4BC-47F1-9321-6857C17533E1}" type="datetime1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F4FC2-BA4F-4014-904C-C56DB2445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48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823C-274F-4744-B53D-E87AE95B606A}" type="datetime1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F4FC2-BA4F-4014-904C-C56DB2445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99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987F1-591F-4380-8A40-EC60D7E2A1DA}" type="datetime1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F4FC2-BA4F-4014-904C-C56DB2445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173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68736"/>
            <a:ext cx="9144000" cy="2387600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Life</a:t>
            </a:r>
            <a:r>
              <a:rPr lang="en-US" dirty="0" smtClean="0"/>
              <a:t> </a:t>
            </a:r>
            <a:r>
              <a:rPr lang="en-US" dirty="0">
                <a:solidFill>
                  <a:srgbClr val="FF0000"/>
                </a:solidFill>
              </a:rPr>
              <a:t>Expectancy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Project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08610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Group 10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Created by: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Terry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Achieng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Cecilia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Osieko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Obadiah Too.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Silas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Kibet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F4FC2-BA4F-4014-904C-C56DB2445D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8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53009" y="1205469"/>
            <a:ext cx="11243142" cy="32316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1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chapter presents an introduction to the whole study which includes a survey of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concepts</a:t>
            </a:r>
          </a:p>
          <a:p>
            <a:pPr lvl="1" algn="just">
              <a:lnSpc>
                <a:spcPct val="150000"/>
              </a:lnSpc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topic coming as a background to the study, problem statement, general and specific objectives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</a:p>
          <a:p>
            <a:pPr lvl="1" algn="just">
              <a:lnSpc>
                <a:spcPct val="150000"/>
              </a:lnSpc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study, research questions and assumptions of the study. It will also present the justification and </a:t>
            </a:r>
            <a:endParaRPr lang="en-GB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significance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study, scope and delimitation, definition of special terms, theoretical framework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</a:p>
          <a:p>
            <a:pPr lvl="1" algn="just">
              <a:lnSpc>
                <a:spcPct val="150000"/>
              </a:lnSpc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conceptual framework. 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F4FC2-BA4F-4014-904C-C56DB2445D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7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60764" y="-401781"/>
            <a:ext cx="10712163" cy="71351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u="sng" dirty="0" smtClean="0"/>
              <a:t>Background of the study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This study deals with the creation of a model that can be used to </a:t>
            </a:r>
            <a:r>
              <a:rPr lang="en-US" sz="2800" dirty="0" smtClean="0"/>
              <a:t>predict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 </a:t>
            </a:r>
            <a:r>
              <a:rPr lang="en-US" sz="2800" dirty="0"/>
              <a:t>the life expectancy for individuals born in Kenya using specific </a:t>
            </a:r>
            <a:r>
              <a:rPr lang="en-US" sz="2800" dirty="0" smtClean="0"/>
              <a:t>predictor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 </a:t>
            </a:r>
            <a:r>
              <a:rPr lang="en-US" sz="2800" dirty="0"/>
              <a:t>variables that we dim to be of great influence on the expected average 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number </a:t>
            </a:r>
            <a:r>
              <a:rPr lang="en-US" sz="2800" dirty="0"/>
              <a:t>of years of life of the citizens of Kenya. The study covers the 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entire </a:t>
            </a:r>
            <a:r>
              <a:rPr lang="en-US" sz="2800" dirty="0"/>
              <a:t>population in Kenya with the data segmented in terms of all 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counties </a:t>
            </a:r>
            <a:r>
              <a:rPr lang="en-US" sz="2800" dirty="0"/>
              <a:t>in Kenya. The study is of great importance since life </a:t>
            </a:r>
            <a:r>
              <a:rPr lang="en-US" sz="2800" dirty="0" smtClean="0"/>
              <a:t>expectancy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 </a:t>
            </a:r>
            <a:r>
              <a:rPr lang="en-US" sz="2800" dirty="0"/>
              <a:t>can be used as a measure that is used to mostly check on the overall 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health </a:t>
            </a:r>
            <a:r>
              <a:rPr lang="en-US" sz="2800" dirty="0"/>
              <a:t>of the various counties .The changes in life expectancy are also 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used </a:t>
            </a:r>
            <a:r>
              <a:rPr lang="en-US" sz="2800" dirty="0"/>
              <a:t>to explain trends in mortality.</a:t>
            </a:r>
          </a:p>
          <a:p>
            <a:pPr>
              <a:lnSpc>
                <a:spcPct val="150000"/>
              </a:lnSpc>
            </a:pPr>
            <a:endParaRPr lang="en-US" sz="2800" b="1" u="sn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F4FC2-BA4F-4014-904C-C56DB2445D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78817" y="721218"/>
            <a:ext cx="3492495" cy="58477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Problem Statement</a:t>
            </a:r>
            <a:endParaRPr 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38827" y="1648497"/>
            <a:ext cx="997247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citizens of Kenyan tend to have a shorter life span over the years as </a:t>
            </a:r>
            <a:r>
              <a:rPr lang="en-US" sz="2400" dirty="0" smtClean="0"/>
              <a:t>a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result of factors such as high levels of poverty, increased crime rate, excessive </a:t>
            </a:r>
            <a:endParaRPr lang="en-US" sz="2400" dirty="0" smtClean="0"/>
          </a:p>
          <a:p>
            <a:r>
              <a:rPr lang="en-US" sz="2400" dirty="0" smtClean="0"/>
              <a:t>alcohol </a:t>
            </a:r>
            <a:r>
              <a:rPr lang="en-US" sz="2400" dirty="0"/>
              <a:t>intake, diseases, bad weather, illiteracy and increased infant </a:t>
            </a:r>
            <a:r>
              <a:rPr lang="en-US" sz="2400" dirty="0" smtClean="0"/>
              <a:t>mortality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rate. The government through the ministry of health and ministry of treasury </a:t>
            </a:r>
            <a:endParaRPr lang="en-US" sz="2400" dirty="0" smtClean="0"/>
          </a:p>
          <a:p>
            <a:r>
              <a:rPr lang="en-US" sz="2400" dirty="0" smtClean="0"/>
              <a:t>has </a:t>
            </a:r>
            <a:r>
              <a:rPr lang="en-US" sz="2400" dirty="0"/>
              <a:t>been stepping up its effort in bid to improve the life expectancy in Kenya.</a:t>
            </a:r>
          </a:p>
          <a:p>
            <a:r>
              <a:rPr lang="en-US" sz="2400" dirty="0"/>
              <a:t>The government has been releasing more funds to the counties since </a:t>
            </a:r>
            <a:r>
              <a:rPr lang="en-US" sz="2400" dirty="0" smtClean="0"/>
              <a:t>the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health sector is one of the devolved units of the government. However, this </a:t>
            </a:r>
            <a:endParaRPr lang="en-US" sz="2400" dirty="0" smtClean="0"/>
          </a:p>
          <a:p>
            <a:r>
              <a:rPr lang="en-US" sz="2400" dirty="0" smtClean="0"/>
              <a:t>has </a:t>
            </a:r>
            <a:r>
              <a:rPr lang="en-US" sz="2400" dirty="0"/>
              <a:t>been an exercise in futility since there is continued steady decline in </a:t>
            </a:r>
            <a:r>
              <a:rPr lang="en-US" sz="2400" dirty="0" smtClean="0"/>
              <a:t>life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expectancy in the country. The government has all along been allocating </a:t>
            </a:r>
            <a:endParaRPr lang="en-US" sz="2400" dirty="0" smtClean="0"/>
          </a:p>
          <a:p>
            <a:r>
              <a:rPr lang="en-US" sz="2400" dirty="0" smtClean="0"/>
              <a:t>funds </a:t>
            </a:r>
            <a:r>
              <a:rPr lang="en-US" sz="2400" dirty="0"/>
              <a:t>to various heath sectors that have minimal or no effect at all to the </a:t>
            </a:r>
            <a:endParaRPr lang="en-US" sz="2400" dirty="0" smtClean="0"/>
          </a:p>
          <a:p>
            <a:r>
              <a:rPr lang="en-US" sz="2400" dirty="0" smtClean="0"/>
              <a:t>life </a:t>
            </a:r>
            <a:r>
              <a:rPr lang="en-US" sz="2400" dirty="0"/>
              <a:t>expectancy of its citizens. This leads to wastage of public funds and </a:t>
            </a:r>
            <a:endParaRPr lang="en-US" sz="2400" dirty="0" smtClean="0"/>
          </a:p>
          <a:p>
            <a:r>
              <a:rPr lang="en-US" sz="2400" dirty="0" smtClean="0"/>
              <a:t>resources </a:t>
            </a:r>
            <a:r>
              <a:rPr lang="en-US" sz="2400" dirty="0"/>
              <a:t>in efforts to curb the factors with less to no effect on life expectancy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F4FC2-BA4F-4014-904C-C56DB2445D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5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614" y="571100"/>
            <a:ext cx="9543245" cy="628689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F4FC2-BA4F-4014-904C-C56DB2445D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2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F4FC2-BA4F-4014-904C-C56DB2445D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0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</TotalTime>
  <Words>402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Life Expectancy Project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Expectancy Project</dc:title>
  <dc:creator>Microsoft account</dc:creator>
  <cp:lastModifiedBy>Microsoft account</cp:lastModifiedBy>
  <cp:revision>9</cp:revision>
  <dcterms:created xsi:type="dcterms:W3CDTF">2023-03-24T07:47:27Z</dcterms:created>
  <dcterms:modified xsi:type="dcterms:W3CDTF">2023-03-27T11:23:06Z</dcterms:modified>
</cp:coreProperties>
</file>