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00675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1"/>
  </p:normalViewPr>
  <p:slideViewPr>
    <p:cSldViewPr snapToGrid="0">
      <p:cViewPr>
        <p:scale>
          <a:sx n="184" d="100"/>
          <a:sy n="184" d="100"/>
        </p:scale>
        <p:origin x="1720" y="-2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004411"/>
            <a:ext cx="4590574" cy="213668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223490"/>
            <a:ext cx="4050506" cy="148175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87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59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26753"/>
            <a:ext cx="1164521" cy="5201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26753"/>
            <a:ext cx="3426053" cy="5201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6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52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530059"/>
            <a:ext cx="4658082" cy="2552935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107146"/>
            <a:ext cx="4658082" cy="134252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84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633765"/>
            <a:ext cx="2295287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633765"/>
            <a:ext cx="2295287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64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26754"/>
            <a:ext cx="4658082" cy="1186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504485"/>
            <a:ext cx="2284738" cy="737325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241810"/>
            <a:ext cx="2284738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504485"/>
            <a:ext cx="2295990" cy="737325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241810"/>
            <a:ext cx="2295990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08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314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741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9152"/>
            <a:ext cx="1741858" cy="143203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883655"/>
            <a:ext cx="2734092" cy="4361443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841183"/>
            <a:ext cx="1741858" cy="341101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57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9152"/>
            <a:ext cx="1741858" cy="143203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883655"/>
            <a:ext cx="2734092" cy="4361443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841183"/>
            <a:ext cx="1741858" cy="341101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77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26754"/>
            <a:ext cx="4658082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633765"/>
            <a:ext cx="4658082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688346"/>
            <a:ext cx="1215152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61188-BEC1-3449-B55E-DCA702E4C1BF}" type="datetimeFigureOut">
              <a:rPr lang="en-DE" smtClean="0"/>
              <a:t>22.08.24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688346"/>
            <a:ext cx="1822728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688346"/>
            <a:ext cx="1215152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86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of Rectangle 3">
            <a:extLst>
              <a:ext uri="{FF2B5EF4-FFF2-40B4-BE49-F238E27FC236}">
                <a16:creationId xmlns:a16="http://schemas.microsoft.com/office/drawing/2014/main" id="{4BADBA5C-09A7-3B4C-BEAA-7A9687A59861}"/>
              </a:ext>
            </a:extLst>
          </p:cNvPr>
          <p:cNvSpPr/>
          <p:nvPr/>
        </p:nvSpPr>
        <p:spPr>
          <a:xfrm>
            <a:off x="808095" y="5240337"/>
            <a:ext cx="1892242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X</a:t>
            </a:r>
            <a:r>
              <a:rPr lang="en-DE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dow</a:t>
            </a:r>
          </a:p>
        </p:txBody>
      </p:sp>
      <p:sp>
        <p:nvSpPr>
          <p:cNvPr id="6" name="Snip Single Corner of Rectangle 5">
            <a:extLst>
              <a:ext uri="{FF2B5EF4-FFF2-40B4-BE49-F238E27FC236}">
                <a16:creationId xmlns:a16="http://schemas.microsoft.com/office/drawing/2014/main" id="{B6FEB009-5700-67CF-B73D-58656F7993E8}"/>
              </a:ext>
            </a:extLst>
          </p:cNvPr>
          <p:cNvSpPr/>
          <p:nvPr/>
        </p:nvSpPr>
        <p:spPr>
          <a:xfrm>
            <a:off x="816131" y="4262000"/>
            <a:ext cx="1892249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4A5CEA03-EF7F-C847-FA43-60D35E64B0DE}"/>
              </a:ext>
            </a:extLst>
          </p:cNvPr>
          <p:cNvSpPr/>
          <p:nvPr/>
        </p:nvSpPr>
        <p:spPr>
          <a:xfrm>
            <a:off x="3226318" y="4262000"/>
            <a:ext cx="1892231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05AB3649-A9CF-C084-FFC2-16DF1156403E}"/>
              </a:ext>
            </a:extLst>
          </p:cNvPr>
          <p:cNvSpPr/>
          <p:nvPr/>
        </p:nvSpPr>
        <p:spPr>
          <a:xfrm>
            <a:off x="803114" y="1325527"/>
            <a:ext cx="1892215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(2)</a:t>
            </a:r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EF891135-8EC2-2431-AD7A-922ED628CC6E}"/>
              </a:ext>
            </a:extLst>
          </p:cNvPr>
          <p:cNvSpPr/>
          <p:nvPr/>
        </p:nvSpPr>
        <p:spPr>
          <a:xfrm>
            <a:off x="812140" y="347286"/>
            <a:ext cx="1892209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2A5E8-B1AA-CCFE-9AC5-80E59D218A9A}"/>
              </a:ext>
            </a:extLst>
          </p:cNvPr>
          <p:cNvCxnSpPr>
            <a:cxnSpLocks/>
          </p:cNvCxnSpPr>
          <p:nvPr/>
        </p:nvCxnSpPr>
        <p:spPr>
          <a:xfrm flipV="1">
            <a:off x="1695282" y="4762058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9D7A15-90D7-E55F-6B18-287638855E3E}"/>
              </a:ext>
            </a:extLst>
          </p:cNvPr>
          <p:cNvCxnSpPr>
            <a:cxnSpLocks/>
          </p:cNvCxnSpPr>
          <p:nvPr/>
        </p:nvCxnSpPr>
        <p:spPr>
          <a:xfrm>
            <a:off x="2840229" y="5476233"/>
            <a:ext cx="13506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23D331-ACB0-4CA2-FBF8-C4E29034510F}"/>
              </a:ext>
            </a:extLst>
          </p:cNvPr>
          <p:cNvCxnSpPr>
            <a:cxnSpLocks/>
          </p:cNvCxnSpPr>
          <p:nvPr/>
        </p:nvCxnSpPr>
        <p:spPr>
          <a:xfrm flipV="1">
            <a:off x="4190920" y="4762065"/>
            <a:ext cx="0" cy="706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464E3-B8AD-BD06-3E58-17951D5EBB81}"/>
              </a:ext>
            </a:extLst>
          </p:cNvPr>
          <p:cNvCxnSpPr>
            <a:cxnSpLocks/>
          </p:cNvCxnSpPr>
          <p:nvPr/>
        </p:nvCxnSpPr>
        <p:spPr>
          <a:xfrm flipV="1">
            <a:off x="4172421" y="2095792"/>
            <a:ext cx="0" cy="1131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83B97D-7CB2-F701-7A25-8790A9C13128}"/>
              </a:ext>
            </a:extLst>
          </p:cNvPr>
          <p:cNvCxnSpPr>
            <a:cxnSpLocks/>
          </p:cNvCxnSpPr>
          <p:nvPr/>
        </p:nvCxnSpPr>
        <p:spPr>
          <a:xfrm flipH="1">
            <a:off x="1779281" y="2095791"/>
            <a:ext cx="2393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FD44B6-82AA-E0AC-E223-90DAEEA4FC5E}"/>
              </a:ext>
            </a:extLst>
          </p:cNvPr>
          <p:cNvSpPr txBox="1"/>
          <p:nvPr/>
        </p:nvSpPr>
        <p:spPr>
          <a:xfrm>
            <a:off x="3115163" y="5099608"/>
            <a:ext cx="6609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93993-AEC3-82ED-F940-10BB916B65F1}"/>
              </a:ext>
            </a:extLst>
          </p:cNvPr>
          <p:cNvSpPr txBox="1"/>
          <p:nvPr/>
        </p:nvSpPr>
        <p:spPr>
          <a:xfrm>
            <a:off x="1724466" y="4746819"/>
            <a:ext cx="66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DE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DE" sz="1801" dirty="0"/>
          </a:p>
        </p:txBody>
      </p:sp>
      <p:sp>
        <p:nvSpPr>
          <p:cNvPr id="35" name="Snip Single Corner of Rectangle 34">
            <a:extLst>
              <a:ext uri="{FF2B5EF4-FFF2-40B4-BE49-F238E27FC236}">
                <a16:creationId xmlns:a16="http://schemas.microsoft.com/office/drawing/2014/main" id="{A815EB0C-3DD2-D931-DE75-942561936F99}"/>
              </a:ext>
            </a:extLst>
          </p:cNvPr>
          <p:cNvSpPr/>
          <p:nvPr/>
        </p:nvSpPr>
        <p:spPr>
          <a:xfrm>
            <a:off x="803110" y="2304595"/>
            <a:ext cx="1892222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 (2)</a:t>
            </a:r>
          </a:p>
        </p:txBody>
      </p:sp>
      <p:sp>
        <p:nvSpPr>
          <p:cNvPr id="36" name="Snip Single Corner of Rectangle 35">
            <a:extLst>
              <a:ext uri="{FF2B5EF4-FFF2-40B4-BE49-F238E27FC236}">
                <a16:creationId xmlns:a16="http://schemas.microsoft.com/office/drawing/2014/main" id="{365BE722-151C-A658-79F2-3A2772CC38D9}"/>
              </a:ext>
            </a:extLst>
          </p:cNvPr>
          <p:cNvSpPr/>
          <p:nvPr/>
        </p:nvSpPr>
        <p:spPr>
          <a:xfrm>
            <a:off x="3226314" y="3283660"/>
            <a:ext cx="1892223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(2)</a:t>
            </a:r>
          </a:p>
        </p:txBody>
      </p:sp>
      <p:sp>
        <p:nvSpPr>
          <p:cNvPr id="38" name="Snip Single Corner of Rectangle 37">
            <a:extLst>
              <a:ext uri="{FF2B5EF4-FFF2-40B4-BE49-F238E27FC236}">
                <a16:creationId xmlns:a16="http://schemas.microsoft.com/office/drawing/2014/main" id="{63CCD8D4-9C00-71D8-387C-07CA9FC402E5}"/>
              </a:ext>
            </a:extLst>
          </p:cNvPr>
          <p:cNvSpPr/>
          <p:nvPr/>
        </p:nvSpPr>
        <p:spPr>
          <a:xfrm>
            <a:off x="808093" y="3283660"/>
            <a:ext cx="1900294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(1)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F9B502-0C3F-CFEF-8BA4-97CD3A6CAA13}"/>
              </a:ext>
            </a:extLst>
          </p:cNvPr>
          <p:cNvCxnSpPr>
            <a:cxnSpLocks/>
          </p:cNvCxnSpPr>
          <p:nvPr/>
        </p:nvCxnSpPr>
        <p:spPr>
          <a:xfrm flipV="1">
            <a:off x="1679191" y="3783892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D45215-065E-8689-BC27-B570AB6D50D8}"/>
              </a:ext>
            </a:extLst>
          </p:cNvPr>
          <p:cNvCxnSpPr>
            <a:cxnSpLocks/>
          </p:cNvCxnSpPr>
          <p:nvPr/>
        </p:nvCxnSpPr>
        <p:spPr>
          <a:xfrm flipH="1">
            <a:off x="452028" y="5002324"/>
            <a:ext cx="115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9C1217-9A08-F123-A7EE-FAA34E849F67}"/>
              </a:ext>
            </a:extLst>
          </p:cNvPr>
          <p:cNvCxnSpPr/>
          <p:nvPr/>
        </p:nvCxnSpPr>
        <p:spPr>
          <a:xfrm flipV="1">
            <a:off x="452028" y="3065952"/>
            <a:ext cx="0" cy="1936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9A737E-D25E-5CC7-2BB4-DDDB55114589}"/>
              </a:ext>
            </a:extLst>
          </p:cNvPr>
          <p:cNvCxnSpPr>
            <a:cxnSpLocks/>
          </p:cNvCxnSpPr>
          <p:nvPr/>
        </p:nvCxnSpPr>
        <p:spPr>
          <a:xfrm>
            <a:off x="452028" y="3065948"/>
            <a:ext cx="1151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EDB158-32CE-1C1F-1FD0-49C68CB9F5BD}"/>
              </a:ext>
            </a:extLst>
          </p:cNvPr>
          <p:cNvCxnSpPr>
            <a:cxnSpLocks/>
          </p:cNvCxnSpPr>
          <p:nvPr/>
        </p:nvCxnSpPr>
        <p:spPr>
          <a:xfrm flipV="1">
            <a:off x="1679191" y="2818715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472015-588C-7040-66AE-3A2058F95981}"/>
              </a:ext>
            </a:extLst>
          </p:cNvPr>
          <p:cNvCxnSpPr>
            <a:cxnSpLocks/>
          </p:cNvCxnSpPr>
          <p:nvPr/>
        </p:nvCxnSpPr>
        <p:spPr>
          <a:xfrm flipV="1">
            <a:off x="4172421" y="3794282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A5CF9C-9430-B07F-3EE8-F64B902CC1F2}"/>
              </a:ext>
            </a:extLst>
          </p:cNvPr>
          <p:cNvCxnSpPr>
            <a:cxnSpLocks/>
          </p:cNvCxnSpPr>
          <p:nvPr/>
        </p:nvCxnSpPr>
        <p:spPr>
          <a:xfrm flipV="1">
            <a:off x="1694392" y="1833611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29CDA2-FE00-40FA-AF9E-AC613DF5E794}"/>
              </a:ext>
            </a:extLst>
          </p:cNvPr>
          <p:cNvCxnSpPr>
            <a:cxnSpLocks/>
          </p:cNvCxnSpPr>
          <p:nvPr/>
        </p:nvCxnSpPr>
        <p:spPr>
          <a:xfrm flipV="1">
            <a:off x="1694392" y="856926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0392B9-A47A-7774-9D4D-98FFE564EFBE}"/>
              </a:ext>
            </a:extLst>
          </p:cNvPr>
          <p:cNvSpPr txBox="1"/>
          <p:nvPr/>
        </p:nvSpPr>
        <p:spPr>
          <a:xfrm>
            <a:off x="3657248" y="2077100"/>
            <a:ext cx="43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⊕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61AD41-AF97-45DC-1684-DE50030F8202}"/>
              </a:ext>
            </a:extLst>
          </p:cNvPr>
          <p:cNvSpPr txBox="1"/>
          <p:nvPr/>
        </p:nvSpPr>
        <p:spPr>
          <a:xfrm>
            <a:off x="-60866" y="3736873"/>
            <a:ext cx="577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/>
              <a:t>⊕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6533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31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Koemen, Silas</dc:creator>
  <cp:lastModifiedBy>Koemen, Silas</cp:lastModifiedBy>
  <cp:revision>3</cp:revision>
  <dcterms:created xsi:type="dcterms:W3CDTF">2024-08-22T13:22:17Z</dcterms:created>
  <dcterms:modified xsi:type="dcterms:W3CDTF">2024-08-22T17:40:40Z</dcterms:modified>
</cp:coreProperties>
</file>