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5400675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95"/>
  </p:normalViewPr>
  <p:slideViewPr>
    <p:cSldViewPr snapToGrid="0">
      <p:cViewPr varScale="1">
        <p:scale>
          <a:sx n="114" d="100"/>
          <a:sy n="114" d="100"/>
        </p:scale>
        <p:origin x="2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men, Silas" userId="76de14de-3ac6-47d8-927a-4db41765fc10" providerId="ADAL" clId="{1546BE67-B6E6-9E48-A0E6-8F797F7270F7}"/>
    <pc:docChg chg="modSld">
      <pc:chgData name="Koemen, Silas" userId="76de14de-3ac6-47d8-927a-4db41765fc10" providerId="ADAL" clId="{1546BE67-B6E6-9E48-A0E6-8F797F7270F7}" dt="2024-08-28T10:25:58.265" v="13" actId="114"/>
      <pc:docMkLst>
        <pc:docMk/>
      </pc:docMkLst>
      <pc:sldChg chg="modSp mod">
        <pc:chgData name="Koemen, Silas" userId="76de14de-3ac6-47d8-927a-4db41765fc10" providerId="ADAL" clId="{1546BE67-B6E6-9E48-A0E6-8F797F7270F7}" dt="2024-08-28T10:25:58.265" v="13" actId="114"/>
        <pc:sldMkLst>
          <pc:docMk/>
          <pc:sldMk cId="3265334905" sldId="256"/>
        </pc:sldMkLst>
        <pc:spChg chg="mod">
          <ac:chgData name="Koemen, Silas" userId="76de14de-3ac6-47d8-927a-4db41765fc10" providerId="ADAL" clId="{1546BE67-B6E6-9E48-A0E6-8F797F7270F7}" dt="2024-08-28T10:25:58.265" v="13" actId="114"/>
          <ac:spMkLst>
            <pc:docMk/>
            <pc:sldMk cId="3265334905" sldId="256"/>
            <ac:spMk id="4" creationId="{4BADBA5C-09A7-3B4C-BEAA-7A9687A59861}"/>
          </ac:spMkLst>
        </pc:spChg>
        <pc:spChg chg="mod">
          <ac:chgData name="Koemen, Silas" userId="76de14de-3ac6-47d8-927a-4db41765fc10" providerId="ADAL" clId="{1546BE67-B6E6-9E48-A0E6-8F797F7270F7}" dt="2024-08-28T10:25:51.180" v="9" actId="404"/>
          <ac:spMkLst>
            <pc:docMk/>
            <pc:sldMk cId="3265334905" sldId="256"/>
            <ac:spMk id="30" creationId="{5BFD44B6-82AA-E0AC-E223-90DAEEA4FC5E}"/>
          </ac:spMkLst>
        </pc:spChg>
        <pc:spChg chg="mod">
          <ac:chgData name="Koemen, Silas" userId="76de14de-3ac6-47d8-927a-4db41765fc10" providerId="ADAL" clId="{1546BE67-B6E6-9E48-A0E6-8F797F7270F7}" dt="2024-08-28T10:25:35.814" v="7" actId="114"/>
          <ac:spMkLst>
            <pc:docMk/>
            <pc:sldMk cId="3265334905" sldId="256"/>
            <ac:spMk id="31" creationId="{A8193993-AEC3-82ED-F940-10BB916B65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004411"/>
            <a:ext cx="4590574" cy="213668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223490"/>
            <a:ext cx="4050506" cy="1481754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872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5953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26753"/>
            <a:ext cx="1164521" cy="520105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26753"/>
            <a:ext cx="3426053" cy="520105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6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521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530059"/>
            <a:ext cx="4658082" cy="2552935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107146"/>
            <a:ext cx="4658082" cy="134252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8436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633765"/>
            <a:ext cx="2295287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633765"/>
            <a:ext cx="2295287" cy="38940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64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26754"/>
            <a:ext cx="4658082" cy="11862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504485"/>
            <a:ext cx="2284738" cy="73732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241810"/>
            <a:ext cx="2284738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504485"/>
            <a:ext cx="2295990" cy="737325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241810"/>
            <a:ext cx="2295990" cy="32973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0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3140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741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9152"/>
            <a:ext cx="1741858" cy="14320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883655"/>
            <a:ext cx="2734092" cy="4361443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41183"/>
            <a:ext cx="1741858" cy="341101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57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09152"/>
            <a:ext cx="1741858" cy="1432031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883655"/>
            <a:ext cx="2734092" cy="4361443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841183"/>
            <a:ext cx="1741858" cy="3411018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7762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26754"/>
            <a:ext cx="4658082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633765"/>
            <a:ext cx="4658082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688346"/>
            <a:ext cx="1215152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561188-BEC1-3449-B55E-DCA702E4C1BF}" type="datetimeFigureOut">
              <a:rPr lang="en-DE" smtClean="0"/>
              <a:t>28.08.24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688346"/>
            <a:ext cx="1822728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688346"/>
            <a:ext cx="1215152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366B37-C333-2E4A-A7FC-2145472FBFF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8867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of Rectangle 3">
            <a:extLst>
              <a:ext uri="{FF2B5EF4-FFF2-40B4-BE49-F238E27FC236}">
                <a16:creationId xmlns:a16="http://schemas.microsoft.com/office/drawing/2014/main" id="{4BADBA5C-09A7-3B4C-BEAA-7A9687A59861}"/>
              </a:ext>
            </a:extLst>
          </p:cNvPr>
          <p:cNvSpPr/>
          <p:nvPr/>
        </p:nvSpPr>
        <p:spPr>
          <a:xfrm>
            <a:off x="808095" y="5240337"/>
            <a:ext cx="1892242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DE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DE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dow</a:t>
            </a:r>
            <a:r>
              <a:rPr lang="en-DE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DE" sz="180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nip Single Corner of Rectangle 5">
            <a:extLst>
              <a:ext uri="{FF2B5EF4-FFF2-40B4-BE49-F238E27FC236}">
                <a16:creationId xmlns:a16="http://schemas.microsoft.com/office/drawing/2014/main" id="{B6FEB009-5700-67CF-B73D-58656F7993E8}"/>
              </a:ext>
            </a:extLst>
          </p:cNvPr>
          <p:cNvSpPr/>
          <p:nvPr/>
        </p:nvSpPr>
        <p:spPr>
          <a:xfrm>
            <a:off x="816131" y="4262000"/>
            <a:ext cx="1892249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</a:p>
        </p:txBody>
      </p:sp>
      <p:sp>
        <p:nvSpPr>
          <p:cNvPr id="7" name="Snip Single Corner of Rectangle 6">
            <a:extLst>
              <a:ext uri="{FF2B5EF4-FFF2-40B4-BE49-F238E27FC236}">
                <a16:creationId xmlns:a16="http://schemas.microsoft.com/office/drawing/2014/main" id="{4A5CEA03-EF7F-C847-FA43-60D35E64B0DE}"/>
              </a:ext>
            </a:extLst>
          </p:cNvPr>
          <p:cNvSpPr/>
          <p:nvPr/>
        </p:nvSpPr>
        <p:spPr>
          <a:xfrm>
            <a:off x="3226318" y="4262000"/>
            <a:ext cx="1892231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</a:t>
            </a:r>
          </a:p>
        </p:txBody>
      </p:sp>
      <p:sp>
        <p:nvSpPr>
          <p:cNvPr id="10" name="Snip Single Corner of Rectangle 9">
            <a:extLst>
              <a:ext uri="{FF2B5EF4-FFF2-40B4-BE49-F238E27FC236}">
                <a16:creationId xmlns:a16="http://schemas.microsoft.com/office/drawing/2014/main" id="{05AB3649-A9CF-C084-FFC2-16DF1156403E}"/>
              </a:ext>
            </a:extLst>
          </p:cNvPr>
          <p:cNvSpPr/>
          <p:nvPr/>
        </p:nvSpPr>
        <p:spPr>
          <a:xfrm>
            <a:off x="803114" y="1325527"/>
            <a:ext cx="1892215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(2)</a:t>
            </a:r>
          </a:p>
        </p:txBody>
      </p:sp>
      <p:sp>
        <p:nvSpPr>
          <p:cNvPr id="11" name="Snip Single Corner of Rectangle 10">
            <a:extLst>
              <a:ext uri="{FF2B5EF4-FFF2-40B4-BE49-F238E27FC236}">
                <a16:creationId xmlns:a16="http://schemas.microsoft.com/office/drawing/2014/main" id="{EF891135-8EC2-2431-AD7A-922ED628CC6E}"/>
              </a:ext>
            </a:extLst>
          </p:cNvPr>
          <p:cNvSpPr/>
          <p:nvPr/>
        </p:nvSpPr>
        <p:spPr>
          <a:xfrm>
            <a:off x="812140" y="347286"/>
            <a:ext cx="1892209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72A5E8-B1AA-CCFE-9AC5-80E59D218A9A}"/>
              </a:ext>
            </a:extLst>
          </p:cNvPr>
          <p:cNvCxnSpPr>
            <a:cxnSpLocks/>
          </p:cNvCxnSpPr>
          <p:nvPr/>
        </p:nvCxnSpPr>
        <p:spPr>
          <a:xfrm flipV="1">
            <a:off x="1695282" y="4762058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9D7A15-90D7-E55F-6B18-287638855E3E}"/>
              </a:ext>
            </a:extLst>
          </p:cNvPr>
          <p:cNvCxnSpPr>
            <a:cxnSpLocks/>
          </p:cNvCxnSpPr>
          <p:nvPr/>
        </p:nvCxnSpPr>
        <p:spPr>
          <a:xfrm>
            <a:off x="2840229" y="5476233"/>
            <a:ext cx="135069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23D331-ACB0-4CA2-FBF8-C4E29034510F}"/>
              </a:ext>
            </a:extLst>
          </p:cNvPr>
          <p:cNvCxnSpPr>
            <a:cxnSpLocks/>
          </p:cNvCxnSpPr>
          <p:nvPr/>
        </p:nvCxnSpPr>
        <p:spPr>
          <a:xfrm flipV="1">
            <a:off x="4190920" y="4762065"/>
            <a:ext cx="0" cy="706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E3464E3-B8AD-BD06-3E58-17951D5EBB81}"/>
              </a:ext>
            </a:extLst>
          </p:cNvPr>
          <p:cNvCxnSpPr>
            <a:cxnSpLocks/>
          </p:cNvCxnSpPr>
          <p:nvPr/>
        </p:nvCxnSpPr>
        <p:spPr>
          <a:xfrm flipV="1">
            <a:off x="4172421" y="2095792"/>
            <a:ext cx="0" cy="11313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83B97D-7CB2-F701-7A25-8790A9C13128}"/>
              </a:ext>
            </a:extLst>
          </p:cNvPr>
          <p:cNvCxnSpPr>
            <a:cxnSpLocks/>
          </p:cNvCxnSpPr>
          <p:nvPr/>
        </p:nvCxnSpPr>
        <p:spPr>
          <a:xfrm flipH="1">
            <a:off x="1779281" y="2095791"/>
            <a:ext cx="23931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BFD44B6-82AA-E0AC-E223-90DAEEA4FC5E}"/>
              </a:ext>
            </a:extLst>
          </p:cNvPr>
          <p:cNvSpPr txBox="1"/>
          <p:nvPr/>
        </p:nvSpPr>
        <p:spPr>
          <a:xfrm>
            <a:off x="3115163" y="5099608"/>
            <a:ext cx="66093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</a:t>
            </a:r>
            <a:r>
              <a:rPr lang="en-DE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DE" sz="180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193993-AEC3-82ED-F940-10BB916B65F1}"/>
              </a:ext>
            </a:extLst>
          </p:cNvPr>
          <p:cNvSpPr txBox="1"/>
          <p:nvPr/>
        </p:nvSpPr>
        <p:spPr>
          <a:xfrm>
            <a:off x="1724466" y="4746819"/>
            <a:ext cx="660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80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DE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DE" sz="1801" i="1" dirty="0"/>
          </a:p>
        </p:txBody>
      </p:sp>
      <p:sp>
        <p:nvSpPr>
          <p:cNvPr id="35" name="Snip Single Corner of Rectangle 34">
            <a:extLst>
              <a:ext uri="{FF2B5EF4-FFF2-40B4-BE49-F238E27FC236}">
                <a16:creationId xmlns:a16="http://schemas.microsoft.com/office/drawing/2014/main" id="{A815EB0C-3DD2-D931-DE75-942561936F99}"/>
              </a:ext>
            </a:extLst>
          </p:cNvPr>
          <p:cNvSpPr/>
          <p:nvPr/>
        </p:nvSpPr>
        <p:spPr>
          <a:xfrm>
            <a:off x="803110" y="2304595"/>
            <a:ext cx="1892222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Convolutions (2)</a:t>
            </a:r>
          </a:p>
        </p:txBody>
      </p:sp>
      <p:sp>
        <p:nvSpPr>
          <p:cNvPr id="36" name="Snip Single Corner of Rectangle 35">
            <a:extLst>
              <a:ext uri="{FF2B5EF4-FFF2-40B4-BE49-F238E27FC236}">
                <a16:creationId xmlns:a16="http://schemas.microsoft.com/office/drawing/2014/main" id="{365BE722-151C-A658-79F2-3A2772CC38D9}"/>
              </a:ext>
            </a:extLst>
          </p:cNvPr>
          <p:cNvSpPr/>
          <p:nvPr/>
        </p:nvSpPr>
        <p:spPr>
          <a:xfrm>
            <a:off x="3226314" y="3283660"/>
            <a:ext cx="1892223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(2)</a:t>
            </a:r>
          </a:p>
        </p:txBody>
      </p:sp>
      <p:sp>
        <p:nvSpPr>
          <p:cNvPr id="38" name="Snip Single Corner of Rectangle 37">
            <a:extLst>
              <a:ext uri="{FF2B5EF4-FFF2-40B4-BE49-F238E27FC236}">
                <a16:creationId xmlns:a16="http://schemas.microsoft.com/office/drawing/2014/main" id="{63CCD8D4-9C00-71D8-387C-07CA9FC402E5}"/>
              </a:ext>
            </a:extLst>
          </p:cNvPr>
          <p:cNvSpPr/>
          <p:nvPr/>
        </p:nvSpPr>
        <p:spPr>
          <a:xfrm>
            <a:off x="808093" y="3283660"/>
            <a:ext cx="1900294" cy="45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DE" sz="18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 Forward (1)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F9B502-0C3F-CFEF-8BA4-97CD3A6CAA13}"/>
              </a:ext>
            </a:extLst>
          </p:cNvPr>
          <p:cNvCxnSpPr>
            <a:cxnSpLocks/>
          </p:cNvCxnSpPr>
          <p:nvPr/>
        </p:nvCxnSpPr>
        <p:spPr>
          <a:xfrm flipV="1">
            <a:off x="1679191" y="3783892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6D45215-065E-8689-BC27-B570AB6D50D8}"/>
              </a:ext>
            </a:extLst>
          </p:cNvPr>
          <p:cNvCxnSpPr>
            <a:cxnSpLocks/>
          </p:cNvCxnSpPr>
          <p:nvPr/>
        </p:nvCxnSpPr>
        <p:spPr>
          <a:xfrm flipH="1">
            <a:off x="452028" y="5002324"/>
            <a:ext cx="115106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9C1217-9A08-F123-A7EE-FAA34E849F67}"/>
              </a:ext>
            </a:extLst>
          </p:cNvPr>
          <p:cNvCxnSpPr/>
          <p:nvPr/>
        </p:nvCxnSpPr>
        <p:spPr>
          <a:xfrm flipV="1">
            <a:off x="452028" y="3065952"/>
            <a:ext cx="0" cy="19363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9A737E-D25E-5CC7-2BB4-DDDB55114589}"/>
              </a:ext>
            </a:extLst>
          </p:cNvPr>
          <p:cNvCxnSpPr>
            <a:cxnSpLocks/>
          </p:cNvCxnSpPr>
          <p:nvPr/>
        </p:nvCxnSpPr>
        <p:spPr>
          <a:xfrm>
            <a:off x="452028" y="3065948"/>
            <a:ext cx="11510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EDB158-32CE-1C1F-1FD0-49C68CB9F5BD}"/>
              </a:ext>
            </a:extLst>
          </p:cNvPr>
          <p:cNvCxnSpPr>
            <a:cxnSpLocks/>
          </p:cNvCxnSpPr>
          <p:nvPr/>
        </p:nvCxnSpPr>
        <p:spPr>
          <a:xfrm flipV="1">
            <a:off x="1679191" y="2818715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5472015-588C-7040-66AE-3A2058F95981}"/>
              </a:ext>
            </a:extLst>
          </p:cNvPr>
          <p:cNvCxnSpPr>
            <a:cxnSpLocks/>
          </p:cNvCxnSpPr>
          <p:nvPr/>
        </p:nvCxnSpPr>
        <p:spPr>
          <a:xfrm flipV="1">
            <a:off x="4172421" y="3794282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A5CF9C-9430-B07F-3EE8-F64B902CC1F2}"/>
              </a:ext>
            </a:extLst>
          </p:cNvPr>
          <p:cNvCxnSpPr>
            <a:cxnSpLocks/>
          </p:cNvCxnSpPr>
          <p:nvPr/>
        </p:nvCxnSpPr>
        <p:spPr>
          <a:xfrm flipV="1">
            <a:off x="1694392" y="1833611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D29CDA2-FE00-40FA-AF9E-AC613DF5E794}"/>
              </a:ext>
            </a:extLst>
          </p:cNvPr>
          <p:cNvCxnSpPr>
            <a:cxnSpLocks/>
          </p:cNvCxnSpPr>
          <p:nvPr/>
        </p:nvCxnSpPr>
        <p:spPr>
          <a:xfrm flipV="1">
            <a:off x="1694392" y="856926"/>
            <a:ext cx="0" cy="4084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0392B9-A47A-7774-9D4D-98FFE564EFBE}"/>
              </a:ext>
            </a:extLst>
          </p:cNvPr>
          <p:cNvSpPr txBox="1"/>
          <p:nvPr/>
        </p:nvSpPr>
        <p:spPr>
          <a:xfrm>
            <a:off x="3657248" y="2077100"/>
            <a:ext cx="430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dirty="0"/>
              <a:t>⊕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61AD41-AF97-45DC-1684-DE50030F8202}"/>
              </a:ext>
            </a:extLst>
          </p:cNvPr>
          <p:cNvSpPr txBox="1"/>
          <p:nvPr/>
        </p:nvSpPr>
        <p:spPr>
          <a:xfrm>
            <a:off x="-60866" y="3736873"/>
            <a:ext cx="5776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2800" dirty="0"/>
              <a:t>⊕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6533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31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Koemen, Silas</dc:creator>
  <cp:lastModifiedBy>Koemen, Silas</cp:lastModifiedBy>
  <cp:revision>3</cp:revision>
  <dcterms:created xsi:type="dcterms:W3CDTF">2024-08-22T13:22:17Z</dcterms:created>
  <dcterms:modified xsi:type="dcterms:W3CDTF">2024-08-28T10:26:05Z</dcterms:modified>
</cp:coreProperties>
</file>