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7" d="100"/>
          <a:sy n="57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B12B-F410-927E-218B-6806ABF84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0303" y="391887"/>
            <a:ext cx="6587412" cy="1586204"/>
          </a:xfrm>
        </p:spPr>
        <p:txBody>
          <a:bodyPr/>
          <a:lstStyle/>
          <a:p>
            <a:r>
              <a:rPr lang="en-GB" dirty="0" err="1"/>
              <a:t>Deepchain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DF93F-EE25-BACA-836D-539D67568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247054"/>
            <a:ext cx="7688424" cy="1362268"/>
          </a:xfrm>
        </p:spPr>
        <p:txBody>
          <a:bodyPr/>
          <a:lstStyle/>
          <a:p>
            <a:r>
              <a:rPr lang="en-GB" dirty="0"/>
              <a:t>Merging ai with crypto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53181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B12B-F410-927E-218B-6806ABF84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133" y="1354666"/>
            <a:ext cx="10481733" cy="2980267"/>
          </a:xfrm>
        </p:spPr>
        <p:txBody>
          <a:bodyPr>
            <a:normAutofit/>
          </a:bodyPr>
          <a:lstStyle/>
          <a:p>
            <a:r>
              <a:rPr lang="en-GB" dirty="0"/>
              <a:t>The main motivation to build  </a:t>
            </a:r>
            <a:r>
              <a:rPr lang="en-GB" dirty="0" err="1"/>
              <a:t>deepchain</a:t>
            </a:r>
            <a:r>
              <a:rPr lang="en-GB" dirty="0"/>
              <a:t> was solving climate change   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DF93F-EE25-BACA-836D-539D67568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533" y="5740400"/>
            <a:ext cx="2641600" cy="507999"/>
          </a:xfrm>
        </p:spPr>
        <p:txBody>
          <a:bodyPr>
            <a:normAutofit fontScale="92500"/>
          </a:bodyPr>
          <a:lstStyle/>
          <a:p>
            <a:r>
              <a:rPr lang="en-GB" dirty="0"/>
              <a:t>Merging ai with crypto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52862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9339-C2DF-60C6-C098-C0A0F509A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deepchain</a:t>
            </a:r>
            <a:r>
              <a:rPr lang="en-GB" dirty="0"/>
              <a:t> and How does it help tackle climate change.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558D8-C92A-E5EA-1534-843EBFC54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Before I explain how we  are helping tackle climate change let me first explain what is </a:t>
            </a:r>
            <a:r>
              <a:rPr lang="en-GB" dirty="0" err="1"/>
              <a:t>Deepchain</a:t>
            </a:r>
            <a:r>
              <a:rPr lang="en-GB" dirty="0"/>
              <a:t>.</a:t>
            </a:r>
          </a:p>
          <a:p>
            <a:r>
              <a:rPr lang="en-GB" dirty="0" err="1"/>
              <a:t>Deepchain</a:t>
            </a:r>
            <a:r>
              <a:rPr lang="en-GB" dirty="0"/>
              <a:t> is a drought , </a:t>
            </a:r>
            <a:r>
              <a:rPr lang="en-GB"/>
              <a:t>flood  crisis </a:t>
            </a:r>
            <a:r>
              <a:rPr lang="en-GB" dirty="0"/>
              <a:t>management tool. Deep chain helps incentives reach those who are highly affected by drought , famine . </a:t>
            </a:r>
          </a:p>
          <a:p>
            <a:r>
              <a:rPr lang="en-GB" dirty="0"/>
              <a:t>How do we achieve this goal. The first step was setting up a system to form the foundation of our activities . This will help us keep record of food and water consumption and using ai modelling we can help predict this crisis before they happen .</a:t>
            </a:r>
          </a:p>
          <a:p>
            <a:r>
              <a:rPr lang="en-GB" dirty="0"/>
              <a:t>Our model allows us to deploy aid faster .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92715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</TotalTime>
  <Words>131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Deepchain</vt:lpstr>
      <vt:lpstr>The main motivation to build  deepchain was solving climate change   </vt:lpstr>
      <vt:lpstr>What is deepchain and How does it help tackle climate change.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Deepchain</dc:title>
  <dc:creator>silas magu</dc:creator>
  <cp:lastModifiedBy>silas magu</cp:lastModifiedBy>
  <cp:revision>1</cp:revision>
  <dcterms:created xsi:type="dcterms:W3CDTF">2022-12-10T12:14:45Z</dcterms:created>
  <dcterms:modified xsi:type="dcterms:W3CDTF">2022-12-10T12:35:36Z</dcterms:modified>
</cp:coreProperties>
</file>