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304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32" y="582"/>
      </p:cViewPr>
      <p:guideLst>
        <p:guide orient="horz" pos="9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828"/>
            <a:ext cx="91440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906"/>
            <a:ext cx="9144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47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278"/>
            <a:ext cx="2628900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278"/>
            <a:ext cx="7734300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48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3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59884"/>
            <a:ext cx="1051560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39761"/>
            <a:ext cx="1051560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82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46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278"/>
            <a:ext cx="10515600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47184"/>
            <a:ext cx="5157787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13367"/>
            <a:ext cx="5157787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47184"/>
            <a:ext cx="5183188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13367"/>
            <a:ext cx="518318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4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55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38856"/>
            <a:ext cx="6172200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79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38856"/>
            <a:ext cx="6172200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7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2278"/>
            <a:ext cx="1051560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11389"/>
            <a:ext cx="1051560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74B28-125E-4655-A45C-0DCED5003576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825045"/>
            <a:ext cx="41148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6D69C-BE65-4C8C-9EE0-CF1A1D2D5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62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9466A48-FC78-4136-56D7-E202B3252340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rgbClr val="0B15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950B6B-738F-9489-8B99-C0DF92A6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406399"/>
            <a:ext cx="3048000" cy="304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22980D-8354-E4B2-8AD6-B4F973C860D2}"/>
              </a:ext>
            </a:extLst>
          </p:cNvPr>
          <p:cNvSpPr txBox="1"/>
          <p:nvPr/>
        </p:nvSpPr>
        <p:spPr>
          <a:xfrm>
            <a:off x="4063718" y="2177909"/>
            <a:ext cx="43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Herança e Polimorfismo em Python</a:t>
            </a:r>
            <a:endParaRPr lang="pt-BR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0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9466A48-FC78-4136-56D7-E202B3252340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rgbClr val="0B15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950B6B-738F-9489-8B99-C0DF92A6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378" y="0"/>
            <a:ext cx="3048000" cy="304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22980D-8354-E4B2-8AD6-B4F973C860D2}"/>
              </a:ext>
            </a:extLst>
          </p:cNvPr>
          <p:cNvSpPr txBox="1"/>
          <p:nvPr/>
        </p:nvSpPr>
        <p:spPr>
          <a:xfrm>
            <a:off x="3476978" y="126239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1 - O que é, e como funciona</a:t>
            </a:r>
            <a:endParaRPr lang="pt-BR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14</Words>
  <Application>Microsoft Office PowerPoint</Application>
  <PresentationFormat>Personalizar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Algerian</vt:lpstr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Silas Silva</dc:creator>
  <cp:lastModifiedBy>Silas Silva</cp:lastModifiedBy>
  <cp:revision>1</cp:revision>
  <dcterms:created xsi:type="dcterms:W3CDTF">2024-05-11T23:17:25Z</dcterms:created>
  <dcterms:modified xsi:type="dcterms:W3CDTF">2024-05-12T01:21:21Z</dcterms:modified>
</cp:coreProperties>
</file>