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484" autoAdjust="0"/>
  </p:normalViewPr>
  <p:slideViewPr>
    <p:cSldViewPr>
      <p:cViewPr varScale="1">
        <p:scale>
          <a:sx n="69" d="100"/>
          <a:sy n="69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3B59-3325-4B80-8E57-871F39DE852C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88C0-844A-4482-AC29-7268529E9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1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88C0-844A-4482-AC29-7268529E96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8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40B865-0EB0-4AFA-B9C2-D706F413B5BE}" type="datetimeFigureOut">
              <a:rPr lang="fr-FR" smtClean="0"/>
              <a:t>25/08/2035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839925-3AB8-4EFF-9896-C31B40BEF35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2952328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CENTRE HOSPITALIER PROMEDI CENTER/KIMPESE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576064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525658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7 </a:t>
            </a: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T</a:t>
            </a: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echniciens </a:t>
            </a: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de </a:t>
            </a: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laboratoire</a:t>
            </a:r>
            <a:endParaRPr lang="fr-FR" sz="28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1 </a:t>
            </a: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Technicien </a:t>
            </a: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de radiologie</a:t>
            </a:r>
            <a:endParaRPr lang="fr-FR" sz="28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</a:pPr>
            <a:r>
              <a:rPr lang="fr-FR" sz="2800" b="1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Comme personnels d’appoint :</a:t>
            </a:r>
            <a:endParaRPr lang="fr-FR" sz="2800" b="1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9 </a:t>
            </a: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Corps </a:t>
            </a:r>
            <a:r>
              <a:rPr lang="fr-FR" sz="28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Administratifs</a:t>
            </a:r>
            <a:endParaRPr lang="fr-FR" sz="28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2 Agents de sécurité</a:t>
            </a:r>
            <a:endParaRPr lang="fr-FR" sz="28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28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6 Techniciens de surface et entretien</a:t>
            </a:r>
            <a:endParaRPr lang="fr-FR" sz="28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3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4° conclusion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Le centre Hospitalier PROMEDI CENTER offre ses services 24heures/24 et 7 jours/7 tout en vous rassurant une prise en charge de qualité dont vous mérité.</a:t>
            </a:r>
          </a:p>
          <a:p>
            <a:pPr marL="0" indent="0">
              <a:buNone/>
            </a:pPr>
            <a:r>
              <a:rPr lang="fr-FR" dirty="0" smtClean="0"/>
              <a:t>Ses services sont offerts par contrat ou par consultation individuelle.</a:t>
            </a:r>
          </a:p>
          <a:p>
            <a:pPr marL="0" indent="0">
              <a:buNone/>
            </a:pPr>
            <a:r>
              <a:rPr lang="fr-FR" dirty="0" smtClean="0"/>
              <a:t>Types de contrat : forfaitaire (par famille) et par facturation.</a:t>
            </a:r>
          </a:p>
          <a:p>
            <a:pPr marL="0" indent="0">
              <a:buNone/>
            </a:pPr>
            <a:r>
              <a:rPr lang="fr-FR" b="1" dirty="0" smtClean="0"/>
              <a:t>Nous restons ouvert à toute forme d’</a:t>
            </a:r>
            <a:r>
              <a:rPr lang="fr-FR" b="1" dirty="0"/>
              <a:t>é</a:t>
            </a:r>
            <a:r>
              <a:rPr lang="fr-FR" b="1" dirty="0" smtClean="0"/>
              <a:t>change pour les bien-être de nos clients et pour un partenariat  parfait.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228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4896" cy="5832648"/>
          </a:xfrm>
        </p:spPr>
        <p:txBody>
          <a:bodyPr>
            <a:prstTxWarp prst="textDeflate">
              <a:avLst>
                <a:gd name="adj" fmla="val 24198"/>
              </a:avLst>
            </a:prstTxWarp>
            <a:normAutofit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sz="3200" dirty="0" smtClean="0">
                <a:solidFill>
                  <a:srgbClr val="FF0000"/>
                </a:solidFill>
              </a:rPr>
              <a:t>Merci </a:t>
            </a:r>
            <a:r>
              <a:rPr lang="fr-FR" sz="3200" dirty="0">
                <a:solidFill>
                  <a:srgbClr val="FF0000"/>
                </a:solidFill>
              </a:rPr>
              <a:t>pour votre attention</a:t>
            </a:r>
            <a:br>
              <a:rPr lang="fr-FR" sz="3200" dirty="0">
                <a:solidFill>
                  <a:srgbClr val="FF0000"/>
                </a:solidFill>
              </a:rPr>
            </a:b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8945880" y="6525343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24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c.H</a:t>
            </a:r>
            <a:r>
              <a:rPr lang="fr-FR" dirty="0" smtClean="0"/>
              <a:t>. PROMEDI CENTER VUE DE FACE</a:t>
            </a:r>
            <a:endParaRPr lang="fr-FR" dirty="0"/>
          </a:p>
        </p:txBody>
      </p:sp>
      <p:pic>
        <p:nvPicPr>
          <p:cNvPr id="1028" name="Picture 4" descr="C:\Users\Dr Patrick M. MPELA\Pictures\IMG_20220512_170923_3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400" dirty="0" smtClean="0">
                <a:solidFill>
                  <a:srgbClr val="FF0000"/>
                </a:solidFill>
              </a:rPr>
              <a:t>BREVE DECRIPTION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800" dirty="0" smtClean="0">
                <a:solidFill>
                  <a:schemeClr val="tx1"/>
                </a:solidFill>
              </a:rPr>
              <a:t>Le Centre Hospitalier </a:t>
            </a:r>
            <a:r>
              <a:rPr lang="fr-FR" sz="4800" b="1" dirty="0" smtClean="0">
                <a:solidFill>
                  <a:schemeClr val="tx1"/>
                </a:solidFill>
              </a:rPr>
              <a:t>PROMEDI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b="1" dirty="0" smtClean="0">
                <a:solidFill>
                  <a:schemeClr val="tx1"/>
                </a:solidFill>
              </a:rPr>
              <a:t>CENTER</a:t>
            </a:r>
            <a:r>
              <a:rPr lang="fr-FR" sz="4800" dirty="0" smtClean="0">
                <a:solidFill>
                  <a:schemeClr val="tx1"/>
                </a:solidFill>
              </a:rPr>
              <a:t> a été inauguré le 14 avril 2022 par le Chef de Division Provinciale  de la santé en présence des différentes  autorités provinciales et de la place ainsi que d’autres invités d’honneur.</a:t>
            </a:r>
          </a:p>
        </p:txBody>
      </p:sp>
    </p:spTree>
    <p:extLst>
      <p:ext uri="{BB962C8B-B14F-4D97-AF65-F5344CB8AC3E}">
        <p14:creationId xmlns:p14="http://schemas.microsoft.com/office/powerpoint/2010/main" val="14856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1° DU POINT DE VUE STRUCTURE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4400" dirty="0" smtClean="0"/>
              <a:t>Le </a:t>
            </a:r>
            <a:r>
              <a:rPr lang="fr-FR" sz="4400" dirty="0"/>
              <a:t>Centre Hospitalier PROMEDI CENTER est implanté sur l’avenue MASIALA N° 7 au Q.4 Mont </a:t>
            </a:r>
            <a:r>
              <a:rPr lang="fr-FR" sz="4400" dirty="0" smtClean="0"/>
              <a:t>Fleuri.</a:t>
            </a:r>
          </a:p>
          <a:p>
            <a:pPr marL="0" indent="0">
              <a:buNone/>
            </a:pPr>
            <a:r>
              <a:rPr lang="fr-FR" sz="4400" dirty="0" smtClean="0"/>
              <a:t>Il compte </a:t>
            </a:r>
            <a:r>
              <a:rPr lang="fr-FR" sz="4400" dirty="0"/>
              <a:t>un bâtiment à un niveau dont le rez-de-chaussée comprend 15 locaux avec une capacité de 30 lits et le premier niveau à 15 locaux avec une capacité de 27 </a:t>
            </a:r>
            <a:r>
              <a:rPr lang="fr-FR" sz="4400" dirty="0" smtClean="0"/>
              <a:t>lits.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RECEPTION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051" name="Picture 3" descr="C:\Users\Dr Patrick M. MPELA\Pictures\IMG_20220512_102540_48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1438"/>
            <a:ext cx="8136903" cy="51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2° DU POINT DE VUE SERVICES</a:t>
            </a:r>
            <a: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b="1" dirty="0" smtClean="0">
                <a:latin typeface="Times New Roman"/>
                <a:ea typeface="Calibri"/>
                <a:cs typeface="Times New Roman"/>
              </a:rPr>
              <a:t>PROMEDI </a:t>
            </a:r>
            <a:r>
              <a:rPr lang="fr-FR" b="1" dirty="0">
                <a:latin typeface="Times New Roman"/>
                <a:ea typeface="Calibri"/>
                <a:cs typeface="Times New Roman"/>
              </a:rPr>
              <a:t>CENTER </a:t>
            </a:r>
            <a:r>
              <a:rPr lang="fr-FR" dirty="0">
                <a:latin typeface="Times New Roman"/>
                <a:ea typeface="Calibri"/>
                <a:cs typeface="Times New Roman"/>
              </a:rPr>
              <a:t>organise :</a:t>
            </a:r>
            <a:endParaRPr lang="fr-FR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dirty="0">
                <a:latin typeface="Times New Roman"/>
                <a:ea typeface="Calibri"/>
                <a:cs typeface="Times New Roman"/>
              </a:rPr>
              <a:t>Les services de base : la Médecine Interne, la Pédiatrie, la Chirurgie et la Gynécologie obstétrique.</a:t>
            </a:r>
            <a:endParaRPr lang="fr-FR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dirty="0">
                <a:latin typeface="Times New Roman"/>
                <a:ea typeface="Calibri"/>
                <a:cs typeface="Times New Roman"/>
              </a:rPr>
              <a:t>Un service de Diagnostic : le laboratoire capable à réaliser les examens de parasitologie, Hématologie, Bactériologie et biochimie. Et l’imagerie médicale ou nous avons la Radiologie, Echographie et l’Electrocardiographie ou E.C.G. </a:t>
            </a:r>
            <a:endParaRPr lang="fr-FR" dirty="0">
              <a:latin typeface="Calibri"/>
              <a:ea typeface="Calibri"/>
              <a:cs typeface="Times New Roman"/>
            </a:endParaRP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8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44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Un service de réanimation et des soins </a:t>
            </a:r>
            <a:r>
              <a:rPr lang="fr-FR" sz="44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intensifs en cours d’installation.</a:t>
            </a:r>
            <a:endParaRPr lang="fr-FR" sz="44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  <a:buFont typeface="Times New Roman"/>
              <a:buChar char="-"/>
            </a:pPr>
            <a:r>
              <a:rPr lang="fr-FR" sz="44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Une pharmacie interne.</a:t>
            </a:r>
            <a:endParaRPr lang="fr-FR" sz="44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50000"/>
              </a:lnSpc>
              <a:buClr>
                <a:srgbClr val="F0A22E"/>
              </a:buClr>
            </a:pPr>
            <a:r>
              <a:rPr lang="fr-FR" sz="44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En plus de services de base, </a:t>
            </a:r>
            <a:r>
              <a:rPr lang="fr-FR" sz="44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nous organisons </a:t>
            </a:r>
            <a:r>
              <a:rPr lang="fr-FR" sz="44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des consultations par des spécialistes en Gynécologie Obstétrique,  Ophtalmologie, </a:t>
            </a:r>
            <a:r>
              <a:rPr lang="fr-FR" sz="4400" dirty="0" smtClean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Odontologie, Médecine interne(cardiologie, pneumologie,…) </a:t>
            </a:r>
            <a:r>
              <a:rPr lang="fr-FR" sz="4400" dirty="0">
                <a:solidFill>
                  <a:srgbClr val="4E3B30"/>
                </a:solidFill>
                <a:latin typeface="Times New Roman"/>
                <a:ea typeface="Calibri"/>
                <a:cs typeface="Times New Roman"/>
              </a:rPr>
              <a:t>et autre.</a:t>
            </a:r>
            <a:endParaRPr lang="fr-FR" sz="4400" dirty="0">
              <a:solidFill>
                <a:srgbClr val="4E3B30"/>
              </a:solidFill>
              <a:latin typeface="Calibri"/>
              <a:ea typeface="Calibri"/>
              <a:cs typeface="Times New Roman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2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laboratoire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Dr Patrick M. MPELA\Pictures\IMG_20220512_171620_7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0891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3° DU POINT DE VUE RESSOURCES HUMAINES</a:t>
            </a:r>
            <a: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</a:b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683150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sz="2800" b="1" dirty="0" smtClean="0">
                <a:latin typeface="Times New Roman"/>
                <a:ea typeface="Calibri"/>
                <a:cs typeface="Times New Roman"/>
              </a:rPr>
              <a:t>Notre Hôpital dispose des personnels  ci-après</a:t>
            </a:r>
            <a:r>
              <a:rPr lang="fr-FR" sz="2800" dirty="0">
                <a:latin typeface="Times New Roman"/>
                <a:ea typeface="Calibri"/>
                <a:cs typeface="Times New Roman"/>
              </a:rPr>
              <a:t> :</a:t>
            </a:r>
            <a:endParaRPr lang="fr-FR" sz="2800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4 </a:t>
            </a:r>
            <a:r>
              <a:rPr lang="fr-FR" sz="2800" dirty="0" smtClean="0">
                <a:latin typeface="Times New Roman"/>
                <a:ea typeface="Calibri"/>
                <a:cs typeface="Times New Roman"/>
              </a:rPr>
              <a:t>Médecins permanents</a:t>
            </a:r>
          </a:p>
          <a:p>
            <a:pPr lvl="0" algn="just">
              <a:buFont typeface="Times New Roman"/>
              <a:buChar char="-"/>
            </a:pPr>
            <a:r>
              <a:rPr lang="fr-FR" sz="2800" dirty="0" smtClean="0">
                <a:latin typeface="Times New Roman"/>
                <a:ea typeface="Calibri"/>
                <a:cs typeface="Times New Roman"/>
              </a:rPr>
              <a:t>7 Médecins visiteurs (Spécialistes)</a:t>
            </a:r>
            <a:endParaRPr lang="fr-FR" sz="2800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3 Assistants en pharmacie</a:t>
            </a:r>
            <a:endParaRPr lang="fr-FR" sz="2800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1 Anesthésiste</a:t>
            </a:r>
            <a:endParaRPr lang="fr-FR" sz="2800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1 Administrateur </a:t>
            </a:r>
            <a:r>
              <a:rPr lang="fr-FR" sz="2800" dirty="0" smtClean="0">
                <a:latin typeface="Times New Roman"/>
                <a:ea typeface="Calibri"/>
                <a:cs typeface="Times New Roman"/>
              </a:rPr>
              <a:t>Gestionnaire</a:t>
            </a:r>
          </a:p>
          <a:p>
            <a:pPr lvl="0" algn="just">
              <a:buFont typeface="Times New Roman"/>
              <a:buChar char="-"/>
            </a:pPr>
            <a:r>
              <a:rPr lang="fr-FR" sz="2800" dirty="0" smtClean="0">
                <a:latin typeface="Times New Roman"/>
                <a:ea typeface="Calibri"/>
                <a:cs typeface="Times New Roman"/>
              </a:rPr>
              <a:t>1 Directeur des ressources Humaines</a:t>
            </a:r>
            <a:endParaRPr lang="fr-FR" sz="2800" dirty="0">
              <a:latin typeface="Calibri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1 Directeur de </a:t>
            </a:r>
            <a:r>
              <a:rPr lang="fr-FR" sz="2800" dirty="0" smtClean="0">
                <a:latin typeface="Times New Roman"/>
                <a:ea typeface="Calibri"/>
                <a:cs typeface="Times New Roman"/>
              </a:rPr>
              <a:t>Nursing</a:t>
            </a:r>
          </a:p>
          <a:p>
            <a:pPr algn="just">
              <a:buFont typeface="Times New Roman"/>
              <a:buChar char="-"/>
            </a:pPr>
            <a:r>
              <a:rPr lang="fr-FR" sz="2800" dirty="0">
                <a:latin typeface="Times New Roman"/>
                <a:ea typeface="Calibri"/>
                <a:cs typeface="Times New Roman"/>
              </a:rPr>
              <a:t>27 infirmiers</a:t>
            </a:r>
            <a:endParaRPr lang="fr-FR" sz="2800" dirty="0">
              <a:solidFill>
                <a:srgbClr val="4E3B30"/>
              </a:solidFill>
              <a:latin typeface="Times New Roman"/>
              <a:ea typeface="Calibri"/>
              <a:cs typeface="Times New Roman"/>
            </a:endParaRPr>
          </a:p>
          <a:p>
            <a:pPr lvl="0" algn="just">
              <a:buFont typeface="Times New Roman"/>
              <a:buChar char="-"/>
            </a:pPr>
            <a:endParaRPr lang="fr-FR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1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243</TotalTime>
  <Words>264</Words>
  <Application>Microsoft Office PowerPoint</Application>
  <PresentationFormat>Affichage à l'écran (4:3)</PresentationFormat>
  <Paragraphs>40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Promenade</vt:lpstr>
      <vt:lpstr>CENTRE HOSPITALIER PROMEDI CENTER/KIMPESE</vt:lpstr>
      <vt:lpstr>c.H. PROMEDI CENTER VUE DE FACE</vt:lpstr>
      <vt:lpstr>BREVE DECRIPTION</vt:lpstr>
      <vt:lpstr>1° DU POINT DE VUE STRUCTURE </vt:lpstr>
      <vt:lpstr>RECEPTION </vt:lpstr>
      <vt:lpstr>2° DU POINT DE VUE SERVICES </vt:lpstr>
      <vt:lpstr>Présentation PowerPoint</vt:lpstr>
      <vt:lpstr>laboratoire</vt:lpstr>
      <vt:lpstr>3° DU POINT DE VUE RESSOURCES HUMAINES </vt:lpstr>
      <vt:lpstr>Présentation PowerPoint</vt:lpstr>
      <vt:lpstr>4° conclusion</vt:lpstr>
      <vt:lpstr> Merci pour votre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HOSPITALIER PROMEDI CENTER</dc:title>
  <dc:creator>Windows User</dc:creator>
  <cp:lastModifiedBy>Windows User</cp:lastModifiedBy>
  <cp:revision>18</cp:revision>
  <dcterms:created xsi:type="dcterms:W3CDTF">2035-08-25T00:50:45Z</dcterms:created>
  <dcterms:modified xsi:type="dcterms:W3CDTF">2035-08-25T05:27:41Z</dcterms:modified>
</cp:coreProperties>
</file>