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310" r:id="rId4"/>
    <p:sldId id="258" r:id="rId5"/>
    <p:sldId id="261" r:id="rId6"/>
    <p:sldId id="302" r:id="rId7"/>
    <p:sldId id="301" r:id="rId8"/>
    <p:sldId id="303" r:id="rId9"/>
    <p:sldId id="304" r:id="rId10"/>
    <p:sldId id="309" r:id="rId11"/>
    <p:sldId id="305" r:id="rId12"/>
    <p:sldId id="306" r:id="rId13"/>
    <p:sldId id="307" r:id="rId14"/>
    <p:sldId id="308" r:id="rId15"/>
    <p:sldId id="281" r:id="rId16"/>
    <p:sldId id="300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Overpass Mono" panose="020B0604020202020204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A1B"/>
    <a:srgbClr val="EC008C"/>
    <a:srgbClr val="1B1464"/>
    <a:srgbClr val="00FFC5"/>
    <a:srgbClr val="E02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FBEB2-B355-4661-8138-D6286DE906CC}">
  <a:tblStyle styleId="{152FBEB2-B355-4661-8138-D6286DE90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84AE62-B458-48A0-9FDE-F33ADA7A05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4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2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3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8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50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0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02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2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49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3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freepik.com/free-photo/young-woman-enjoying-new-technologies_3357069.htm/?utm_source=slidesgo_template&amp;utm_medium=referral-link&amp;utm_campaign=sg_resources&amp;utm_content=freepik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young-woman-enjoying-new-technologies_335706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young-woman-enjoying-new-technologies_335706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Enviando</a:t>
            </a:r>
            <a:r>
              <a:rPr lang="en-US" sz="6600" dirty="0"/>
              <a:t> email</a:t>
            </a:r>
            <a:br>
              <a:rPr lang="en-US" sz="6600" dirty="0"/>
            </a:br>
            <a:r>
              <a:rPr lang="en-US" sz="6600" dirty="0"/>
              <a:t>com Nest.js </a:t>
            </a:r>
            <a:endParaRPr lang="pt-BR" sz="6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FD9567-FC05-BAAF-7E21-64BF24E9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1" y="3585503"/>
            <a:ext cx="2742914" cy="1348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pt-BR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Protocolo de comunicação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;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Request e Response;</a:t>
            </a:r>
          </a:p>
          <a:p>
            <a:pPr marL="457200" lvl="1" indent="-317500">
              <a:lnSpc>
                <a:spcPct val="200000"/>
              </a:lnSpc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Verbos;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5D50B5-1E2C-9621-FEEA-9B2B6A06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1" y="3585503"/>
            <a:ext cx="2742914" cy="134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BC5888-9256-413F-AC08-68A543F8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53" y="3289110"/>
            <a:ext cx="4888358" cy="14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Overpass Mono"/>
                <a:ea typeface="Overpass Mono"/>
                <a:cs typeface="Overpass Mono"/>
                <a:sym typeface="Overpass Mono"/>
              </a:rPr>
              <a:t>Stack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31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699951" y="1136823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TypeScript;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Nest.js;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5D50B5-1E2C-9621-FEEA-9B2B6A06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01" y="2718775"/>
            <a:ext cx="2443509" cy="12010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1853F8B-AAFA-9884-1474-1E5E8148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844" y="3919779"/>
            <a:ext cx="3104866" cy="8805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5F1524-689F-FB7F-0288-8DC768BD6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36" y="3638558"/>
            <a:ext cx="2326658" cy="6629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25A6FE-8438-268F-7416-7443463DD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936" y="4360039"/>
            <a:ext cx="4012442" cy="6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latin typeface="Overpass Mono"/>
                <a:ea typeface="Overpass Mono"/>
                <a:cs typeface="Overpass Mono"/>
                <a:sym typeface="Overpass Mono"/>
              </a:rPr>
              <a:t>Projeto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46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4FA1F85-FC6A-9B67-174B-D48D2FDD1B73}"/>
              </a:ext>
            </a:extLst>
          </p:cNvPr>
          <p:cNvSpPr/>
          <p:nvPr/>
        </p:nvSpPr>
        <p:spPr>
          <a:xfrm>
            <a:off x="3309582" y="1467134"/>
            <a:ext cx="2702257" cy="1104616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88640E-A5F5-95FF-FB30-FA59BAF5C0F5}"/>
              </a:ext>
            </a:extLst>
          </p:cNvPr>
          <p:cNvSpPr/>
          <p:nvPr/>
        </p:nvSpPr>
        <p:spPr>
          <a:xfrm>
            <a:off x="2477274" y="2821742"/>
            <a:ext cx="4066827" cy="1354608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1F8E2E-B3E5-8A4D-71A8-B0085EBE263D}"/>
              </a:ext>
            </a:extLst>
          </p:cNvPr>
          <p:cNvSpPr/>
          <p:nvPr/>
        </p:nvSpPr>
        <p:spPr>
          <a:xfrm>
            <a:off x="3034403" y="4372950"/>
            <a:ext cx="3052498" cy="56394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6" name="Google Shape;16366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</a:t>
            </a:r>
            <a:r>
              <a:rPr lang="pt-BR" dirty="0" err="1"/>
              <a:t>ção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47768" y="1112137"/>
            <a:ext cx="9143999" cy="107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sz="2400" dirty="0">
                <a:solidFill>
                  <a:schemeClr val="bg1"/>
                </a:solidFill>
                <a:latin typeface="Roboto" panose="02000000000000000000" pitchFamily="2" charset="0"/>
              </a:rPr>
              <a:t>“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 verdadeiro mestre é um eterno aprendiz.”</a:t>
            </a:r>
            <a:endParaRPr lang="en" sz="1800" dirty="0">
              <a:solidFill>
                <a:schemeClr val="bg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ACFFFA-AEEB-5A59-2181-C03F6C05B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0" r="13293"/>
          <a:stretch/>
        </p:blipFill>
        <p:spPr>
          <a:xfrm>
            <a:off x="2763918" y="1992572"/>
            <a:ext cx="3711698" cy="30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Conteúdos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Overpass Mono"/>
                <a:ea typeface="Overpass Mono"/>
                <a:cs typeface="Overpass Mono"/>
                <a:sym typeface="Overpass Mono"/>
              </a:rPr>
              <a:t>Apresenta</a:t>
            </a:r>
            <a:r>
              <a:rPr lang="pt-BR" sz="2000" dirty="0" err="1"/>
              <a:t>ç</a:t>
            </a:r>
            <a:r>
              <a:rPr lang="pt-BR" sz="2000" b="1" dirty="0" err="1">
                <a:latin typeface="Overpass Mono"/>
                <a:ea typeface="Overpass Mono"/>
                <a:cs typeface="Overpass Mono"/>
                <a:sym typeface="Overpass Mono"/>
              </a:rPr>
              <a:t>ão</a:t>
            </a:r>
            <a:endParaRPr sz="20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Stack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API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Projeto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Apresenta</a:t>
            </a:r>
            <a:r>
              <a:rPr lang="pt-BR" dirty="0" err="1"/>
              <a:t>ção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Quem</a:t>
            </a:r>
            <a:r>
              <a:rPr lang="en-US" dirty="0"/>
              <a:t> sou </a:t>
            </a:r>
            <a:r>
              <a:rPr lang="en-US" dirty="0" err="1"/>
              <a:t>eu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Programa</a:t>
            </a:r>
            <a:r>
              <a:rPr lang="pt-BR" sz="18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ção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;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pt-BR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Hobbies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;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Formação</a:t>
            </a:r>
            <a:r>
              <a:rPr lang="en-US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A8684F-0788-F362-531F-1DE47AF3C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12" y="3774906"/>
            <a:ext cx="1205673" cy="12056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884C05-F653-000A-3A1C-0DDD203EF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05" y="3774907"/>
            <a:ext cx="1205673" cy="12056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4BDA53-8FBC-ED48-B99C-E8312D40B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03" y="3774906"/>
            <a:ext cx="2399501" cy="117937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853F8B-AAFA-9884-1474-1E5E8148A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999601" y="2610095"/>
            <a:ext cx="3104866" cy="8805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7D846F-652E-74DE-B3FC-6F8DACD89A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t="22560"/>
          <a:stretch/>
        </p:blipFill>
        <p:spPr>
          <a:xfrm>
            <a:off x="6196084" y="1433014"/>
            <a:ext cx="1484543" cy="1907392"/>
          </a:xfrm>
          <a:prstGeom prst="ellipse">
            <a:avLst/>
          </a:prstGeom>
          <a:ln w="63500" cap="rnd"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27614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Oficina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Visão Global;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Objetivo;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Dura</a:t>
            </a:r>
            <a:r>
              <a:rPr lang="pt-BR" sz="18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ção</a:t>
            </a:r>
            <a:r>
              <a:rPr lang="en-US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5D50B5-1E2C-9621-FEEA-9B2B6A06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1" y="3585503"/>
            <a:ext cx="2742914" cy="1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</a:t>
            </a:r>
            <a:r>
              <a:rPr lang="pt-BR" dirty="0"/>
              <a:t>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4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 que é?</a:t>
            </a:r>
          </a:p>
          <a:p>
            <a:pPr marL="457200" lvl="1" indent="-317500">
              <a:lnSpc>
                <a:spcPct val="200000"/>
              </a:lnSpc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Fun</a:t>
            </a:r>
            <a:r>
              <a:rPr lang="pt-BR" sz="18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ção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;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" sz="18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5D50B5-1E2C-9621-FEEA-9B2B6A06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1" y="3585503"/>
            <a:ext cx="2742914" cy="1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pic>
        <p:nvPicPr>
          <p:cNvPr id="5122" name="Picture 2" descr="What is API ? - DEV Community 👩‍💻👨‍💻">
            <a:extLst>
              <a:ext uri="{FF2B5EF4-FFF2-40B4-BE49-F238E27FC236}">
                <a16:creationId xmlns:a16="http://schemas.microsoft.com/office/drawing/2014/main" id="{4C71A4B3-E7F6-D3D9-6132-7B9F1086B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4" b="5842"/>
          <a:stretch/>
        </p:blipFill>
        <p:spPr bwMode="auto">
          <a:xfrm>
            <a:off x="779906" y="1245164"/>
            <a:ext cx="7717193" cy="31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3608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</Words>
  <Application>Microsoft Office PowerPoint</Application>
  <PresentationFormat>Apresentação na tela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Overpass Mono</vt:lpstr>
      <vt:lpstr>Proxima Nova</vt:lpstr>
      <vt:lpstr>Proxima Nova Semibold</vt:lpstr>
      <vt:lpstr>Roboto</vt:lpstr>
      <vt:lpstr>Anaheim</vt:lpstr>
      <vt:lpstr>Programming Lesson by Slidesgo</vt:lpstr>
      <vt:lpstr>Slidesgo Final Pages</vt:lpstr>
      <vt:lpstr>Enviando email com Nest.js </vt:lpstr>
      <vt:lpstr>Motivação</vt:lpstr>
      <vt:lpstr>Conteúdos</vt:lpstr>
      <vt:lpstr>Apresentação</vt:lpstr>
      <vt:lpstr>Quem sou eu?</vt:lpstr>
      <vt:lpstr>Oficina</vt:lpstr>
      <vt:lpstr>API</vt:lpstr>
      <vt:lpstr>API</vt:lpstr>
      <vt:lpstr>API</vt:lpstr>
      <vt:lpstr>HTTP</vt:lpstr>
      <vt:lpstr>Stack</vt:lpstr>
      <vt:lpstr>Stack</vt:lpstr>
      <vt:lpstr>Projeto</vt:lpstr>
      <vt:lpstr>THANKS!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com CRUD  de usuários</dc:title>
  <dc:creator>silas santos</dc:creator>
  <cp:lastModifiedBy>silas santos</cp:lastModifiedBy>
  <cp:revision>8</cp:revision>
  <dcterms:modified xsi:type="dcterms:W3CDTF">2023-05-06T10:58:37Z</dcterms:modified>
</cp:coreProperties>
</file>