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5" descr=""/>
          <p:cNvPicPr/>
          <p:nvPr/>
        </p:nvPicPr>
        <p:blipFill>
          <a:blip r:embed="rId2"/>
          <a:stretch/>
        </p:blipFill>
        <p:spPr>
          <a:xfrm>
            <a:off x="9129600" y="90000"/>
            <a:ext cx="2971440" cy="970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57880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</a:t>
            </a:r>
            <a:r>
              <a:rPr b="0" lang="pt-BR" sz="3200" spc="-1" strike="noStrike">
                <a:latin typeface="Arial"/>
              </a:rPr>
              <a:t>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0882080" y="5400000"/>
            <a:ext cx="1105200" cy="940680"/>
          </a:xfrm>
          <a:prstGeom prst="rect">
            <a:avLst/>
          </a:prstGeom>
          <a:ln>
            <a:noFill/>
          </a:ln>
        </p:spPr>
      </p:pic>
      <p:pic>
        <p:nvPicPr>
          <p:cNvPr id="40" name="Google Shape;11;p5" descr=""/>
          <p:cNvPicPr/>
          <p:nvPr/>
        </p:nvPicPr>
        <p:blipFill>
          <a:blip r:embed="rId4"/>
          <a:stretch/>
        </p:blipFill>
        <p:spPr>
          <a:xfrm>
            <a:off x="9129600" y="90000"/>
            <a:ext cx="2971440" cy="970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439640"/>
            <a:ext cx="914400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Arial"/>
                <a:ea typeface="Calibri"/>
              </a:rPr>
              <a:t>Detection of Depression Symptoms using Social Media Data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523880" y="4032000"/>
            <a:ext cx="914400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Silas P. Lima Filho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silasfilho@ufrj.br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Jonice Oliveira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jonice@dcc.ufrj.br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Monica Ferreira da Silva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monica.silva@ppgi.ufrj.br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A469E6-1A2F-4883-90EB-4A08E69774E0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216720" y="4159080"/>
            <a:ext cx="2774520" cy="196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85788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Context/Problem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Depression is one of the most reported mental diseases in the world. Sometimes called century illness a and the third lead cause of disability.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Depression afflicts more certain groups than others, e.g. women to men, Europeans to Africans, people with more income.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World Health Organization (WHO) presents that around 300 mi people suffer from some level of depression.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Health Ministry in Brazil presents that 11.5 million people are affected by depression.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9D1A1C9-5FF0-45A6-956F-2ACD470F81AD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85788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Descreva a sua proposta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343F49-C2F7-4EA3-B19D-39B196F07DA6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85788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Avaliação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Descreva sua experimentação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51A4F5-E926-4271-8ECA-5D7204493D6D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857880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Apresente e discuta sobre seus resultados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FB657F-567B-4F18-9532-8B0A72AB0FBC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857880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Próximos Passos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Apresente as próximas atividades a serem desempenhadas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94455B-5184-471B-AC07-531B9E3FD377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2019-09-21T02:25:29Z</dcterms:created>
  <dc:creator>Jonice Oliveira</dc:creator>
  <dc:description/>
  <dc:language>pt-BR</dc:language>
  <cp:lastModifiedBy/>
  <dcterms:modified xsi:type="dcterms:W3CDTF">2020-09-28T04:39:01Z</dcterms:modified>
  <cp:revision>5</cp:revision>
  <dc:subject/>
  <dc:title/>
</cp:coreProperties>
</file>