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DAA536-C7F2-4B6B-B9BB-E357BBCAD433}" type="datetime1">
              <a:rPr lang="pt-BR" smtClean="0"/>
              <a:t>12/11/2022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92F7D-7913-41F4-AD10-721E4224AE8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17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05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11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v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v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v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v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v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v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D4360A-774B-43FB-9A82-6DC8310FC60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920B0-BC8D-4518-AC5B-736E8A5C84D7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DEA9E-8CA2-43E6-A727-04732B5EADBA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A80A2-5E8D-497E-8E6D-9D4FE7F638A1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FC8EE-C060-472D-B892-0EA630A39E6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8B3B6-4F23-49E7-A078-4121BF5620D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BA5EA-E59C-429C-88EE-C97373715888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238A44-BB78-405B-B282-31F2B2F473E5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E3DF9-D0AA-4D50-ADCF-6A2680A4C98E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5482C-C188-43CE-8475-70AA41B4E622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4F0E1-2203-47F9-B982-B43DBAE32EC0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131CF-BCC3-403F-A89D-FC4AF673128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F02E-519A-4B65-926C-AFF8D2EBC9EE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7F960-212E-4F03-A7DD-150EFB8BB213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E8D44-B46E-4564-8E58-922FC96E3F79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CFF03-DC6F-4E3B-B96F-D76238A76C6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62F6A-6E69-468E-88BD-967050BCAACF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v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v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v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v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v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v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556A4D-3868-47B6-A2D2-3E2087AC35B2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lasprd/postma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pt-BR" sz="6200">
                <a:solidFill>
                  <a:srgbClr val="0070C0"/>
                </a:solidFill>
              </a:rPr>
              <a:t>Postman</a:t>
            </a:r>
            <a:endParaRPr lang="pt-BR" sz="6200" dirty="0">
              <a:solidFill>
                <a:srgbClr val="0070C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 rtl="0"/>
            <a:r>
              <a:rPr lang="pt-BR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Este projeto consiste em implementar um algoritmo que resolva um problema que pode ser encontrado 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no cotidiano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Realizar uma análise que encontre a menor distância possível para percorrer todos os ponto de entrega informados, partindo de um ponto inicial.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2737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Desenvolver uma solução que possa ser aplicada em áreas da logística, como em sistemas de entrega ou em um sistema de coleta de lixo.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Zoom de Slide 4">
                <a:extLst>
                  <a:ext uri="{FF2B5EF4-FFF2-40B4-BE49-F238E27FC236}">
                    <a16:creationId xmlns:a16="http://schemas.microsoft.com/office/drawing/2014/main" id="{758FFB45-027F-B1CC-9FA5-10009F629B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9771072"/>
                  </p:ext>
                </p:extLst>
              </p:nvPr>
            </p:nvGraphicFramePr>
            <p:xfrm>
              <a:off x="-1987826" y="4160476"/>
              <a:ext cx="3048000" cy="1714500"/>
            </p:xfrm>
            <a:graphic>
              <a:graphicData uri="http://schemas.microsoft.com/office/powerpoint/2016/slidezoom">
                <pslz:sldZm>
                  <pslz:sldZmObj sldId="263" cId="1100790497">
                    <pslz:zmPr id="{B9E86F1C-3C3F-4EDF-BF76-1D7D7A726AD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Zoom de Slide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58FFB45-027F-B1CC-9FA5-10009F629B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87826" y="416047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6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0"/>
            <a:ext cx="7411825" cy="2009567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014330"/>
            <a:ext cx="7243603" cy="3882887"/>
          </a:xfrm>
        </p:spPr>
        <p:txBody>
          <a:bodyPr rtlCol="0" anchor="t">
            <a:normAutofit lnSpcReduction="10000"/>
          </a:bodyPr>
          <a:lstStyle/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Passo 1: Clone o projeto com o seguinte comando:</a:t>
            </a:r>
            <a:b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&gt; 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git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 clone 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  <a:hlinkClick r:id="rId3"/>
              </a:rPr>
              <a:t>https://github.com/silasprd/postman</a:t>
            </a:r>
            <a:endParaRPr lang="pt-BR" sz="1800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Passe 2: Copie uma das entradas do arquivo ‘main.py’ e cole no arquivo input.txt dentro de ‘files’.</a:t>
            </a:r>
          </a:p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Passe 3: Dentro da pasta do projeto, acesse o diretório ‘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’, você pode utilizar o comando: </a:t>
            </a:r>
            <a:b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&gt; 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cd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endParaRPr lang="pt-BR" sz="1800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Passo 4: Execute o arquivo ‘main.py’, com o comando:</a:t>
            </a:r>
            <a:b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&gt; 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py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 main.py</a:t>
            </a:r>
          </a:p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Passo 5: Será gerado um arquivo(output.txt) no diretório ‘files’ com todas as ligações de um ponto ao outro e a distância mínima encontrada.</a:t>
            </a:r>
          </a:p>
        </p:txBody>
      </p:sp>
    </p:spTree>
    <p:extLst>
      <p:ext uri="{BB962C8B-B14F-4D97-AF65-F5344CB8AC3E}">
        <p14:creationId xmlns:p14="http://schemas.microsoft.com/office/powerpoint/2010/main" val="110079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35_TF22644756.potx" id="{25CE464C-08B3-4808-A399-3C205DAD0000}" vid="{1BB6FADC-9335-4E4C-AD0D-39BEC1BC97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Paralaxe</Template>
  <TotalTime>44</TotalTime>
  <Words>207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Corbel</vt:lpstr>
      <vt:lpstr>Paralaxe</vt:lpstr>
      <vt:lpstr>Postman</vt:lpstr>
      <vt:lpstr>Introdução</vt:lpstr>
      <vt:lpstr>Objetivo</vt:lpstr>
      <vt:lpstr>Motivação</vt:lpstr>
      <vt:lpstr>Funcionamento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itaxxi</dc:creator>
  <cp:lastModifiedBy>itaxxi</cp:lastModifiedBy>
  <cp:revision>5</cp:revision>
  <dcterms:created xsi:type="dcterms:W3CDTF">2022-11-12T21:34:00Z</dcterms:created>
  <dcterms:modified xsi:type="dcterms:W3CDTF">2022-11-12T22:34:39Z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