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7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5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1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pt-BR" sz="6200">
                <a:solidFill>
                  <a:srgbClr val="0070C0"/>
                </a:solidFill>
              </a:rPr>
              <a:t>Postman</a:t>
            </a:r>
            <a:endParaRPr lang="pt-BR" sz="6200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pt-BR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Este projeto consiste em implementar um algoritmo que resolva um problema que pode ser encontrado 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no cotidiano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Realizar uma análise que encontre a menor distância possível para percorrer todos os pontos informados, partindo de um ponto inicial.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273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Desenvolver uma solução que possa ser aplicada em áreas da logística, como em sistemas de entrega ou em um sistema de coleta de lixo.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771072"/>
                  </p:ext>
                </p:extLst>
              </p:nvPr>
            </p:nvGraphicFramePr>
            <p:xfrm>
              <a:off x="-1987826" y="4160476"/>
              <a:ext cx="3048000" cy="1714500"/>
            </p:xfrm>
            <a:graphic>
              <a:graphicData uri="http://schemas.microsoft.com/office/powerpoint/2016/slidezoom">
                <pslz:sldZm>
                  <pslz:sldZmObj sldId="263" cId="1100790497">
                    <pslz:zmPr id="{B9E86F1C-3C3F-4EDF-BF76-1D7D7A726AD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826" y="416047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6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3230218"/>
          </a:xfrm>
        </p:spPr>
        <p:txBody>
          <a:bodyPr rtlCol="0" anchor="t">
            <a:normAutofit lnSpcReduction="10000"/>
          </a:bodyPr>
          <a:lstStyle/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1: No arquivo main.py existem 3 exemplos de entradas para testar na aplicação, você só precisa copiar um exemplo e colar no arquivo de entrada(input.txt) dentro do diretório ‘files’. </a:t>
            </a: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2: De qualquer terminal, dentro do diretório ‘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’, execute o arquivo ‘main.py’, comando: 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py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main.py</a:t>
            </a: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3: O algoritmo irá realizar uma análise dos valores, e será gerado um arquivo de saída no diretório ‘files’ com a distância total e as ligações entre os pontos que gerarão um menor percurso.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0079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39</TotalTime>
  <Words>187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Corbel</vt:lpstr>
      <vt:lpstr>Paralaxe</vt:lpstr>
      <vt:lpstr>Postman</vt:lpstr>
      <vt:lpstr>Introdução</vt:lpstr>
      <vt:lpstr>Objetivo</vt:lpstr>
      <vt:lpstr>Motivação</vt:lpstr>
      <vt:lpstr>Funcionamento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itaxxi</dc:creator>
  <cp:lastModifiedBy>itaxxi</cp:lastModifiedBy>
  <cp:revision>3</cp:revision>
  <dcterms:created xsi:type="dcterms:W3CDTF">2022-11-12T21:34:00Z</dcterms:created>
  <dcterms:modified xsi:type="dcterms:W3CDTF">2022-11-12T22:14:12Z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