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60" r:id="rId5"/>
    <p:sldId id="257" r:id="rId6"/>
    <p:sldId id="261" r:id="rId7"/>
    <p:sldId id="262" r:id="rId8"/>
    <p:sldId id="263" r:id="rId9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81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1DAA536-C7F2-4B6B-B9BB-E357BBCAD433}" type="datetime1">
              <a:rPr lang="pt-BR" smtClean="0"/>
              <a:t>12/11/2022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45484C-7992-44E9-9002-213D76072A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5921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A292F7D-7913-41F4-AD10-721E4224AE86}" type="datetime1">
              <a:rPr lang="pt-BR" noProof="0" smtClean="0"/>
              <a:t>12/11/2022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524A772-5D94-4F12-8B86-44D4FB26368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7410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1614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4175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5056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114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orma Livre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orma Livre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orma Livre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orma Livre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orma livre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orma Livre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928401" y="1380068"/>
            <a:ext cx="8574622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4515377" y="3996267"/>
            <a:ext cx="6987645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D4360A-774B-43FB-9A82-6DC8310FC604}" type="datetime1">
              <a:rPr lang="pt-BR" noProof="0" smtClean="0"/>
              <a:t>12/11/2022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84311" y="4732865"/>
            <a:ext cx="10018711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484311" y="5299603"/>
            <a:ext cx="10018711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5920B0-BC8D-4518-AC5B-736E8A5C84D7}" type="datetime1">
              <a:rPr lang="pt-BR" noProof="0" smtClean="0"/>
              <a:t>12/11/2022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84312" y="685800"/>
            <a:ext cx="10018711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484312" y="4343400"/>
            <a:ext cx="1001871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BDEA9E-8CA2-43E6-A727-04732B5EADBA}" type="datetime1">
              <a:rPr lang="pt-BR" noProof="0" smtClean="0"/>
              <a:t>12/11/2022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 de texto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5" name="Caixa de texto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2436811" y="3428999"/>
            <a:ext cx="8532815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484311" y="4343400"/>
            <a:ext cx="10018711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EA80A2-5E8D-497E-8E6D-9D4FE7F638A1}" type="datetime1">
              <a:rPr lang="pt-BR" noProof="0" smtClean="0"/>
              <a:t>12/11/2022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84313" y="3308581"/>
            <a:ext cx="10018709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484312" y="4777381"/>
            <a:ext cx="10018710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4FC8EE-C060-472D-B892-0EA630A39E66}" type="datetime1">
              <a:rPr lang="pt-BR" noProof="0" smtClean="0"/>
              <a:t>12/11/2022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 de texto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5" name="Caixa de texto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484312" y="4775200"/>
            <a:ext cx="10018710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98B3B6-4F23-49E7-A078-4121BF5620D4}" type="datetime1">
              <a:rPr lang="pt-BR" noProof="0" smtClean="0"/>
              <a:t>12/11/2022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pt-BR" noProof="0"/>
              <a:t>Clique para editar o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484311" y="4343400"/>
            <a:ext cx="10018713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9BA5EA-E59C-429C-88EE-C97373715888}" type="datetime1">
              <a:rPr lang="pt-BR" noProof="0" smtClean="0"/>
              <a:t>12/11/2022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238A44-BB78-405B-B282-31F2B2F473E5}" type="datetime1">
              <a:rPr lang="pt-BR" noProof="0" smtClean="0"/>
              <a:t>12/11/2022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732655" y="685800"/>
            <a:ext cx="1770369" cy="51054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84312" y="685800"/>
            <a:ext cx="8019742" cy="5105400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9E3DF9-D0AA-4D50-ADCF-6A2680A4C98E}" type="datetime1">
              <a:rPr lang="pt-BR" noProof="0" smtClean="0"/>
              <a:t>12/11/2022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D5482C-C188-43CE-8475-70AA41B4E622}" type="datetime1">
              <a:rPr lang="pt-BR" noProof="0" smtClean="0"/>
              <a:t>12/11/2022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572279" y="2666999"/>
            <a:ext cx="8930747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572278" y="4777381"/>
            <a:ext cx="8930748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24F0E1-2203-47F9-B982-B43DBAE32EC0}" type="datetime1">
              <a:rPr lang="pt-BR" noProof="0" smtClean="0"/>
              <a:t>12/11/2022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84311" y="685800"/>
            <a:ext cx="10018713" cy="1752599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484312" y="2666999"/>
            <a:ext cx="4895055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607967" y="2667000"/>
            <a:ext cx="4895056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9131CF-BCC3-403F-A89D-FC4AF6731286}" type="datetime1">
              <a:rPr lang="pt-BR" noProof="0" smtClean="0"/>
              <a:t>12/11/2022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772179" y="2658533"/>
            <a:ext cx="460718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484311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880487" y="2667000"/>
            <a:ext cx="462253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607967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12F02E-519A-4B65-926C-AFF8D2EBC9EE}" type="datetime1">
              <a:rPr lang="pt-BR" noProof="0" smtClean="0"/>
              <a:t>12/11/2022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D7F960-212E-4F03-A7DD-150EFB8BB213}" type="datetime1">
              <a:rPr lang="pt-BR" noProof="0" smtClean="0"/>
              <a:t>12/11/2022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7E8D44-B46E-4564-8E58-922FC96E3F79}" type="datetime1">
              <a:rPr lang="pt-BR" noProof="0" smtClean="0"/>
              <a:t>12/11/2022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84312" y="1600200"/>
            <a:ext cx="354912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262033" y="685799"/>
            <a:ext cx="6240990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484312" y="2971800"/>
            <a:ext cx="354912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6CFF03-DC6F-4E3B-B96F-D76238A76C64}" type="datetime1">
              <a:rPr lang="pt-BR" noProof="0" smtClean="0"/>
              <a:t>12/11/2022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82724" y="1752599"/>
            <a:ext cx="5426158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4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482724" y="3124199"/>
            <a:ext cx="5426158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062F6A-6E69-468E-88BD-967050BCAACF}" type="datetime1">
              <a:rPr lang="pt-BR" noProof="0" smtClean="0"/>
              <a:t>12/11/2022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orma Livre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orma Livre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orma Livre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orma Livre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orma Livre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orma Livre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5D556A4D-3868-47B6-A2D2-3E2087AC35B2}" type="datetime1">
              <a:rPr lang="pt-BR" noProof="0" smtClean="0"/>
              <a:t>12/11/2022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algn="l"/>
            <a:r>
              <a:rPr lang="pt-BR" sz="6200">
                <a:solidFill>
                  <a:srgbClr val="0070C0"/>
                </a:solidFill>
              </a:rPr>
              <a:t>Postman</a:t>
            </a:r>
            <a:endParaRPr lang="pt-BR" sz="6200" dirty="0">
              <a:solidFill>
                <a:srgbClr val="0070C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algn="l" rtl="0"/>
            <a:r>
              <a:rPr lang="pt-BR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tângulo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orma Livre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orma Livre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orma Livre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orma Livre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orma Livre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orma Livre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 rtlCol="0">
            <a:normAutofit/>
          </a:bodyPr>
          <a:lstStyle/>
          <a:p>
            <a:pPr algn="l"/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rtlCol="0" anchor="t">
            <a:normAutofit/>
          </a:bodyPr>
          <a:lstStyle/>
          <a:p>
            <a:r>
              <a:rPr lang="pt-B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Este projeto consiste em implementar um algoritmo que resolva um problema que pode ser encontrado </a:t>
            </a:r>
            <a:r>
              <a:rPr lang="pt-BR" b="1" dirty="0">
                <a:solidFill>
                  <a:srgbClr val="569CD6"/>
                </a:solidFill>
                <a:latin typeface="Consolas" panose="020B0609020204030204" pitchFamily="49" charset="0"/>
              </a:rPr>
              <a:t>no cotidiano</a:t>
            </a:r>
            <a:r>
              <a:rPr lang="pt-B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.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 rtl="0"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99068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tângulo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orma Livre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orma Livre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orma Livre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orma Livre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orma Livre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orma Livre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 rtlCol="0">
            <a:normAutofit/>
          </a:bodyPr>
          <a:lstStyle/>
          <a:p>
            <a:pPr algn="l"/>
            <a:r>
              <a:rPr lang="pt-BR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rtlCol="0" anchor="t">
            <a:normAutofit/>
          </a:bodyPr>
          <a:lstStyle/>
          <a:p>
            <a:r>
              <a:rPr lang="pt-BR" b="1" dirty="0">
                <a:solidFill>
                  <a:srgbClr val="569CD6"/>
                </a:solidFill>
                <a:latin typeface="Consolas" panose="020B0609020204030204" pitchFamily="49" charset="0"/>
              </a:rPr>
              <a:t>Realizar uma análise que encontre a menor distância possível para percorrer todos os ponto de entrega informados, partindo de um ponto inicial.</a:t>
            </a:r>
          </a:p>
          <a:p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 rtl="0"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527374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tângulo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orma Livre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orma Livre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orma Livre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orma Livre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orma Livre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orma Livre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 rtlCol="0">
            <a:normAutofit/>
          </a:bodyPr>
          <a:lstStyle/>
          <a:p>
            <a:pPr algn="l"/>
            <a:r>
              <a:rPr lang="pt-BR" dirty="0"/>
              <a:t>Motivação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rtlCol="0" anchor="t">
            <a:normAutofit/>
          </a:bodyPr>
          <a:lstStyle/>
          <a:p>
            <a:r>
              <a:rPr lang="pt-BR" b="1" dirty="0">
                <a:solidFill>
                  <a:srgbClr val="569CD6"/>
                </a:solidFill>
                <a:latin typeface="Consolas" panose="020B0609020204030204" pitchFamily="49" charset="0"/>
              </a:rPr>
              <a:t>Desenvolver uma solução que possa ser aplicada em áreas da logística, como em sistemas de entrega ou em um sistema de coleta de lixo.</a:t>
            </a:r>
          </a:p>
          <a:p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 rtl="0">
              <a:buNone/>
            </a:pPr>
            <a:endParaRPr lang="pt-BR" sz="1800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Zoom de Slide 4">
                <a:extLst>
                  <a:ext uri="{FF2B5EF4-FFF2-40B4-BE49-F238E27FC236}">
                    <a16:creationId xmlns:a16="http://schemas.microsoft.com/office/drawing/2014/main" id="{758FFB45-027F-B1CC-9FA5-10009F629B1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59771072"/>
                  </p:ext>
                </p:extLst>
              </p:nvPr>
            </p:nvGraphicFramePr>
            <p:xfrm>
              <a:off x="-1987826" y="4160476"/>
              <a:ext cx="3048000" cy="1714500"/>
            </p:xfrm>
            <a:graphic>
              <a:graphicData uri="http://schemas.microsoft.com/office/powerpoint/2016/slidezoom">
                <pslz:sldZm>
                  <pslz:sldZmObj sldId="263" cId="1100790497">
                    <pslz:zmPr id="{B9E86F1C-3C3F-4EDF-BF76-1D7D7A726ADE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Zoom de Slide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58FFB45-027F-B1CC-9FA5-10009F629B1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987826" y="4160476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4168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tângulo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orma Livre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orma Livre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orma Livre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orma Livre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orma Livre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orma Livre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0"/>
            <a:ext cx="7411825" cy="2009567"/>
          </a:xfrm>
        </p:spPr>
        <p:txBody>
          <a:bodyPr rtlCol="0">
            <a:normAutofit/>
          </a:bodyPr>
          <a:lstStyle/>
          <a:p>
            <a:pPr algn="l"/>
            <a:r>
              <a:rPr lang="pt-BR" dirty="0"/>
              <a:t>Funcionamento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A2BEAA82-B1F5-13EB-E045-44F58FFE0066}"/>
              </a:ext>
            </a:extLst>
          </p:cNvPr>
          <p:cNvSpPr txBox="1">
            <a:spLocks/>
          </p:cNvSpPr>
          <p:nvPr/>
        </p:nvSpPr>
        <p:spPr>
          <a:xfrm>
            <a:off x="1018190" y="2666999"/>
            <a:ext cx="7243603" cy="271919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solidFill>
                  <a:srgbClr val="569CD6"/>
                </a:solidFill>
                <a:latin typeface="Consolas" panose="020B0609020204030204" pitchFamily="49" charset="0"/>
              </a:rPr>
              <a:t>Ao executar o projeto, após fornecer os valores no arquivo de entrada, o algoritmo abre o arquivo e inicia uma análise. Após realizar a análise ele gera um arquivo de saída contendo as ligações de um ponto a outro e o valor da distância mínima encontrada.</a:t>
            </a:r>
          </a:p>
          <a:p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Font typeface="Arial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100790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3935_TF22644756.potx" id="{25CE464C-08B3-4808-A399-3C205DAD0000}" vid="{1BB6FADC-9335-4E4C-AD0D-39BEC1BC972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de Paralaxe</Template>
  <TotalTime>47</TotalTime>
  <Words>129</Words>
  <Application>Microsoft Office PowerPoint</Application>
  <PresentationFormat>Widescreen</PresentationFormat>
  <Paragraphs>15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Consolas</vt:lpstr>
      <vt:lpstr>Corbel</vt:lpstr>
      <vt:lpstr>Paralaxe</vt:lpstr>
      <vt:lpstr>Postman</vt:lpstr>
      <vt:lpstr>Introdução</vt:lpstr>
      <vt:lpstr>Objetivo</vt:lpstr>
      <vt:lpstr>Motivação</vt:lpstr>
      <vt:lpstr>Funcionamento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Postman</dc:title>
  <dc:creator>itaxxi</dc:creator>
  <cp:lastModifiedBy>itaxxi</cp:lastModifiedBy>
  <cp:revision>6</cp:revision>
  <dcterms:created xsi:type="dcterms:W3CDTF">2022-11-12T21:34:00Z</dcterms:created>
  <dcterms:modified xsi:type="dcterms:W3CDTF">2022-11-12T22:43:06Z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