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131A-D827-BB3F-2D15-6B27794F9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50DE9-3A56-F6D4-F71D-C8A6496F8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5F04-89D6-ECF7-55FB-0D8F0FEB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CDAB-8AC5-4313-ADC2-E9F880543BE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240-A7D0-4694-8116-D2433AE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DFAAA-F36B-ED52-A129-04D05312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ED-F06A-4699-B2E3-120E85DD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2686-4220-CF44-FF2A-C868EF7A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6AA0D-C184-9E12-9CC2-E5668AE81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8C22-49E7-8E51-F60E-465CFDBA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CDAB-8AC5-4313-ADC2-E9F880543BE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6542-0179-A4FE-41C5-993B77B6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09237-899E-D570-B7DF-609E4407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ED-F06A-4699-B2E3-120E85DD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8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528EC-0DE3-E36E-99FF-2BFBC8F1E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7E036-8BA9-8A8C-0E87-C0A93C92B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1C31-7F21-E97F-7768-657C1571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CDAB-8AC5-4313-ADC2-E9F880543BE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C7CD1-6C9D-06CD-E006-4E76B069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2562-DB58-590F-651C-464456B5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ED-F06A-4699-B2E3-120E85DD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7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5066-99E3-755A-D66A-3A558F4B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332F-6A68-A80F-1C35-554913DC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702B5-B4DA-28F2-E2A0-23015E59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CDAB-8AC5-4313-ADC2-E9F880543BE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99A6C-94D4-391C-84A2-E9B7B6C6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8E2CD-F32B-EEA4-2CA2-20F0ACC2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ED-F06A-4699-B2E3-120E85DD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9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15CF-41C2-C0A1-7007-78EFDD1F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DE80-6D28-B3DF-6143-3D91B054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2C2CD-739F-98F7-1FBE-BA82532E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CDAB-8AC5-4313-ADC2-E9F880543BE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E4453-E4BA-58EA-0E6E-BC5D928A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58B4-876C-6122-B486-211BBF3E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ED-F06A-4699-B2E3-120E85DD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8348-3798-C3FF-3063-72CE97C8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424E-B646-2B37-62CA-68A525AF3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64576-A512-EA2B-A895-E6FFC2133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1EC9D-1450-30A5-7EC9-C92E81B7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CDAB-8AC5-4313-ADC2-E9F880543BE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E2F0-73DB-2763-096A-6616619D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AD9E3-22AD-7950-4193-B2BED7F7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ED-F06A-4699-B2E3-120E85DD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8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B3E1-8955-2F44-36E4-A1A8018E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3B87-FB35-C58F-5F17-91E1AF5F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6AC87-F5A1-06D2-8B7F-C4E0CBE20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7B8E3-D3C3-D728-8664-A0F7A2579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D15A5-D3EC-7CEF-E5B2-767FBB7A4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10E35-B0DA-BEBF-D779-B420FDD8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CDAB-8AC5-4313-ADC2-E9F880543BE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8D4F8-5203-E4FC-1AF0-54B90701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F5BE7-3AC3-14B0-43DA-D6E55D75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ED-F06A-4699-B2E3-120E85DD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5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1339-50F2-BC8C-0BC1-B5BABFEC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504A4-B2B6-8821-CD5A-007E119B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CDAB-8AC5-4313-ADC2-E9F880543BE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CA675-6DB9-A990-A6E6-0A1E46C5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28681-5A06-BC6D-3A76-1E34C300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ED-F06A-4699-B2E3-120E85DD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2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3D458-D39C-228F-F2F4-26FE7641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CDAB-8AC5-4313-ADC2-E9F880543BE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9593A-E3A6-A1AB-DBD6-10D7904E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EB50C-305D-07E8-0914-29AE8080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ED-F06A-4699-B2E3-120E85DD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4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A9A2-368B-2088-1B1B-767D9288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A9633-427C-BB5C-68BA-ACAFF570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E1E05-5F00-BDFA-52A7-90AF06816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35B5-7817-2994-70DF-848763EB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CDAB-8AC5-4313-ADC2-E9F880543BE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F9401-2FD4-A872-3B68-2EC2206C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0EF82-97C9-BA2F-B10B-932E3CA0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ED-F06A-4699-B2E3-120E85DD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1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3F98-00E7-B7AA-9241-6804A68E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5AA58E-B31A-78CE-AF4C-58AFE5D5A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6D2D7-B6B5-4ED4-DB41-269BDE80F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90589-24F9-88C6-FADC-E2500FDD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BCDAB-8AC5-4313-ADC2-E9F880543BE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F969B-012C-21DE-18DA-535B8E43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923DC-83E2-490C-F42C-A6AFAF73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3EED-F06A-4699-B2E3-120E85DD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7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DB7D2-E257-E083-9D6B-584F58CC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EC5F-09B0-8D5D-BA5A-D1E9FAD69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844CE-F66D-EB27-5EFA-C4A052C76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BCDAB-8AC5-4313-ADC2-E9F880543BE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7174-D2E9-CA2A-B440-64914F1B1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F2BBC-C8C2-7646-F8FC-48F088889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23EED-F06A-4699-B2E3-120E85DD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orbrewer2.org/#type=sequential&amp;scheme=BuGn&amp;n=3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tplotlib.org/cmocean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orymaps.arcgis.com/stories/098c795b5afc4beca9ab6417b32e5bac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cademic.oup.com/bioscience/article/69/7/544/5505326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8CEB-F41E-C074-515E-14252BAB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The relationship between color and spatial structure for interpreting colormap data visualizations (Sibrel et al., 2020)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2E92E-2EAC-8103-D3C4-9FD0D50CC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31" y="2036128"/>
            <a:ext cx="5905569" cy="40495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80EEBC-2FCB-4C85-59CD-A9A3AA03812B}"/>
              </a:ext>
            </a:extLst>
          </p:cNvPr>
          <p:cNvSpPr txBox="1"/>
          <p:nvPr/>
        </p:nvSpPr>
        <p:spPr>
          <a:xfrm>
            <a:off x="508000" y="2336800"/>
            <a:ext cx="5171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dark-is-more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hotspot-is-more bias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6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0425D-A9C0-D691-7143-E9A81779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E8E4-B10D-3971-726B-1A23723C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The misuse of colour in science communication (Crameri et  al., 2020)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7C474-2F07-8E0E-116B-7D1286ED20B2}"/>
              </a:ext>
            </a:extLst>
          </p:cNvPr>
          <p:cNvSpPr txBox="1"/>
          <p:nvPr/>
        </p:nvSpPr>
        <p:spPr>
          <a:xfrm>
            <a:off x="508000" y="2336800"/>
            <a:ext cx="5171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Manipulation of data (highlighting certain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Oversight needs of colour vision deficiencies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Removal of meaning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Data should be shown in universal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79CAB-2A12-EEE5-5A31-64778682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522" y="2027460"/>
            <a:ext cx="3600635" cy="36768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4669A6-462F-AEB0-9C41-84CC0FAD6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74" y="3571183"/>
            <a:ext cx="4631786" cy="32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2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AD8B3-3154-06F6-2C40-CEAB9667F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B5BD-EEE7-6AA6-1F0D-32C2E8EE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Examples: Colorbrewer2.0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45ABE-D929-9F8E-E9C0-B5035312E360}"/>
              </a:ext>
            </a:extLst>
          </p:cNvPr>
          <p:cNvSpPr txBox="1"/>
          <p:nvPr/>
        </p:nvSpPr>
        <p:spPr>
          <a:xfrm>
            <a:off x="508000" y="2336800"/>
            <a:ext cx="5171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hlinkClick r:id="rId2"/>
              </a:rPr>
              <a:t>https://colorbrewer2.org/#type=sequential&amp;scheme=BuGn&amp;n=3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Helps you choose the right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21C30-2215-9D6A-3A81-F62530EB3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440" y="1786401"/>
            <a:ext cx="6512560" cy="47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7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494DD-B1A3-DCF9-3341-B60A2DF8D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6101-3ED3-F246-756C-464256C5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Examples: CMocean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CD9D6-AAE5-2799-427C-62DAC94692D8}"/>
              </a:ext>
            </a:extLst>
          </p:cNvPr>
          <p:cNvSpPr txBox="1"/>
          <p:nvPr/>
        </p:nvSpPr>
        <p:spPr>
          <a:xfrm>
            <a:off x="508000" y="2336800"/>
            <a:ext cx="5171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hlinkClick r:id="rId2"/>
              </a:rPr>
              <a:t>https://matplotlib.org/cmocean/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Colormaps for commonly-used oceanographic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 of other resources about use of color in 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D7C025-B403-066F-D993-620E0B3EF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989" y="0"/>
            <a:ext cx="3357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7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14690-FE99-18CB-EDE8-021B2000F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AA7F-FCB3-22D9-2451-BE6FAF0D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Examples: Storymaps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57362-2855-56E4-540E-3BB1A10C91DE}"/>
              </a:ext>
            </a:extLst>
          </p:cNvPr>
          <p:cNvSpPr txBox="1"/>
          <p:nvPr/>
        </p:nvSpPr>
        <p:spPr>
          <a:xfrm>
            <a:off x="508000" y="2336800"/>
            <a:ext cx="517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hlinkClick r:id="rId2"/>
              </a:rPr>
              <a:t>https://storymaps.arcgis.com/stories/098c795b5afc4beca9ab6417b32e5bac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Another way of visualizing spatial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524ED-97F6-36B3-05CE-D172C51EB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199" y="1887230"/>
            <a:ext cx="6359801" cy="30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9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ABF14-3041-9B3A-5925-C8DBD7868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D216-377F-AF33-3141-AE1B6578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Uncertainty and extrapolation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5EAA5-92B0-1685-8C02-781AE6898D3A}"/>
              </a:ext>
            </a:extLst>
          </p:cNvPr>
          <p:cNvSpPr txBox="1"/>
          <p:nvPr/>
        </p:nvSpPr>
        <p:spPr>
          <a:xfrm>
            <a:off x="508000" y="2336800"/>
            <a:ext cx="6255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joint species distribution modelling to predict distributions of seafloor taxa and identify vulnerable marine ecosystems in New Zealand waters</a:t>
            </a:r>
            <a:r>
              <a:rPr lang="nl-BE" dirty="0"/>
              <a:t> (Stephenson et al., 2023)</a:t>
            </a:r>
          </a:p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Multivariate environmental similarity surfaces (MESS) R package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6A239-7D9B-91B5-65AF-93035E051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689" y="4091126"/>
            <a:ext cx="6255071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4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8EC7-5AD3-1339-FDD8-F45B53461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DF45-4F41-03B1-323C-6A97201F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Uncertainty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B0AE8-2134-B8BA-EA7D-BB828E31D10E}"/>
              </a:ext>
            </a:extLst>
          </p:cNvPr>
          <p:cNvSpPr txBox="1"/>
          <p:nvPr/>
        </p:nvSpPr>
        <p:spPr>
          <a:xfrm>
            <a:off x="508000" y="2336800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Concerning uncertainty and trust in models, discussed grouping models into tiers (like IPCC does)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Maybe based on categories suggested in Sofaer et al. (2019)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Development and Delivery of Species Distribution Models to Inform Decision-Making | </a:t>
            </a:r>
            <a:r>
              <a:rPr lang="en-US" dirty="0" err="1">
                <a:hlinkClick r:id="rId2"/>
              </a:rPr>
              <a:t>BioScience</a:t>
            </a:r>
            <a:r>
              <a:rPr lang="en-US" dirty="0">
                <a:hlinkClick r:id="rId2"/>
              </a:rPr>
              <a:t> | Oxford Academic (oup.com)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A40EA-DDD5-92EB-52FE-C9EDE1E7E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166" y="2048508"/>
            <a:ext cx="6958085" cy="27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6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223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The relationship between color and spatial structure for interpreting colormap data visualizations (Sibrel et al., 2020)</vt:lpstr>
      <vt:lpstr>The misuse of colour in science communication (Crameri et  al., 2020)</vt:lpstr>
      <vt:lpstr>Examples: Colorbrewer2.0</vt:lpstr>
      <vt:lpstr>Examples: CMocean</vt:lpstr>
      <vt:lpstr>Examples: Storymaps</vt:lpstr>
      <vt:lpstr>Uncertainty and extrapolation</vt:lpstr>
      <vt:lpstr>Uncertainty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Nowe</dc:creator>
  <cp:lastModifiedBy>Johannes Nowe</cp:lastModifiedBy>
  <cp:revision>2</cp:revision>
  <dcterms:created xsi:type="dcterms:W3CDTF">2024-02-21T08:42:53Z</dcterms:created>
  <dcterms:modified xsi:type="dcterms:W3CDTF">2024-02-22T13:03:07Z</dcterms:modified>
</cp:coreProperties>
</file>