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0" r:id="rId5"/>
    <p:sldId id="261" r:id="rId6"/>
    <p:sldId id="262" r:id="rId7"/>
    <p:sldId id="263" r:id="rId8"/>
    <p:sldId id="264" r:id="rId9"/>
    <p:sldId id="269" r:id="rId10"/>
    <p:sldId id="265" r:id="rId11"/>
    <p:sldId id="266" r:id="rId12"/>
    <p:sldId id="267" r:id="rId13"/>
    <p:sldId id="268" r:id="rId14"/>
  </p:sldIdLst>
  <p:sldSz cx="9144000" cy="6858000" type="screen4x3"/>
  <p:notesSz cx="6851650" cy="9747250"/>
  <p:embeddedFontLst>
    <p:embeddedFont>
      <p:font typeface="Nunito Sans" panose="020B0604020202020204" charset="0"/>
      <p:regular r:id="rId16"/>
      <p:bold r:id="rId17"/>
      <p:italic r:id="rId18"/>
      <p:boldItalic r:id="rId19"/>
    </p:embeddedFont>
    <p:embeddedFont>
      <p:font typeface="Helvetica Neue" panose="020B0604020202020204" charset="0"/>
      <p:regular r:id="rId20"/>
      <p:bold r:id="rId21"/>
      <p:italic r:id="rId22"/>
      <p:boldItalic r:id="rId23"/>
    </p:embeddedFont>
    <p:embeddedFont>
      <p:font typeface="Helvetica Neue Light" panose="020B0604020202020204" charset="0"/>
      <p:regular r:id="rId24"/>
      <p:bold r:id="rId25"/>
      <p:italic r:id="rId26"/>
      <p:boldItalic r:id="rId27"/>
    </p:embeddedFont>
    <p:embeddedFont>
      <p:font typeface="Georgia" panose="02040502050405020303" pitchFamily="18"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19" autoAdjust="0"/>
  </p:normalViewPr>
  <p:slideViewPr>
    <p:cSldViewPr snapToGrid="0">
      <p:cViewPr varScale="1">
        <p:scale>
          <a:sx n="53" d="100"/>
          <a:sy n="53" d="100"/>
        </p:scale>
        <p:origin x="166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Helvetica Neue Light"/>
                <a:ea typeface="Helvetica Neue Light"/>
                <a:cs typeface="Helvetica Neue Light"/>
                <a:sym typeface="Helvetica Neue Light"/>
              </a:defRPr>
            </a:lvl1pPr>
            <a:lvl2pPr marR="0" lvl="1"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2pPr>
            <a:lvl3pPr marR="0" lvl="2"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3pPr>
            <a:lvl4pPr marR="0" lvl="3"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6pPr>
            <a:lvl7pPr marR="0" lvl="6"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7pPr>
            <a:lvl8pPr marR="0" lvl="7"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8pPr>
            <a:lvl9pPr marR="0" lvl="8"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4" name="Shape 4"/>
          <p:cNvSpPr txBox="1">
            <a:spLocks noGrp="1"/>
          </p:cNvSpPr>
          <p:nvPr>
            <p:ph type="dt" idx="10"/>
          </p:nvPr>
        </p:nvSpPr>
        <p:spPr>
          <a:xfrm>
            <a:off x="3886200"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Helvetica Neue Light"/>
                <a:ea typeface="Helvetica Neue Light"/>
                <a:cs typeface="Helvetica Neue Light"/>
                <a:sym typeface="Helvetica Neue Light"/>
              </a:defRPr>
            </a:lvl1pPr>
            <a:lvl2pPr marR="0" lvl="1"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2pPr>
            <a:lvl3pPr marR="0" lvl="2"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3pPr>
            <a:lvl4pPr marR="0" lvl="3"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6pPr>
            <a:lvl7pPr marR="0" lvl="6"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7pPr>
            <a:lvl8pPr marR="0" lvl="7"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8pPr>
            <a:lvl9pPr marR="0" lvl="8"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5" name="Shape 5"/>
          <p:cNvSpPr>
            <a:spLocks noGrp="1" noRot="1" noChangeAspect="1"/>
          </p:cNvSpPr>
          <p:nvPr>
            <p:ph type="sldImg" idx="3"/>
          </p:nvPr>
        </p:nvSpPr>
        <p:spPr>
          <a:xfrm>
            <a:off x="990600" y="762000"/>
            <a:ext cx="4876800" cy="3657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914400" y="4648200"/>
            <a:ext cx="5029200" cy="43434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296400"/>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Helvetica Neue Light"/>
                <a:ea typeface="Helvetica Neue Light"/>
                <a:cs typeface="Helvetica Neue Light"/>
                <a:sym typeface="Helvetica Neue Light"/>
              </a:defRPr>
            </a:lvl1pPr>
            <a:lvl2pPr marR="0" lvl="1"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2pPr>
            <a:lvl3pPr marR="0" lvl="2"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3pPr>
            <a:lvl4pPr marR="0" lvl="3"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6pPr>
            <a:lvl7pPr marR="0" lvl="6"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7pPr>
            <a:lvl8pPr marR="0" lvl="7"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8pPr>
            <a:lvl9pPr marR="0" lvl="8"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8" name="Shape 8"/>
          <p:cNvSpPr txBox="1">
            <a:spLocks noGrp="1"/>
          </p:cNvSpPr>
          <p:nvPr>
            <p:ph type="sldNum" idx="12"/>
          </p:nvPr>
        </p:nvSpPr>
        <p:spPr>
          <a:xfrm>
            <a:off x="3886200" y="92964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Helvetica Neue Light"/>
                <a:ea typeface="Helvetica Neue Light"/>
                <a:cs typeface="Helvetica Neue Light"/>
                <a:sym typeface="Helvetica Neue Light"/>
              </a:rPr>
              <a:t>‹#›</a:t>
            </a:fld>
            <a:endParaRPr sz="1200" b="0" i="0" u="none" strike="noStrike" cap="none">
              <a:solidFill>
                <a:schemeClr val="dk1"/>
              </a:solidFill>
              <a:latin typeface="Helvetica Neue Light"/>
              <a:ea typeface="Helvetica Neue Light"/>
              <a:cs typeface="Helvetica Neue Light"/>
              <a:sym typeface="Helvetica Neue Light"/>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fr.wikipedia.org/wiki/JAX-RS" TargetMode="External"/><Relationship Id="rId3" Type="http://schemas.openxmlformats.org/officeDocument/2006/relationships/hyperlink" Target="https://fr.wikipedia.org/wiki/Framework" TargetMode="External"/><Relationship Id="rId7" Type="http://schemas.openxmlformats.org/officeDocument/2006/relationships/hyperlink" Target="https://fr.wikipedia.org/wiki/RES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fr.wikipedia.org/wiki/Services_web" TargetMode="External"/><Relationship Id="rId5" Type="http://schemas.openxmlformats.org/officeDocument/2006/relationships/hyperlink" Target="https://fr.wikipedia.org/wiki/Java_(langage)" TargetMode="External"/><Relationship Id="rId4" Type="http://schemas.openxmlformats.org/officeDocument/2006/relationships/hyperlink" Target="https://fr.wikipedia.org/wiki/Open-sourc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ftr" idx="11"/>
          </p:nvPr>
        </p:nvSpPr>
        <p:spPr>
          <a:xfrm>
            <a:off x="0" y="9296400"/>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fr-FR" sz="1200" b="0" u="none">
                <a:solidFill>
                  <a:schemeClr val="dk1"/>
                </a:solidFill>
                <a:latin typeface="Helvetica Neue Light"/>
                <a:ea typeface="Helvetica Neue Light"/>
                <a:cs typeface="Helvetica Neue Light"/>
                <a:sym typeface="Helvetica Neue Light"/>
              </a:rPr>
              <a:t>presentation title</a:t>
            </a:r>
            <a:endParaRPr/>
          </a:p>
        </p:txBody>
      </p:sp>
      <p:sp>
        <p:nvSpPr>
          <p:cNvPr id="64" name="Shape 64"/>
          <p:cNvSpPr txBox="1">
            <a:spLocks noGrp="1"/>
          </p:cNvSpPr>
          <p:nvPr>
            <p:ph type="sldNum" idx="12"/>
          </p:nvPr>
        </p:nvSpPr>
        <p:spPr>
          <a:xfrm>
            <a:off x="3886200" y="92964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u="none">
                <a:solidFill>
                  <a:schemeClr val="dk1"/>
                </a:solidFill>
                <a:latin typeface="Helvetica Neue Light"/>
                <a:ea typeface="Helvetica Neue Light"/>
                <a:cs typeface="Helvetica Neue Light"/>
                <a:sym typeface="Helvetica Neue Light"/>
              </a:rPr>
              <a:t>1</a:t>
            </a:fld>
            <a:endParaRPr sz="1200" b="0" u="none">
              <a:solidFill>
                <a:schemeClr val="dk1"/>
              </a:solidFill>
              <a:latin typeface="Helvetica Neue Light"/>
              <a:ea typeface="Helvetica Neue Light"/>
              <a:cs typeface="Helvetica Neue Light"/>
              <a:sym typeface="Helvetica Neue Light"/>
            </a:endParaRPr>
          </a:p>
        </p:txBody>
      </p:sp>
      <p:sp>
        <p:nvSpPr>
          <p:cNvPr id="65" name="Shape 65"/>
          <p:cNvSpPr>
            <a:spLocks noGrp="1" noRot="1" noChangeAspect="1"/>
          </p:cNvSpPr>
          <p:nvPr>
            <p:ph type="sldImg" idx="2"/>
          </p:nvPr>
        </p:nvSpPr>
        <p:spPr>
          <a:xfrm>
            <a:off x="990600" y="762000"/>
            <a:ext cx="4876800" cy="36576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 name="Shape 66"/>
          <p:cNvSpPr txBox="1">
            <a:spLocks noGrp="1"/>
          </p:cNvSpPr>
          <p:nvPr>
            <p:ph type="body" idx="1"/>
          </p:nvPr>
        </p:nvSpPr>
        <p:spPr>
          <a:xfrm>
            <a:off x="914400" y="4648200"/>
            <a:ext cx="50292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ftr" idx="11"/>
          </p:nvPr>
        </p:nvSpPr>
        <p:spPr>
          <a:xfrm>
            <a:off x="0" y="9296400"/>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fr-FR" sz="1200">
                <a:solidFill>
                  <a:schemeClr val="dk1"/>
                </a:solidFill>
                <a:latin typeface="Helvetica Neue Light"/>
                <a:ea typeface="Helvetica Neue Light"/>
                <a:cs typeface="Helvetica Neue Light"/>
                <a:sym typeface="Helvetica Neue Light"/>
              </a:rPr>
              <a:t>presentation title</a:t>
            </a:r>
            <a:endParaRPr/>
          </a:p>
        </p:txBody>
      </p:sp>
      <p:sp>
        <p:nvSpPr>
          <p:cNvPr id="315" name="Shape 315"/>
          <p:cNvSpPr txBox="1">
            <a:spLocks noGrp="1"/>
          </p:cNvSpPr>
          <p:nvPr>
            <p:ph type="sldNum" idx="12"/>
          </p:nvPr>
        </p:nvSpPr>
        <p:spPr>
          <a:xfrm>
            <a:off x="3886200" y="92964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Helvetica Neue Light"/>
                <a:ea typeface="Helvetica Neue Light"/>
                <a:cs typeface="Helvetica Neue Light"/>
                <a:sym typeface="Helvetica Neue Light"/>
              </a:rPr>
              <a:t>10</a:t>
            </a:fld>
            <a:endParaRPr sz="1200">
              <a:solidFill>
                <a:schemeClr val="dk1"/>
              </a:solidFill>
              <a:latin typeface="Helvetica Neue Light"/>
              <a:ea typeface="Helvetica Neue Light"/>
              <a:cs typeface="Helvetica Neue Light"/>
              <a:sym typeface="Helvetica Neue Light"/>
            </a:endParaRPr>
          </a:p>
        </p:txBody>
      </p:sp>
      <p:sp>
        <p:nvSpPr>
          <p:cNvPr id="316" name="Shape 316"/>
          <p:cNvSpPr>
            <a:spLocks noGrp="1" noRot="1" noChangeAspect="1"/>
          </p:cNvSpPr>
          <p:nvPr>
            <p:ph type="sldImg" idx="2"/>
          </p:nvPr>
        </p:nvSpPr>
        <p:spPr>
          <a:xfrm>
            <a:off x="990600" y="762000"/>
            <a:ext cx="4876800" cy="36576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7" name="Shape 317"/>
          <p:cNvSpPr txBox="1">
            <a:spLocks noGrp="1"/>
          </p:cNvSpPr>
          <p:nvPr>
            <p:ph type="body" idx="1"/>
          </p:nvPr>
        </p:nvSpPr>
        <p:spPr>
          <a:xfrm>
            <a:off x="914400" y="4648200"/>
            <a:ext cx="5029200" cy="43434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rgbClr val="CCCCCC"/>
              </a:buClr>
              <a:buSzPts val="1400"/>
              <a:buFont typeface="Nunito Sans"/>
              <a:buChar char="▪"/>
            </a:pPr>
            <a:endParaRPr/>
          </a:p>
          <a:p>
            <a:pPr marL="0" marR="0" lvl="0" indent="0" algn="l" rtl="0">
              <a:spcBef>
                <a:spcPts val="36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ftr" idx="11"/>
          </p:nvPr>
        </p:nvSpPr>
        <p:spPr>
          <a:xfrm>
            <a:off x="0" y="9296400"/>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fr-FR" sz="1200">
                <a:solidFill>
                  <a:schemeClr val="dk1"/>
                </a:solidFill>
                <a:latin typeface="Helvetica Neue Light"/>
                <a:ea typeface="Helvetica Neue Light"/>
                <a:cs typeface="Helvetica Neue Light"/>
                <a:sym typeface="Helvetica Neue Light"/>
              </a:rPr>
              <a:t>presentation title</a:t>
            </a:r>
            <a:endParaRPr/>
          </a:p>
        </p:txBody>
      </p:sp>
      <p:sp>
        <p:nvSpPr>
          <p:cNvPr id="334" name="Shape 334"/>
          <p:cNvSpPr txBox="1">
            <a:spLocks noGrp="1"/>
          </p:cNvSpPr>
          <p:nvPr>
            <p:ph type="sldNum" idx="12"/>
          </p:nvPr>
        </p:nvSpPr>
        <p:spPr>
          <a:xfrm>
            <a:off x="3886200" y="92964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Helvetica Neue Light"/>
                <a:ea typeface="Helvetica Neue Light"/>
                <a:cs typeface="Helvetica Neue Light"/>
                <a:sym typeface="Helvetica Neue Light"/>
              </a:rPr>
              <a:t>11</a:t>
            </a:fld>
            <a:endParaRPr sz="1200">
              <a:solidFill>
                <a:schemeClr val="dk1"/>
              </a:solidFill>
              <a:latin typeface="Helvetica Neue Light"/>
              <a:ea typeface="Helvetica Neue Light"/>
              <a:cs typeface="Helvetica Neue Light"/>
              <a:sym typeface="Helvetica Neue Light"/>
            </a:endParaRPr>
          </a:p>
        </p:txBody>
      </p:sp>
      <p:sp>
        <p:nvSpPr>
          <p:cNvPr id="335" name="Shape 335"/>
          <p:cNvSpPr>
            <a:spLocks noGrp="1" noRot="1" noChangeAspect="1"/>
          </p:cNvSpPr>
          <p:nvPr>
            <p:ph type="sldImg" idx="2"/>
          </p:nvPr>
        </p:nvSpPr>
        <p:spPr>
          <a:xfrm>
            <a:off x="990600" y="762000"/>
            <a:ext cx="4876800" cy="36576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6" name="Shape 336"/>
          <p:cNvSpPr txBox="1">
            <a:spLocks noGrp="1"/>
          </p:cNvSpPr>
          <p:nvPr>
            <p:ph type="body" idx="1"/>
          </p:nvPr>
        </p:nvSpPr>
        <p:spPr>
          <a:xfrm>
            <a:off x="914400" y="4648200"/>
            <a:ext cx="50292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360"/>
              </a:spcBef>
              <a:spcAft>
                <a:spcPts val="0"/>
              </a:spcAft>
              <a:buNone/>
            </a:pPr>
            <a:r>
              <a:rPr lang="fr-FR" sz="1400" dirty="0">
                <a:solidFill>
                  <a:srgbClr val="666666"/>
                </a:solidFill>
                <a:latin typeface="Nunito Sans"/>
                <a:ea typeface="Nunito Sans"/>
                <a:cs typeface="Nunito Sans"/>
                <a:sym typeface="Nunito Sans"/>
              </a:rPr>
              <a:t>Pour conclure, notre application est destinée aux agents de sécurité mais surtout aux simples citoyens qui se retrouvent en danger dans les espaces privés et peinent à trouver la sortie.</a:t>
            </a:r>
          </a:p>
          <a:p>
            <a:pPr marL="0" marR="0" lvl="0" indent="0" algn="l" rtl="0">
              <a:spcBef>
                <a:spcPts val="360"/>
              </a:spcBef>
              <a:spcAft>
                <a:spcPts val="0"/>
              </a:spcAft>
              <a:buNone/>
            </a:pPr>
            <a:endParaRPr lang="fr-FR" sz="1400" dirty="0">
              <a:solidFill>
                <a:srgbClr val="666666"/>
              </a:solidFill>
              <a:latin typeface="Nunito Sans"/>
              <a:ea typeface="Nunito Sans"/>
              <a:cs typeface="Nunito Sans"/>
              <a:sym typeface="Nunito Sans"/>
            </a:endParaRPr>
          </a:p>
          <a:p>
            <a:pPr marL="0" marR="0" lvl="0" indent="0" algn="l" rtl="0">
              <a:spcBef>
                <a:spcPts val="360"/>
              </a:spcBef>
              <a:spcAft>
                <a:spcPts val="0"/>
              </a:spcAft>
              <a:buNone/>
            </a:pPr>
            <a:r>
              <a:rPr lang="fr-FR" sz="1400" dirty="0">
                <a:solidFill>
                  <a:srgbClr val="666666"/>
                </a:solidFill>
                <a:latin typeface="Nunito Sans"/>
                <a:ea typeface="Nunito Sans"/>
                <a:cs typeface="Nunito Sans"/>
                <a:sym typeface="Nunito Sans"/>
              </a:rPr>
              <a:t>Elle permet la localisation des individus , le calcul du chemin le plus court vers une porte de sortie , le guidage vers cette porte </a:t>
            </a:r>
          </a:p>
          <a:p>
            <a:pPr marL="0" marR="0" lvl="0" indent="0" algn="l" rtl="0">
              <a:spcBef>
                <a:spcPts val="360"/>
              </a:spcBef>
              <a:spcAft>
                <a:spcPts val="0"/>
              </a:spcAft>
              <a:buNone/>
            </a:pPr>
            <a:endParaRPr sz="1400" dirty="0">
              <a:solidFill>
                <a:srgbClr val="666666"/>
              </a:solidFill>
              <a:latin typeface="Nunito Sans"/>
              <a:ea typeface="Nunito Sans"/>
              <a:cs typeface="Nunito Sans"/>
              <a:sym typeface="Nunito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ftr" idx="11"/>
          </p:nvPr>
        </p:nvSpPr>
        <p:spPr>
          <a:xfrm>
            <a:off x="0" y="9296400"/>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fr-FR" sz="1200">
                <a:solidFill>
                  <a:schemeClr val="dk1"/>
                </a:solidFill>
                <a:latin typeface="Helvetica Neue Light"/>
                <a:ea typeface="Helvetica Neue Light"/>
                <a:cs typeface="Helvetica Neue Light"/>
                <a:sym typeface="Helvetica Neue Light"/>
              </a:rPr>
              <a:t>presentation title</a:t>
            </a:r>
            <a:endParaRPr/>
          </a:p>
        </p:txBody>
      </p:sp>
      <p:sp>
        <p:nvSpPr>
          <p:cNvPr id="352" name="Shape 352"/>
          <p:cNvSpPr txBox="1">
            <a:spLocks noGrp="1"/>
          </p:cNvSpPr>
          <p:nvPr>
            <p:ph type="sldNum" idx="12"/>
          </p:nvPr>
        </p:nvSpPr>
        <p:spPr>
          <a:xfrm>
            <a:off x="3886200" y="92964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Helvetica Neue Light"/>
                <a:ea typeface="Helvetica Neue Light"/>
                <a:cs typeface="Helvetica Neue Light"/>
                <a:sym typeface="Helvetica Neue Light"/>
              </a:rPr>
              <a:t>12</a:t>
            </a:fld>
            <a:endParaRPr sz="1200">
              <a:solidFill>
                <a:schemeClr val="dk1"/>
              </a:solidFill>
              <a:latin typeface="Helvetica Neue Light"/>
              <a:ea typeface="Helvetica Neue Light"/>
              <a:cs typeface="Helvetica Neue Light"/>
              <a:sym typeface="Helvetica Neue Light"/>
            </a:endParaRPr>
          </a:p>
        </p:txBody>
      </p:sp>
      <p:sp>
        <p:nvSpPr>
          <p:cNvPr id="353" name="Shape 353"/>
          <p:cNvSpPr>
            <a:spLocks noGrp="1" noRot="1" noChangeAspect="1"/>
          </p:cNvSpPr>
          <p:nvPr>
            <p:ph type="sldImg" idx="2"/>
          </p:nvPr>
        </p:nvSpPr>
        <p:spPr>
          <a:xfrm>
            <a:off x="990600" y="762000"/>
            <a:ext cx="4876800" cy="36576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4" name="Shape 354"/>
          <p:cNvSpPr txBox="1">
            <a:spLocks noGrp="1"/>
          </p:cNvSpPr>
          <p:nvPr>
            <p:ph type="body" idx="1"/>
          </p:nvPr>
        </p:nvSpPr>
        <p:spPr>
          <a:xfrm>
            <a:off x="914400" y="4648200"/>
            <a:ext cx="50292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360"/>
              </a:spcBef>
              <a:spcAft>
                <a:spcPts val="0"/>
              </a:spcAft>
              <a:buNone/>
            </a:pPr>
            <a:r>
              <a:rPr lang="fr-FR" sz="1400">
                <a:solidFill>
                  <a:srgbClr val="666666"/>
                </a:solidFill>
                <a:latin typeface="Nunito Sans"/>
                <a:ea typeface="Nunito Sans"/>
                <a:cs typeface="Nunito Sans"/>
                <a:sym typeface="Nunito Sans"/>
              </a:rPr>
              <a:t>Nous voulons instaurer un système de notification afin d’informer les individus se trouvant dans le bâtiment concerné du danger.</a:t>
            </a:r>
            <a:br>
              <a:rPr lang="fr-FR" sz="1400">
                <a:solidFill>
                  <a:srgbClr val="666666"/>
                </a:solidFill>
                <a:latin typeface="Nunito Sans"/>
                <a:ea typeface="Nunito Sans"/>
                <a:cs typeface="Nunito Sans"/>
                <a:sym typeface="Nunito Sans"/>
              </a:rPr>
            </a:br>
            <a:endParaRPr sz="1400">
              <a:solidFill>
                <a:srgbClr val="666666"/>
              </a:solidFill>
              <a:latin typeface="Nunito Sans"/>
              <a:ea typeface="Nunito Sans"/>
              <a:cs typeface="Nunito Sans"/>
              <a:sym typeface="Nunito Sans"/>
            </a:endParaRPr>
          </a:p>
          <a:p>
            <a:pPr marL="0" marR="0" lvl="0" indent="0" algn="l" rtl="0">
              <a:spcBef>
                <a:spcPts val="360"/>
              </a:spcBef>
              <a:spcAft>
                <a:spcPts val="0"/>
              </a:spcAft>
              <a:buNone/>
            </a:pPr>
            <a:r>
              <a:rPr lang="fr-FR" sz="1400">
                <a:solidFill>
                  <a:srgbClr val="666666"/>
                </a:solidFill>
                <a:latin typeface="Nunito Sans"/>
                <a:ea typeface="Nunito Sans"/>
                <a:cs typeface="Nunito Sans"/>
                <a:sym typeface="Nunito Sans"/>
              </a:rPr>
              <a:t>Nous envisageons également d’ajouter une interface de connexion. Après installation le client devra se connecter en insérant son numéro de téléphone. opération faite une seule fois.</a:t>
            </a:r>
            <a:br>
              <a:rPr lang="fr-FR" sz="1400">
                <a:solidFill>
                  <a:srgbClr val="666666"/>
                </a:solidFill>
                <a:latin typeface="Nunito Sans"/>
                <a:ea typeface="Nunito Sans"/>
                <a:cs typeface="Nunito Sans"/>
                <a:sym typeface="Nunito Sans"/>
              </a:rPr>
            </a:br>
            <a:r>
              <a:rPr lang="fr-FR" sz="1400">
                <a:solidFill>
                  <a:srgbClr val="666666"/>
                </a:solidFill>
                <a:latin typeface="Nunito Sans"/>
                <a:ea typeface="Nunito Sans"/>
                <a:cs typeface="Nunito Sans"/>
                <a:sym typeface="Nunito Sans"/>
              </a:rPr>
              <a:t>( Nous avons commencé à réalisé ces 2 fonctionnalités mais avons arrêté faute de temps) </a:t>
            </a:r>
            <a:endParaRPr sz="1400">
              <a:solidFill>
                <a:srgbClr val="666666"/>
              </a:solidFill>
              <a:latin typeface="Nunito Sans"/>
              <a:ea typeface="Nunito Sans"/>
              <a:cs typeface="Nunito Sans"/>
              <a:sym typeface="Nunito Sans"/>
            </a:endParaRPr>
          </a:p>
          <a:p>
            <a:pPr marL="0" marR="0" lvl="0" indent="0" algn="l" rtl="0">
              <a:spcBef>
                <a:spcPts val="360"/>
              </a:spcBef>
              <a:spcAft>
                <a:spcPts val="0"/>
              </a:spcAft>
              <a:buNone/>
            </a:pPr>
            <a:endParaRPr sz="1400">
              <a:solidFill>
                <a:srgbClr val="666666"/>
              </a:solidFill>
              <a:latin typeface="Nunito Sans"/>
              <a:ea typeface="Nunito Sans"/>
              <a:cs typeface="Nunito Sans"/>
              <a:sym typeface="Nunito Sans"/>
            </a:endParaRPr>
          </a:p>
          <a:p>
            <a:pPr marL="0" marR="0" lvl="0" indent="0" algn="l" rtl="0">
              <a:spcBef>
                <a:spcPts val="360"/>
              </a:spcBef>
              <a:spcAft>
                <a:spcPts val="0"/>
              </a:spcAft>
              <a:buNone/>
            </a:pPr>
            <a:endParaRPr sz="1400">
              <a:solidFill>
                <a:srgbClr val="666666"/>
              </a:solidFill>
              <a:latin typeface="Nunito Sans"/>
              <a:ea typeface="Nunito Sans"/>
              <a:cs typeface="Nunito Sans"/>
              <a:sym typeface="Nunito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txBox="1">
            <a:spLocks noGrp="1"/>
          </p:cNvSpPr>
          <p:nvPr>
            <p:ph type="ftr" idx="11"/>
          </p:nvPr>
        </p:nvSpPr>
        <p:spPr>
          <a:xfrm>
            <a:off x="0" y="9296400"/>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fr-FR" sz="1200">
                <a:solidFill>
                  <a:schemeClr val="dk1"/>
                </a:solidFill>
                <a:latin typeface="Helvetica Neue Light"/>
                <a:ea typeface="Helvetica Neue Light"/>
                <a:cs typeface="Helvetica Neue Light"/>
                <a:sym typeface="Helvetica Neue Light"/>
              </a:rPr>
              <a:t>presentation title</a:t>
            </a:r>
            <a:endParaRPr/>
          </a:p>
        </p:txBody>
      </p:sp>
      <p:sp>
        <p:nvSpPr>
          <p:cNvPr id="370" name="Shape 370"/>
          <p:cNvSpPr txBox="1">
            <a:spLocks noGrp="1"/>
          </p:cNvSpPr>
          <p:nvPr>
            <p:ph type="sldNum" idx="12"/>
          </p:nvPr>
        </p:nvSpPr>
        <p:spPr>
          <a:xfrm>
            <a:off x="3886200" y="92964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Helvetica Neue Light"/>
                <a:ea typeface="Helvetica Neue Light"/>
                <a:cs typeface="Helvetica Neue Light"/>
                <a:sym typeface="Helvetica Neue Light"/>
              </a:rPr>
              <a:t>13</a:t>
            </a:fld>
            <a:endParaRPr sz="1200">
              <a:solidFill>
                <a:schemeClr val="dk1"/>
              </a:solidFill>
              <a:latin typeface="Helvetica Neue Light"/>
              <a:ea typeface="Helvetica Neue Light"/>
              <a:cs typeface="Helvetica Neue Light"/>
              <a:sym typeface="Helvetica Neue Light"/>
            </a:endParaRPr>
          </a:p>
        </p:txBody>
      </p:sp>
      <p:sp>
        <p:nvSpPr>
          <p:cNvPr id="371" name="Shape 371"/>
          <p:cNvSpPr>
            <a:spLocks noGrp="1" noRot="1" noChangeAspect="1"/>
          </p:cNvSpPr>
          <p:nvPr>
            <p:ph type="sldImg" idx="2"/>
          </p:nvPr>
        </p:nvSpPr>
        <p:spPr>
          <a:xfrm>
            <a:off x="990600" y="762000"/>
            <a:ext cx="4876800" cy="36576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2" name="Shape 372"/>
          <p:cNvSpPr txBox="1">
            <a:spLocks noGrp="1"/>
          </p:cNvSpPr>
          <p:nvPr>
            <p:ph type="body" idx="1"/>
          </p:nvPr>
        </p:nvSpPr>
        <p:spPr>
          <a:xfrm>
            <a:off x="914400" y="4648200"/>
            <a:ext cx="50292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txBox="1">
            <a:spLocks noGrp="1"/>
          </p:cNvSpPr>
          <p:nvPr>
            <p:ph type="ftr" idx="11"/>
          </p:nvPr>
        </p:nvSpPr>
        <p:spPr>
          <a:xfrm>
            <a:off x="0" y="9296400"/>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fr-FR" sz="1200">
                <a:solidFill>
                  <a:schemeClr val="dk1"/>
                </a:solidFill>
                <a:latin typeface="Helvetica Neue Light"/>
                <a:ea typeface="Helvetica Neue Light"/>
                <a:cs typeface="Helvetica Neue Light"/>
                <a:sym typeface="Helvetica Neue Light"/>
              </a:rPr>
              <a:t>presentation title</a:t>
            </a:r>
            <a:endParaRPr/>
          </a:p>
        </p:txBody>
      </p:sp>
      <p:sp>
        <p:nvSpPr>
          <p:cNvPr id="78" name="Shape 78"/>
          <p:cNvSpPr txBox="1">
            <a:spLocks noGrp="1"/>
          </p:cNvSpPr>
          <p:nvPr>
            <p:ph type="sldNum" idx="12"/>
          </p:nvPr>
        </p:nvSpPr>
        <p:spPr>
          <a:xfrm>
            <a:off x="3886200" y="92964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Helvetica Neue Light"/>
                <a:ea typeface="Helvetica Neue Light"/>
                <a:cs typeface="Helvetica Neue Light"/>
                <a:sym typeface="Helvetica Neue Light"/>
              </a:rPr>
              <a:t>2</a:t>
            </a:fld>
            <a:endParaRPr sz="1200">
              <a:solidFill>
                <a:schemeClr val="dk1"/>
              </a:solidFill>
              <a:latin typeface="Helvetica Neue Light"/>
              <a:ea typeface="Helvetica Neue Light"/>
              <a:cs typeface="Helvetica Neue Light"/>
              <a:sym typeface="Helvetica Neue Light"/>
            </a:endParaRPr>
          </a:p>
        </p:txBody>
      </p:sp>
      <p:sp>
        <p:nvSpPr>
          <p:cNvPr id="79" name="Shape 79"/>
          <p:cNvSpPr>
            <a:spLocks noGrp="1" noRot="1" noChangeAspect="1"/>
          </p:cNvSpPr>
          <p:nvPr>
            <p:ph type="sldImg" idx="2"/>
          </p:nvPr>
        </p:nvSpPr>
        <p:spPr>
          <a:xfrm>
            <a:off x="990600" y="762000"/>
            <a:ext cx="4876800" cy="36576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 name="Shape 80"/>
          <p:cNvSpPr txBox="1">
            <a:spLocks noGrp="1"/>
          </p:cNvSpPr>
          <p:nvPr>
            <p:ph type="body" idx="1"/>
          </p:nvPr>
        </p:nvSpPr>
        <p:spPr>
          <a:xfrm>
            <a:off x="914400" y="4648200"/>
            <a:ext cx="50292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ftr" idx="11"/>
          </p:nvPr>
        </p:nvSpPr>
        <p:spPr>
          <a:xfrm>
            <a:off x="0" y="9296400"/>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fr-FR" sz="1200">
                <a:solidFill>
                  <a:schemeClr val="dk1"/>
                </a:solidFill>
                <a:latin typeface="Helvetica Neue Light"/>
                <a:ea typeface="Helvetica Neue Light"/>
                <a:cs typeface="Helvetica Neue Light"/>
                <a:sym typeface="Helvetica Neue Light"/>
              </a:rPr>
              <a:t>presentation title</a:t>
            </a:r>
            <a:endParaRPr/>
          </a:p>
        </p:txBody>
      </p:sp>
      <p:sp>
        <p:nvSpPr>
          <p:cNvPr id="144" name="Shape 144"/>
          <p:cNvSpPr txBox="1">
            <a:spLocks noGrp="1"/>
          </p:cNvSpPr>
          <p:nvPr>
            <p:ph type="sldNum" idx="12"/>
          </p:nvPr>
        </p:nvSpPr>
        <p:spPr>
          <a:xfrm>
            <a:off x="3886200" y="92964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Helvetica Neue Light"/>
                <a:ea typeface="Helvetica Neue Light"/>
                <a:cs typeface="Helvetica Neue Light"/>
                <a:sym typeface="Helvetica Neue Light"/>
              </a:rPr>
              <a:t>3</a:t>
            </a:fld>
            <a:endParaRPr sz="1200">
              <a:solidFill>
                <a:schemeClr val="dk1"/>
              </a:solidFill>
              <a:latin typeface="Helvetica Neue Light"/>
              <a:ea typeface="Helvetica Neue Light"/>
              <a:cs typeface="Helvetica Neue Light"/>
              <a:sym typeface="Helvetica Neue Light"/>
            </a:endParaRPr>
          </a:p>
        </p:txBody>
      </p:sp>
      <p:sp>
        <p:nvSpPr>
          <p:cNvPr id="145" name="Shape 145"/>
          <p:cNvSpPr>
            <a:spLocks noGrp="1" noRot="1" noChangeAspect="1"/>
          </p:cNvSpPr>
          <p:nvPr>
            <p:ph type="sldImg" idx="2"/>
          </p:nvPr>
        </p:nvSpPr>
        <p:spPr>
          <a:xfrm>
            <a:off x="990600" y="762000"/>
            <a:ext cx="4876800" cy="36576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6" name="Shape 146"/>
          <p:cNvSpPr txBox="1">
            <a:spLocks noGrp="1"/>
          </p:cNvSpPr>
          <p:nvPr>
            <p:ph type="body" idx="1"/>
          </p:nvPr>
        </p:nvSpPr>
        <p:spPr>
          <a:xfrm>
            <a:off x="914400" y="4648200"/>
            <a:ext cx="5029200" cy="434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chemeClr val="dk1"/>
              </a:buClr>
              <a:buSzPts val="1200"/>
              <a:buFont typeface="Nunito Sans"/>
              <a:buNone/>
            </a:pPr>
            <a:endParaRPr dirty="0"/>
          </a:p>
          <a:p>
            <a:pPr marL="0" marR="0" lvl="0" indent="0" algn="l" rtl="0">
              <a:spcBef>
                <a:spcPts val="360"/>
              </a:spcBef>
              <a:spcAft>
                <a:spcPts val="0"/>
              </a:spcAft>
              <a:buNone/>
            </a:pPr>
            <a:r>
              <a:rPr lang="fr-FR" sz="1200" b="0" i="0" u="none" strike="noStrike" cap="none" dirty="0">
                <a:solidFill>
                  <a:schemeClr val="dk1"/>
                </a:solidFill>
                <a:latin typeface="Times New Roman"/>
                <a:ea typeface="Times New Roman"/>
                <a:cs typeface="Times New Roman"/>
                <a:sym typeface="Times New Roman"/>
              </a:rPr>
              <a:t>En cas de sinistre et de danger, les gens paniquent et l’urgence de la situation ne les aide pas à se mettre à l’abris.</a:t>
            </a:r>
          </a:p>
          <a:p>
            <a:pPr marL="0" marR="0" lvl="0" indent="0" algn="l" rtl="0">
              <a:spcBef>
                <a:spcPts val="360"/>
              </a:spcBef>
              <a:spcAft>
                <a:spcPts val="0"/>
              </a:spcAft>
              <a:buNone/>
            </a:pPr>
            <a:r>
              <a:rPr lang="fr-FR" sz="1200" b="0" i="0" u="none" strike="noStrike" cap="none" dirty="0">
                <a:solidFill>
                  <a:schemeClr val="dk1"/>
                </a:solidFill>
                <a:latin typeface="Times New Roman"/>
                <a:ea typeface="Times New Roman"/>
                <a:cs typeface="Times New Roman"/>
                <a:sym typeface="Times New Roman"/>
              </a:rPr>
              <a:t>Ceci est encore plus grave lorsque le sinistre est dans des lieux publics fermés </a:t>
            </a:r>
            <a:r>
              <a:rPr lang="fr-FR" sz="1200" b="0" i="0" u="none" strike="noStrike" cap="none" dirty="0" err="1">
                <a:solidFill>
                  <a:schemeClr val="dk1"/>
                </a:solidFill>
                <a:latin typeface="Times New Roman"/>
                <a:ea typeface="Times New Roman"/>
                <a:cs typeface="Times New Roman"/>
                <a:sym typeface="Times New Roman"/>
              </a:rPr>
              <a:t>tq</a:t>
            </a:r>
            <a:r>
              <a:rPr lang="fr-FR" sz="1200" b="0" i="0" u="none" strike="noStrike" cap="none" dirty="0">
                <a:solidFill>
                  <a:schemeClr val="dk1"/>
                </a:solidFill>
                <a:latin typeface="Times New Roman"/>
                <a:ea typeface="Times New Roman"/>
                <a:cs typeface="Times New Roman"/>
                <a:sym typeface="Times New Roman"/>
              </a:rPr>
              <a:t> les centres commerciaux ou les gens ne connaissent pas l’emplacement des porte </a:t>
            </a:r>
            <a:r>
              <a:rPr lang="fr-FR" sz="1200" b="0" i="0" u="none" strike="noStrike" cap="none">
                <a:solidFill>
                  <a:schemeClr val="dk1"/>
                </a:solidFill>
                <a:latin typeface="Times New Roman"/>
                <a:ea typeface="Times New Roman"/>
                <a:cs typeface="Times New Roman"/>
                <a:sym typeface="Times New Roman"/>
              </a:rPr>
              <a:t>de sortie et ne savent pas comment s’y rendre.</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ftr" idx="11"/>
          </p:nvPr>
        </p:nvSpPr>
        <p:spPr>
          <a:xfrm>
            <a:off x="0" y="9296400"/>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fr-FR" sz="1200">
                <a:solidFill>
                  <a:schemeClr val="dk1"/>
                </a:solidFill>
                <a:latin typeface="Helvetica Neue Light"/>
                <a:ea typeface="Helvetica Neue Light"/>
                <a:cs typeface="Helvetica Neue Light"/>
                <a:sym typeface="Helvetica Neue Light"/>
              </a:rPr>
              <a:t>presentation title</a:t>
            </a:r>
            <a:endParaRPr/>
          </a:p>
        </p:txBody>
      </p:sp>
      <p:sp>
        <p:nvSpPr>
          <p:cNvPr id="198" name="Shape 198"/>
          <p:cNvSpPr txBox="1">
            <a:spLocks noGrp="1"/>
          </p:cNvSpPr>
          <p:nvPr>
            <p:ph type="sldNum" idx="12"/>
          </p:nvPr>
        </p:nvSpPr>
        <p:spPr>
          <a:xfrm>
            <a:off x="3886200" y="92964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Helvetica Neue Light"/>
                <a:ea typeface="Helvetica Neue Light"/>
                <a:cs typeface="Helvetica Neue Light"/>
                <a:sym typeface="Helvetica Neue Light"/>
              </a:rPr>
              <a:t>4</a:t>
            </a:fld>
            <a:endParaRPr sz="1200">
              <a:solidFill>
                <a:schemeClr val="dk1"/>
              </a:solidFill>
              <a:latin typeface="Helvetica Neue Light"/>
              <a:ea typeface="Helvetica Neue Light"/>
              <a:cs typeface="Helvetica Neue Light"/>
              <a:sym typeface="Helvetica Neue Light"/>
            </a:endParaRPr>
          </a:p>
        </p:txBody>
      </p:sp>
      <p:sp>
        <p:nvSpPr>
          <p:cNvPr id="199" name="Shape 199"/>
          <p:cNvSpPr>
            <a:spLocks noGrp="1" noRot="1" noChangeAspect="1"/>
          </p:cNvSpPr>
          <p:nvPr>
            <p:ph type="sldImg" idx="2"/>
          </p:nvPr>
        </p:nvSpPr>
        <p:spPr>
          <a:xfrm>
            <a:off x="990600" y="762000"/>
            <a:ext cx="4876800" cy="36576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0" name="Shape 200"/>
          <p:cNvSpPr txBox="1">
            <a:spLocks noGrp="1"/>
          </p:cNvSpPr>
          <p:nvPr>
            <p:ph type="body" idx="1"/>
          </p:nvPr>
        </p:nvSpPr>
        <p:spPr>
          <a:xfrm>
            <a:off x="914400" y="4648200"/>
            <a:ext cx="5029200" cy="43434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1100"/>
              <a:buFont typeface="Arial"/>
              <a:buNone/>
            </a:pPr>
            <a:r>
              <a:rPr lang="fr-FR" sz="1400" dirty="0">
                <a:latin typeface="Arial"/>
                <a:ea typeface="Arial"/>
                <a:cs typeface="Arial"/>
                <a:sym typeface="Arial"/>
              </a:rPr>
              <a:t>IDE: Eclipse IDE pour  JEE</a:t>
            </a:r>
            <a:endParaRPr sz="1400" dirty="0">
              <a:latin typeface="Arial"/>
              <a:ea typeface="Arial"/>
              <a:cs typeface="Arial"/>
              <a:sym typeface="Arial"/>
            </a:endParaRPr>
          </a:p>
          <a:p>
            <a:pPr marL="0" lvl="0" indent="0" rtl="0">
              <a:lnSpc>
                <a:spcPct val="115000"/>
              </a:lnSpc>
              <a:spcBef>
                <a:spcPts val="0"/>
              </a:spcBef>
              <a:spcAft>
                <a:spcPts val="0"/>
              </a:spcAft>
              <a:buSzPts val="1100"/>
              <a:buNone/>
            </a:pPr>
            <a:endParaRPr sz="900" b="1" dirty="0">
              <a:solidFill>
                <a:srgbClr val="666666"/>
              </a:solidFill>
              <a:latin typeface="Nunito Sans"/>
              <a:ea typeface="Nunito Sans"/>
              <a:cs typeface="Nunito Sans"/>
              <a:sym typeface="Nunito Sans"/>
            </a:endParaRPr>
          </a:p>
          <a:p>
            <a:pPr marL="0" lvl="0" indent="0" rtl="0">
              <a:lnSpc>
                <a:spcPct val="115000"/>
              </a:lnSpc>
              <a:spcBef>
                <a:spcPts val="0"/>
              </a:spcBef>
              <a:spcAft>
                <a:spcPts val="0"/>
              </a:spcAft>
              <a:buSzPts val="1100"/>
              <a:buNone/>
            </a:pPr>
            <a:endParaRPr sz="900" b="1" dirty="0">
              <a:solidFill>
                <a:srgbClr val="666666"/>
              </a:solidFill>
              <a:latin typeface="Nunito Sans"/>
              <a:ea typeface="Nunito Sans"/>
              <a:cs typeface="Nunito Sans"/>
              <a:sym typeface="Nunito Sans"/>
            </a:endParaRPr>
          </a:p>
          <a:p>
            <a:pPr marL="0" lvl="0" indent="0" rtl="0">
              <a:lnSpc>
                <a:spcPct val="115000"/>
              </a:lnSpc>
              <a:spcBef>
                <a:spcPts val="0"/>
              </a:spcBef>
              <a:spcAft>
                <a:spcPts val="0"/>
              </a:spcAft>
              <a:buClr>
                <a:schemeClr val="dk1"/>
              </a:buClr>
              <a:buSzPts val="1100"/>
              <a:buFont typeface="Arial"/>
              <a:buNone/>
            </a:pPr>
            <a:r>
              <a:rPr lang="fr-FR" sz="900" b="1" dirty="0">
                <a:solidFill>
                  <a:srgbClr val="666666"/>
                </a:solidFill>
                <a:latin typeface="Nunito Sans"/>
                <a:ea typeface="Nunito Sans"/>
                <a:cs typeface="Nunito Sans"/>
                <a:sym typeface="Nunito Sans"/>
              </a:rPr>
              <a:t>JSON </a:t>
            </a:r>
            <a:r>
              <a:rPr lang="fr-FR" sz="900" dirty="0">
                <a:solidFill>
                  <a:srgbClr val="666666"/>
                </a:solidFill>
                <a:latin typeface="Nunito Sans"/>
                <a:ea typeface="Nunito Sans"/>
                <a:cs typeface="Nunito Sans"/>
                <a:sym typeface="Nunito Sans"/>
              </a:rPr>
              <a:t>(</a:t>
            </a:r>
            <a:r>
              <a:rPr lang="fr-FR" sz="700" i="1" dirty="0">
                <a:solidFill>
                  <a:srgbClr val="666666"/>
                </a:solidFill>
                <a:latin typeface="Nunito Sans"/>
                <a:ea typeface="Nunito Sans"/>
                <a:cs typeface="Nunito Sans"/>
                <a:sym typeface="Nunito Sans"/>
              </a:rPr>
              <a:t>JavaScript Object Notation) </a:t>
            </a:r>
            <a:endParaRPr sz="900" dirty="0">
              <a:solidFill>
                <a:srgbClr val="666666"/>
              </a:solidFill>
              <a:latin typeface="Nunito Sans"/>
              <a:ea typeface="Nunito Sans"/>
              <a:cs typeface="Nunito Sans"/>
              <a:sym typeface="Nunito Sans"/>
            </a:endParaRPr>
          </a:p>
          <a:p>
            <a:pPr marL="0" lvl="0" indent="0" rtl="0">
              <a:lnSpc>
                <a:spcPct val="115000"/>
              </a:lnSpc>
              <a:spcBef>
                <a:spcPts val="0"/>
              </a:spcBef>
              <a:spcAft>
                <a:spcPts val="0"/>
              </a:spcAft>
              <a:buSzPts val="1100"/>
              <a:buNone/>
            </a:pPr>
            <a:r>
              <a:rPr lang="fr-FR" sz="900" dirty="0">
                <a:solidFill>
                  <a:srgbClr val="666666"/>
                </a:solidFill>
                <a:latin typeface="Nunito Sans"/>
                <a:ea typeface="Nunito Sans"/>
                <a:cs typeface="Nunito Sans"/>
                <a:sym typeface="Nunito Sans"/>
              </a:rPr>
              <a:t>Format de données textuelles très utilisé lors d’échanges REST qui dérive du JavaScript.</a:t>
            </a:r>
            <a:endParaRPr sz="900" dirty="0">
              <a:solidFill>
                <a:srgbClr val="666666"/>
              </a:solidFill>
              <a:latin typeface="Nunito Sans"/>
              <a:ea typeface="Nunito Sans"/>
              <a:cs typeface="Nunito Sans"/>
              <a:sym typeface="Nunito Sans"/>
            </a:endParaRPr>
          </a:p>
          <a:p>
            <a:pPr marL="0" lvl="0" indent="0" rtl="0">
              <a:lnSpc>
                <a:spcPct val="115000"/>
              </a:lnSpc>
              <a:spcBef>
                <a:spcPts val="0"/>
              </a:spcBef>
              <a:spcAft>
                <a:spcPts val="0"/>
              </a:spcAft>
              <a:buSzPts val="1100"/>
              <a:buNone/>
            </a:pPr>
            <a:endParaRPr sz="900" dirty="0">
              <a:solidFill>
                <a:srgbClr val="666666"/>
              </a:solidFill>
              <a:latin typeface="Nunito Sans"/>
              <a:ea typeface="Nunito Sans"/>
              <a:cs typeface="Nunito Sans"/>
              <a:sym typeface="Nunito Sans"/>
            </a:endParaRPr>
          </a:p>
          <a:p>
            <a:pPr marL="0" lvl="0" indent="0" rtl="0">
              <a:lnSpc>
                <a:spcPct val="115000"/>
              </a:lnSpc>
              <a:spcBef>
                <a:spcPts val="0"/>
              </a:spcBef>
              <a:spcAft>
                <a:spcPts val="0"/>
              </a:spcAft>
              <a:buSzPts val="1100"/>
              <a:buNone/>
            </a:pPr>
            <a:r>
              <a:rPr lang="fr-FR" sz="900" dirty="0">
                <a:solidFill>
                  <a:srgbClr val="666666"/>
                </a:solidFill>
                <a:latin typeface="Nunito Sans"/>
                <a:ea typeface="Nunito Sans"/>
                <a:cs typeface="Nunito Sans"/>
                <a:sym typeface="Nunito Sans"/>
              </a:rPr>
              <a:t>Maven permet de gérer et d'automatiser la production des projets JEE. Il est directement intégré à la version JEE d'Eclipse, ce qui fait qu'aucune configuration n'est nécessaire. </a:t>
            </a:r>
            <a:endParaRPr sz="900" dirty="0">
              <a:solidFill>
                <a:srgbClr val="666666"/>
              </a:solidFill>
              <a:latin typeface="Nunito Sans"/>
              <a:ea typeface="Nunito Sans"/>
              <a:cs typeface="Nunito Sans"/>
              <a:sym typeface="Nunito Sans"/>
            </a:endParaRPr>
          </a:p>
          <a:p>
            <a:pPr marL="0" lvl="0" indent="0" rtl="0">
              <a:lnSpc>
                <a:spcPct val="115000"/>
              </a:lnSpc>
              <a:spcBef>
                <a:spcPts val="0"/>
              </a:spcBef>
              <a:spcAft>
                <a:spcPts val="0"/>
              </a:spcAft>
              <a:buSzPts val="1100"/>
              <a:buNone/>
            </a:pPr>
            <a:endParaRPr sz="900" dirty="0">
              <a:solidFill>
                <a:srgbClr val="666666"/>
              </a:solidFill>
              <a:latin typeface="Nunito Sans"/>
              <a:ea typeface="Nunito Sans"/>
              <a:cs typeface="Nunito Sans"/>
              <a:sym typeface="Nunito Sans"/>
            </a:endParaRPr>
          </a:p>
          <a:p>
            <a:pPr marL="0" lvl="0" indent="0" rtl="0">
              <a:lnSpc>
                <a:spcPct val="115000"/>
              </a:lnSpc>
              <a:spcBef>
                <a:spcPts val="0"/>
              </a:spcBef>
              <a:spcAft>
                <a:spcPts val="0"/>
              </a:spcAft>
              <a:buClr>
                <a:schemeClr val="dk1"/>
              </a:buClr>
              <a:buSzPts val="1100"/>
              <a:buFont typeface="Arial"/>
              <a:buNone/>
            </a:pPr>
            <a:r>
              <a:rPr lang="fr-FR" sz="1100" b="1" dirty="0">
                <a:latin typeface="Arial"/>
                <a:ea typeface="Arial"/>
                <a:cs typeface="Arial"/>
                <a:sym typeface="Arial"/>
              </a:rPr>
              <a:t>Jersey</a:t>
            </a:r>
            <a:r>
              <a:rPr lang="fr-FR" sz="1100" dirty="0">
                <a:latin typeface="Arial"/>
                <a:ea typeface="Arial"/>
                <a:cs typeface="Arial"/>
                <a:sym typeface="Arial"/>
              </a:rPr>
              <a:t> est un</a:t>
            </a:r>
            <a:r>
              <a:rPr lang="fr-FR" sz="1100" dirty="0">
                <a:uFill>
                  <a:noFill/>
                </a:uFill>
                <a:latin typeface="Arial"/>
                <a:ea typeface="Arial"/>
                <a:cs typeface="Arial"/>
                <a:sym typeface="Arial"/>
                <a:hlinkClick r:id="rId3"/>
              </a:rPr>
              <a:t> </a:t>
            </a:r>
            <a:r>
              <a:rPr lang="fr-FR" sz="1100" u="sng" dirty="0" err="1">
                <a:solidFill>
                  <a:schemeClr val="hlink"/>
                </a:solidFill>
                <a:latin typeface="Arial"/>
                <a:ea typeface="Arial"/>
                <a:cs typeface="Arial"/>
                <a:sym typeface="Arial"/>
                <a:hlinkClick r:id="rId3"/>
              </a:rPr>
              <a:t>framework</a:t>
            </a:r>
            <a:r>
              <a:rPr lang="fr-FR" sz="1100" dirty="0">
                <a:uFill>
                  <a:noFill/>
                </a:uFill>
                <a:latin typeface="Arial"/>
                <a:ea typeface="Arial"/>
                <a:cs typeface="Arial"/>
                <a:sym typeface="Arial"/>
                <a:hlinkClick r:id="rId4"/>
              </a:rPr>
              <a:t> </a:t>
            </a:r>
            <a:r>
              <a:rPr lang="fr-FR" sz="1100" u="sng" dirty="0">
                <a:solidFill>
                  <a:schemeClr val="hlink"/>
                </a:solidFill>
                <a:latin typeface="Arial"/>
                <a:ea typeface="Arial"/>
                <a:cs typeface="Arial"/>
                <a:sym typeface="Arial"/>
                <a:hlinkClick r:id="rId4"/>
              </a:rPr>
              <a:t>open-source</a:t>
            </a:r>
            <a:r>
              <a:rPr lang="fr-FR" sz="1100" dirty="0">
                <a:latin typeface="Arial"/>
                <a:ea typeface="Arial"/>
                <a:cs typeface="Arial"/>
                <a:sym typeface="Arial"/>
              </a:rPr>
              <a:t> écrit en langage</a:t>
            </a:r>
            <a:r>
              <a:rPr lang="fr-FR" sz="1100" dirty="0">
                <a:uFill>
                  <a:noFill/>
                </a:uFill>
                <a:latin typeface="Arial"/>
                <a:ea typeface="Arial"/>
                <a:cs typeface="Arial"/>
                <a:sym typeface="Arial"/>
                <a:hlinkClick r:id="rId5"/>
              </a:rPr>
              <a:t> </a:t>
            </a:r>
            <a:r>
              <a:rPr lang="fr-FR" sz="1100" u="sng" dirty="0">
                <a:solidFill>
                  <a:schemeClr val="hlink"/>
                </a:solidFill>
                <a:latin typeface="Arial"/>
                <a:ea typeface="Arial"/>
                <a:cs typeface="Arial"/>
                <a:sym typeface="Arial"/>
                <a:hlinkClick r:id="rId5"/>
              </a:rPr>
              <a:t>Java</a:t>
            </a:r>
            <a:r>
              <a:rPr lang="fr-FR" sz="1100" dirty="0">
                <a:latin typeface="Arial"/>
                <a:ea typeface="Arial"/>
                <a:cs typeface="Arial"/>
                <a:sym typeface="Arial"/>
              </a:rPr>
              <a:t> permettant de développer des</a:t>
            </a:r>
            <a:r>
              <a:rPr lang="fr-FR" sz="1100" dirty="0">
                <a:uFill>
                  <a:noFill/>
                </a:uFill>
                <a:latin typeface="Arial"/>
                <a:ea typeface="Arial"/>
                <a:cs typeface="Arial"/>
                <a:sym typeface="Arial"/>
                <a:hlinkClick r:id="rId6"/>
              </a:rPr>
              <a:t> </a:t>
            </a:r>
            <a:r>
              <a:rPr lang="fr-FR" sz="1100" u="sng" dirty="0">
                <a:solidFill>
                  <a:schemeClr val="hlink"/>
                </a:solidFill>
                <a:latin typeface="Arial"/>
                <a:ea typeface="Arial"/>
                <a:cs typeface="Arial"/>
                <a:sym typeface="Arial"/>
                <a:hlinkClick r:id="rId6"/>
              </a:rPr>
              <a:t>services web</a:t>
            </a:r>
            <a:r>
              <a:rPr lang="fr-FR" sz="1100" dirty="0">
                <a:latin typeface="Arial"/>
                <a:ea typeface="Arial"/>
                <a:cs typeface="Arial"/>
                <a:sym typeface="Arial"/>
              </a:rPr>
              <a:t> selon l'architecture</a:t>
            </a:r>
            <a:r>
              <a:rPr lang="fr-FR" sz="1100" dirty="0">
                <a:uFill>
                  <a:noFill/>
                </a:uFill>
                <a:latin typeface="Arial"/>
                <a:ea typeface="Arial"/>
                <a:cs typeface="Arial"/>
                <a:sym typeface="Arial"/>
                <a:hlinkClick r:id="rId7"/>
              </a:rPr>
              <a:t> </a:t>
            </a:r>
            <a:r>
              <a:rPr lang="fr-FR" sz="1100" u="sng" dirty="0">
                <a:solidFill>
                  <a:schemeClr val="hlink"/>
                </a:solidFill>
                <a:latin typeface="Arial"/>
                <a:ea typeface="Arial"/>
                <a:cs typeface="Arial"/>
                <a:sym typeface="Arial"/>
                <a:hlinkClick r:id="rId7"/>
              </a:rPr>
              <a:t>REST</a:t>
            </a:r>
            <a:r>
              <a:rPr lang="fr-FR" sz="1100" dirty="0">
                <a:latin typeface="Arial"/>
                <a:ea typeface="Arial"/>
                <a:cs typeface="Arial"/>
                <a:sym typeface="Arial"/>
              </a:rPr>
              <a:t> suivant les spécifications de</a:t>
            </a:r>
            <a:r>
              <a:rPr lang="fr-FR" sz="1100" dirty="0">
                <a:uFill>
                  <a:noFill/>
                </a:uFill>
                <a:latin typeface="Arial"/>
                <a:ea typeface="Arial"/>
                <a:cs typeface="Arial"/>
                <a:sym typeface="Arial"/>
                <a:hlinkClick r:id="rId8"/>
              </a:rPr>
              <a:t> </a:t>
            </a:r>
            <a:r>
              <a:rPr lang="fr-FR" sz="1100" u="sng" dirty="0">
                <a:solidFill>
                  <a:schemeClr val="hlink"/>
                </a:solidFill>
                <a:latin typeface="Arial"/>
                <a:ea typeface="Arial"/>
                <a:cs typeface="Arial"/>
                <a:sym typeface="Arial"/>
                <a:hlinkClick r:id="rId8"/>
              </a:rPr>
              <a:t>JAX-RS</a:t>
            </a:r>
            <a:endParaRPr sz="900" dirty="0">
              <a:solidFill>
                <a:srgbClr val="666666"/>
              </a:solidFill>
              <a:latin typeface="Nunito Sans"/>
              <a:ea typeface="Nunito Sans"/>
              <a:cs typeface="Nunito Sans"/>
              <a:sym typeface="Nunito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ftr" idx="11"/>
          </p:nvPr>
        </p:nvSpPr>
        <p:spPr>
          <a:xfrm>
            <a:off x="0" y="9296400"/>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fr-FR" sz="1200">
                <a:solidFill>
                  <a:schemeClr val="dk1"/>
                </a:solidFill>
                <a:latin typeface="Helvetica Neue Light"/>
                <a:ea typeface="Helvetica Neue Light"/>
                <a:cs typeface="Helvetica Neue Light"/>
                <a:sym typeface="Helvetica Neue Light"/>
              </a:rPr>
              <a:t>presentation title</a:t>
            </a:r>
            <a:endParaRPr/>
          </a:p>
        </p:txBody>
      </p:sp>
      <p:sp>
        <p:nvSpPr>
          <p:cNvPr id="229" name="Shape 229"/>
          <p:cNvSpPr txBox="1">
            <a:spLocks noGrp="1"/>
          </p:cNvSpPr>
          <p:nvPr>
            <p:ph type="sldNum" idx="12"/>
          </p:nvPr>
        </p:nvSpPr>
        <p:spPr>
          <a:xfrm>
            <a:off x="3886200" y="92964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Helvetica Neue Light"/>
                <a:ea typeface="Helvetica Neue Light"/>
                <a:cs typeface="Helvetica Neue Light"/>
                <a:sym typeface="Helvetica Neue Light"/>
              </a:rPr>
              <a:t>5</a:t>
            </a:fld>
            <a:endParaRPr sz="1200">
              <a:solidFill>
                <a:schemeClr val="dk1"/>
              </a:solidFill>
              <a:latin typeface="Helvetica Neue Light"/>
              <a:ea typeface="Helvetica Neue Light"/>
              <a:cs typeface="Helvetica Neue Light"/>
              <a:sym typeface="Helvetica Neue Light"/>
            </a:endParaRPr>
          </a:p>
        </p:txBody>
      </p:sp>
      <p:sp>
        <p:nvSpPr>
          <p:cNvPr id="230" name="Shape 230"/>
          <p:cNvSpPr>
            <a:spLocks noGrp="1" noRot="1" noChangeAspect="1"/>
          </p:cNvSpPr>
          <p:nvPr>
            <p:ph type="sldImg" idx="2"/>
          </p:nvPr>
        </p:nvSpPr>
        <p:spPr>
          <a:xfrm>
            <a:off x="990600" y="762000"/>
            <a:ext cx="4876800" cy="36576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1" name="Shape 231"/>
          <p:cNvSpPr txBox="1">
            <a:spLocks noGrp="1"/>
          </p:cNvSpPr>
          <p:nvPr>
            <p:ph type="body" idx="1"/>
          </p:nvPr>
        </p:nvSpPr>
        <p:spPr>
          <a:xfrm>
            <a:off x="914400" y="4648200"/>
            <a:ext cx="5029200" cy="434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chemeClr val="dk1"/>
              </a:buClr>
              <a:buSzPts val="1200"/>
              <a:buFont typeface="Nunito Sans"/>
              <a:buNone/>
            </a:pPr>
            <a:endParaRPr/>
          </a:p>
          <a:p>
            <a:pPr marL="0" marR="0" lvl="0" indent="0" algn="l" rtl="0">
              <a:spcBef>
                <a:spcPts val="360"/>
              </a:spcBef>
              <a:spcAft>
                <a:spcPts val="0"/>
              </a:spcAft>
              <a:buNone/>
            </a:pPr>
            <a:r>
              <a:rPr lang="fr-FR"/>
              <a:t>Volley: une bibliothèque développée par Google permettant de construire facilement des applications réseaux très performantes sur Android.</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ftr" idx="11"/>
          </p:nvPr>
        </p:nvSpPr>
        <p:spPr>
          <a:xfrm>
            <a:off x="0" y="9296400"/>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fr-FR" sz="1200">
                <a:solidFill>
                  <a:schemeClr val="dk1"/>
                </a:solidFill>
                <a:latin typeface="Helvetica Neue Light"/>
                <a:ea typeface="Helvetica Neue Light"/>
                <a:cs typeface="Helvetica Neue Light"/>
                <a:sym typeface="Helvetica Neue Light"/>
              </a:rPr>
              <a:t>presentation title</a:t>
            </a:r>
            <a:endParaRPr/>
          </a:p>
        </p:txBody>
      </p:sp>
      <p:sp>
        <p:nvSpPr>
          <p:cNvPr id="254" name="Shape 254"/>
          <p:cNvSpPr txBox="1">
            <a:spLocks noGrp="1"/>
          </p:cNvSpPr>
          <p:nvPr>
            <p:ph type="sldNum" idx="12"/>
          </p:nvPr>
        </p:nvSpPr>
        <p:spPr>
          <a:xfrm>
            <a:off x="3886200" y="92964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Helvetica Neue Light"/>
                <a:ea typeface="Helvetica Neue Light"/>
                <a:cs typeface="Helvetica Neue Light"/>
                <a:sym typeface="Helvetica Neue Light"/>
              </a:rPr>
              <a:t>6</a:t>
            </a:fld>
            <a:endParaRPr sz="1200">
              <a:solidFill>
                <a:schemeClr val="dk1"/>
              </a:solidFill>
              <a:latin typeface="Helvetica Neue Light"/>
              <a:ea typeface="Helvetica Neue Light"/>
              <a:cs typeface="Helvetica Neue Light"/>
              <a:sym typeface="Helvetica Neue Light"/>
            </a:endParaRPr>
          </a:p>
        </p:txBody>
      </p:sp>
      <p:sp>
        <p:nvSpPr>
          <p:cNvPr id="255" name="Shape 255"/>
          <p:cNvSpPr>
            <a:spLocks noGrp="1" noRot="1" noChangeAspect="1"/>
          </p:cNvSpPr>
          <p:nvPr>
            <p:ph type="sldImg" idx="2"/>
          </p:nvPr>
        </p:nvSpPr>
        <p:spPr>
          <a:xfrm>
            <a:off x="990600" y="762000"/>
            <a:ext cx="4876800" cy="36576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6" name="Shape 256"/>
          <p:cNvSpPr txBox="1">
            <a:spLocks noGrp="1"/>
          </p:cNvSpPr>
          <p:nvPr>
            <p:ph type="body" idx="1"/>
          </p:nvPr>
        </p:nvSpPr>
        <p:spPr>
          <a:xfrm>
            <a:off x="914400" y="4648200"/>
            <a:ext cx="5029200" cy="43434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rgbClr val="CCCCCC"/>
              </a:buClr>
              <a:buSzPts val="1400"/>
              <a:buFont typeface="Nunito Sans"/>
              <a:buChar char="▪"/>
            </a:pPr>
            <a:r>
              <a:rPr lang="fr-FR" sz="1400">
                <a:solidFill>
                  <a:srgbClr val="666666"/>
                </a:solidFill>
                <a:latin typeface="Nunito Sans"/>
                <a:ea typeface="Nunito Sans"/>
                <a:cs typeface="Nunito Sans"/>
                <a:sym typeface="Nunito Sans"/>
              </a:rPr>
              <a:t>Notre application se basera sur l’architecture des 3-tiers. En effet la première couche sera l’application client déployée sur les smartphones qui va interagir avec le serveur (Couche 2) via le protocole REST. Ce dernier sollicitera la base de données (couche 3) pour constituer une réponse en format JSON. </a:t>
            </a:r>
            <a:endParaRPr/>
          </a:p>
          <a:p>
            <a:pPr marL="0" marR="0" lvl="0" indent="0" algn="l" rtl="0">
              <a:spcBef>
                <a:spcPts val="36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ftr" idx="11"/>
          </p:nvPr>
        </p:nvSpPr>
        <p:spPr>
          <a:xfrm>
            <a:off x="0" y="9296400"/>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fr-FR" sz="1200">
                <a:solidFill>
                  <a:schemeClr val="dk1"/>
                </a:solidFill>
                <a:latin typeface="Helvetica Neue Light"/>
                <a:ea typeface="Helvetica Neue Light"/>
                <a:cs typeface="Helvetica Neue Light"/>
                <a:sym typeface="Helvetica Neue Light"/>
              </a:rPr>
              <a:t>presentation title</a:t>
            </a:r>
            <a:endParaRPr/>
          </a:p>
        </p:txBody>
      </p:sp>
      <p:sp>
        <p:nvSpPr>
          <p:cNvPr id="273" name="Shape 273"/>
          <p:cNvSpPr txBox="1">
            <a:spLocks noGrp="1"/>
          </p:cNvSpPr>
          <p:nvPr>
            <p:ph type="sldNum" idx="12"/>
          </p:nvPr>
        </p:nvSpPr>
        <p:spPr>
          <a:xfrm>
            <a:off x="3886200" y="92964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Helvetica Neue Light"/>
                <a:ea typeface="Helvetica Neue Light"/>
                <a:cs typeface="Helvetica Neue Light"/>
                <a:sym typeface="Helvetica Neue Light"/>
              </a:rPr>
              <a:t>7</a:t>
            </a:fld>
            <a:endParaRPr sz="1200">
              <a:solidFill>
                <a:schemeClr val="dk1"/>
              </a:solidFill>
              <a:latin typeface="Helvetica Neue Light"/>
              <a:ea typeface="Helvetica Neue Light"/>
              <a:cs typeface="Helvetica Neue Light"/>
              <a:sym typeface="Helvetica Neue Light"/>
            </a:endParaRPr>
          </a:p>
        </p:txBody>
      </p:sp>
      <p:sp>
        <p:nvSpPr>
          <p:cNvPr id="274" name="Shape 274"/>
          <p:cNvSpPr>
            <a:spLocks noGrp="1" noRot="1" noChangeAspect="1"/>
          </p:cNvSpPr>
          <p:nvPr>
            <p:ph type="sldImg" idx="2"/>
          </p:nvPr>
        </p:nvSpPr>
        <p:spPr>
          <a:xfrm>
            <a:off x="990600" y="762000"/>
            <a:ext cx="4876800" cy="36576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5" name="Shape 275"/>
          <p:cNvSpPr txBox="1">
            <a:spLocks noGrp="1"/>
          </p:cNvSpPr>
          <p:nvPr>
            <p:ph type="body" idx="1"/>
          </p:nvPr>
        </p:nvSpPr>
        <p:spPr>
          <a:xfrm>
            <a:off x="914400" y="4648200"/>
            <a:ext cx="50292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360"/>
              </a:spcBef>
              <a:spcAft>
                <a:spcPts val="0"/>
              </a:spcAft>
              <a:buClr>
                <a:schemeClr val="dk1"/>
              </a:buClr>
              <a:buSzPts val="1100"/>
              <a:buFont typeface="Arial"/>
              <a:buNone/>
            </a:pPr>
            <a:r>
              <a:rPr lang="fr-FR" sz="1400">
                <a:solidFill>
                  <a:srgbClr val="666666"/>
                </a:solidFill>
                <a:latin typeface="Nunito Sans"/>
                <a:ea typeface="Nunito Sans"/>
                <a:cs typeface="Nunito Sans"/>
                <a:sym typeface="Nunito Sans"/>
              </a:rPr>
              <a:t>L'algorithme de fingerprinting comprend 2 phases.</a:t>
            </a:r>
            <a:endParaRPr sz="1400">
              <a:solidFill>
                <a:srgbClr val="666666"/>
              </a:solidFill>
              <a:latin typeface="Nunito Sans"/>
              <a:ea typeface="Nunito Sans"/>
              <a:cs typeface="Nunito Sans"/>
              <a:sym typeface="Nunito Sans"/>
            </a:endParaRPr>
          </a:p>
          <a:p>
            <a:pPr marL="0" marR="0" lvl="0" indent="0" algn="l" rtl="0">
              <a:spcBef>
                <a:spcPts val="360"/>
              </a:spcBef>
              <a:spcAft>
                <a:spcPts val="0"/>
              </a:spcAft>
              <a:buClr>
                <a:schemeClr val="dk1"/>
              </a:buClr>
              <a:buSzPts val="1100"/>
              <a:buFont typeface="Arial"/>
              <a:buNone/>
            </a:pPr>
            <a:r>
              <a:rPr lang="fr-FR" sz="1400">
                <a:solidFill>
                  <a:srgbClr val="666666"/>
                </a:solidFill>
                <a:latin typeface="Nunito Sans"/>
                <a:ea typeface="Nunito Sans"/>
                <a:cs typeface="Nunito Sans"/>
                <a:sym typeface="Nunito Sans"/>
              </a:rPr>
              <a:t>LA première phase consiste à faire une "carte radio" ou "radio map" de la zone concernée ( zone à découvrir)</a:t>
            </a:r>
            <a:endParaRPr sz="1400">
              <a:solidFill>
                <a:srgbClr val="666666"/>
              </a:solidFill>
              <a:latin typeface="Nunito Sans"/>
              <a:ea typeface="Nunito Sans"/>
              <a:cs typeface="Nunito Sans"/>
              <a:sym typeface="Nunito Sans"/>
            </a:endParaRPr>
          </a:p>
          <a:p>
            <a:pPr marL="0" marR="0" lvl="0" indent="0" algn="l" rtl="0">
              <a:spcBef>
                <a:spcPts val="360"/>
              </a:spcBef>
              <a:spcAft>
                <a:spcPts val="0"/>
              </a:spcAft>
              <a:buClr>
                <a:schemeClr val="dk1"/>
              </a:buClr>
              <a:buSzPts val="1100"/>
              <a:buFont typeface="Arial"/>
              <a:buNone/>
            </a:pPr>
            <a:r>
              <a:rPr lang="fr-FR" sz="1400">
                <a:solidFill>
                  <a:srgbClr val="666666"/>
                </a:solidFill>
                <a:latin typeface="Nunito Sans"/>
                <a:ea typeface="Nunito Sans"/>
                <a:cs typeface="Nunito Sans"/>
                <a:sym typeface="Nunito Sans"/>
              </a:rPr>
              <a:t>Durant cette phase, le mobile enregistre les RSSIs des signaux reçus à partir de positions connues </a:t>
            </a:r>
            <a:endParaRPr sz="1400">
              <a:solidFill>
                <a:srgbClr val="666666"/>
              </a:solidFill>
              <a:latin typeface="Nunito Sans"/>
              <a:ea typeface="Nunito Sans"/>
              <a:cs typeface="Nunito Sans"/>
              <a:sym typeface="Nunito Sans"/>
            </a:endParaRPr>
          </a:p>
          <a:p>
            <a:pPr marL="0" marR="0" lvl="0" indent="0" algn="l" rtl="0">
              <a:spcBef>
                <a:spcPts val="360"/>
              </a:spcBef>
              <a:spcAft>
                <a:spcPts val="0"/>
              </a:spcAft>
              <a:buClr>
                <a:schemeClr val="dk1"/>
              </a:buClr>
              <a:buSzPts val="1100"/>
              <a:buFont typeface="Arial"/>
              <a:buNone/>
            </a:pPr>
            <a:r>
              <a:rPr lang="fr-FR" sz="1400">
                <a:solidFill>
                  <a:srgbClr val="666666"/>
                </a:solidFill>
                <a:latin typeface="Nunito Sans"/>
                <a:ea typeface="Nunito Sans"/>
                <a:cs typeface="Nunito Sans"/>
                <a:sym typeface="Nunito Sans"/>
              </a:rPr>
              <a:t>LA deuxième phase est phase d'estimation ou d'exploitation durant laquelle les mêmes mesures de la première phase sont refaites et puis comparées aux valeurs de la base de données générée lors de la première phase( la distance euclidienne est calculée).</a:t>
            </a:r>
            <a:endParaRPr sz="1400">
              <a:solidFill>
                <a:srgbClr val="666666"/>
              </a:solidFill>
              <a:latin typeface="Nunito Sans"/>
              <a:ea typeface="Nunito Sans"/>
              <a:cs typeface="Nunito Sans"/>
              <a:sym typeface="Nunito Sans"/>
            </a:endParaRPr>
          </a:p>
          <a:p>
            <a:pPr marL="0" marR="0" lvl="0" indent="0" algn="l" rtl="0">
              <a:spcBef>
                <a:spcPts val="360"/>
              </a:spcBef>
              <a:spcAft>
                <a:spcPts val="0"/>
              </a:spcAft>
              <a:buClr>
                <a:schemeClr val="dk1"/>
              </a:buClr>
              <a:buSzPts val="1100"/>
              <a:buFont typeface="Arial"/>
              <a:buNone/>
            </a:pPr>
            <a:endParaRPr sz="1400">
              <a:solidFill>
                <a:srgbClr val="666666"/>
              </a:solidFill>
              <a:latin typeface="Nunito Sans"/>
              <a:ea typeface="Nunito Sans"/>
              <a:cs typeface="Nunito Sans"/>
              <a:sym typeface="Nunito Sans"/>
            </a:endParaRPr>
          </a:p>
          <a:p>
            <a:pPr marL="0" marR="0" lvl="0" indent="0" algn="l" rtl="0">
              <a:spcBef>
                <a:spcPts val="360"/>
              </a:spcBef>
              <a:spcAft>
                <a:spcPts val="0"/>
              </a:spcAft>
              <a:buClr>
                <a:schemeClr val="dk1"/>
              </a:buClr>
              <a:buSzPts val="1100"/>
              <a:buFont typeface="Arial"/>
              <a:buNone/>
            </a:pPr>
            <a:r>
              <a:rPr lang="fr-FR" sz="1400">
                <a:solidFill>
                  <a:srgbClr val="666666"/>
                </a:solidFill>
                <a:latin typeface="Nunito Sans"/>
                <a:ea typeface="Nunito Sans"/>
                <a:cs typeface="Nunito Sans"/>
                <a:sym typeface="Nunito Sans"/>
              </a:rPr>
              <a:t>On attribue au mobile la position avec la distance euclidienne minimale</a:t>
            </a:r>
            <a:endParaRPr sz="1400">
              <a:solidFill>
                <a:srgbClr val="666666"/>
              </a:solidFill>
              <a:latin typeface="Nunito Sans"/>
              <a:ea typeface="Nunito Sans"/>
              <a:cs typeface="Nunito Sans"/>
              <a:sym typeface="Nunito Sans"/>
            </a:endParaRPr>
          </a:p>
          <a:p>
            <a:pPr marL="0" marR="0" lvl="0" indent="0" algn="l" rtl="0">
              <a:spcBef>
                <a:spcPts val="360"/>
              </a:spcBef>
              <a:spcAft>
                <a:spcPts val="0"/>
              </a:spcAft>
              <a:buClr>
                <a:schemeClr val="dk1"/>
              </a:buClr>
              <a:buSzPts val="1100"/>
              <a:buFont typeface="Arial"/>
              <a:buNone/>
            </a:pPr>
            <a:endParaRPr sz="1400">
              <a:solidFill>
                <a:srgbClr val="666666"/>
              </a:solidFill>
              <a:latin typeface="Nunito Sans"/>
              <a:ea typeface="Nunito Sans"/>
              <a:cs typeface="Nunito Sans"/>
              <a:sym typeface="Nunito Sans"/>
            </a:endParaRPr>
          </a:p>
          <a:p>
            <a:pPr marL="0" marR="0" lvl="0" indent="0" algn="l" rtl="0">
              <a:spcBef>
                <a:spcPts val="360"/>
              </a:spcBef>
              <a:spcAft>
                <a:spcPts val="0"/>
              </a:spcAft>
              <a:buNone/>
            </a:pPr>
            <a:r>
              <a:rPr lang="fr-FR" sz="1400">
                <a:solidFill>
                  <a:srgbClr val="666666"/>
                </a:solidFill>
                <a:latin typeface="Nunito Sans"/>
                <a:ea typeface="Nunito Sans"/>
                <a:cs typeface="Nunito Sans"/>
                <a:sym typeface="Nunito Sans"/>
              </a:rPr>
              <a:t>La méthode d'estimation la plus utilisée est la méthode du plus proche voisin ou "Nearest Neighbour"</a:t>
            </a:r>
            <a:endParaRPr sz="1400">
              <a:solidFill>
                <a:srgbClr val="666666"/>
              </a:solidFill>
              <a:latin typeface="Nunito Sans"/>
              <a:ea typeface="Nunito Sans"/>
              <a:cs typeface="Nunito Sans"/>
              <a:sym typeface="Nunito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ftr" idx="11"/>
          </p:nvPr>
        </p:nvSpPr>
        <p:spPr>
          <a:xfrm>
            <a:off x="0" y="9296400"/>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fr-FR" sz="1200">
                <a:solidFill>
                  <a:schemeClr val="dk1"/>
                </a:solidFill>
                <a:latin typeface="Helvetica Neue Light"/>
                <a:ea typeface="Helvetica Neue Light"/>
                <a:cs typeface="Helvetica Neue Light"/>
                <a:sym typeface="Helvetica Neue Light"/>
              </a:rPr>
              <a:t>presentation title</a:t>
            </a:r>
            <a:endParaRPr/>
          </a:p>
        </p:txBody>
      </p:sp>
      <p:sp>
        <p:nvSpPr>
          <p:cNvPr id="294" name="Shape 294"/>
          <p:cNvSpPr txBox="1">
            <a:spLocks noGrp="1"/>
          </p:cNvSpPr>
          <p:nvPr>
            <p:ph type="sldNum" idx="12"/>
          </p:nvPr>
        </p:nvSpPr>
        <p:spPr>
          <a:xfrm>
            <a:off x="3886200" y="92964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Helvetica Neue Light"/>
                <a:ea typeface="Helvetica Neue Light"/>
                <a:cs typeface="Helvetica Neue Light"/>
                <a:sym typeface="Helvetica Neue Light"/>
              </a:rPr>
              <a:t>8</a:t>
            </a:fld>
            <a:endParaRPr sz="1200">
              <a:solidFill>
                <a:schemeClr val="dk1"/>
              </a:solidFill>
              <a:latin typeface="Helvetica Neue Light"/>
              <a:ea typeface="Helvetica Neue Light"/>
              <a:cs typeface="Helvetica Neue Light"/>
              <a:sym typeface="Helvetica Neue Light"/>
            </a:endParaRPr>
          </a:p>
        </p:txBody>
      </p:sp>
      <p:sp>
        <p:nvSpPr>
          <p:cNvPr id="295" name="Shape 295"/>
          <p:cNvSpPr>
            <a:spLocks noGrp="1" noRot="1" noChangeAspect="1"/>
          </p:cNvSpPr>
          <p:nvPr>
            <p:ph type="sldImg" idx="2"/>
          </p:nvPr>
        </p:nvSpPr>
        <p:spPr>
          <a:xfrm>
            <a:off x="990600" y="762000"/>
            <a:ext cx="4876800" cy="36576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6" name="Shape 296"/>
          <p:cNvSpPr txBox="1">
            <a:spLocks noGrp="1"/>
          </p:cNvSpPr>
          <p:nvPr>
            <p:ph type="body" idx="1"/>
          </p:nvPr>
        </p:nvSpPr>
        <p:spPr>
          <a:xfrm>
            <a:off x="914400" y="4648200"/>
            <a:ext cx="50292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360"/>
              </a:spcBef>
              <a:spcAft>
                <a:spcPts val="0"/>
              </a:spcAft>
              <a:buSzPts val="1100"/>
              <a:buNone/>
            </a:pPr>
            <a:r>
              <a:rPr lang="fr-FR" sz="1400">
                <a:solidFill>
                  <a:srgbClr val="666666"/>
                </a:solidFill>
                <a:latin typeface="Nunito Sans"/>
                <a:ea typeface="Nunito Sans"/>
                <a:cs typeface="Nunito Sans"/>
                <a:sym typeface="Nunito Sans"/>
              </a:rPr>
              <a:t>L'algorithme de fingerprinting comprend 2 phases.</a:t>
            </a:r>
            <a:endParaRPr sz="1400">
              <a:solidFill>
                <a:srgbClr val="666666"/>
              </a:solidFill>
              <a:latin typeface="Nunito Sans"/>
              <a:ea typeface="Nunito Sans"/>
              <a:cs typeface="Nunito Sans"/>
              <a:sym typeface="Nunito Sans"/>
            </a:endParaRPr>
          </a:p>
          <a:p>
            <a:pPr marL="0" marR="0" lvl="0" indent="0" algn="l" rtl="0">
              <a:spcBef>
                <a:spcPts val="360"/>
              </a:spcBef>
              <a:spcAft>
                <a:spcPts val="0"/>
              </a:spcAft>
              <a:buSzPts val="1100"/>
              <a:buNone/>
            </a:pPr>
            <a:r>
              <a:rPr lang="fr-FR" sz="1400">
                <a:solidFill>
                  <a:srgbClr val="666666"/>
                </a:solidFill>
                <a:latin typeface="Nunito Sans"/>
                <a:ea typeface="Nunito Sans"/>
                <a:cs typeface="Nunito Sans"/>
                <a:sym typeface="Nunito Sans"/>
              </a:rPr>
              <a:t>LA première phase consiste à faire une "carte radio" ou "radio map" de la zone concernée ( zone à découvrir)</a:t>
            </a:r>
            <a:endParaRPr sz="1400">
              <a:solidFill>
                <a:srgbClr val="666666"/>
              </a:solidFill>
              <a:latin typeface="Nunito Sans"/>
              <a:ea typeface="Nunito Sans"/>
              <a:cs typeface="Nunito Sans"/>
              <a:sym typeface="Nunito Sans"/>
            </a:endParaRPr>
          </a:p>
          <a:p>
            <a:pPr marL="0" marR="0" lvl="0" indent="0" algn="l" rtl="0">
              <a:spcBef>
                <a:spcPts val="360"/>
              </a:spcBef>
              <a:spcAft>
                <a:spcPts val="0"/>
              </a:spcAft>
              <a:buSzPts val="1100"/>
              <a:buNone/>
            </a:pPr>
            <a:r>
              <a:rPr lang="fr-FR" sz="1400">
                <a:solidFill>
                  <a:srgbClr val="666666"/>
                </a:solidFill>
                <a:latin typeface="Nunito Sans"/>
                <a:ea typeface="Nunito Sans"/>
                <a:cs typeface="Nunito Sans"/>
                <a:sym typeface="Nunito Sans"/>
              </a:rPr>
              <a:t>Durant cette phase, le mobile enregistre les RSSIs des signaux reçus à partir de positions connues </a:t>
            </a:r>
            <a:endParaRPr sz="1400">
              <a:solidFill>
                <a:srgbClr val="666666"/>
              </a:solidFill>
              <a:latin typeface="Nunito Sans"/>
              <a:ea typeface="Nunito Sans"/>
              <a:cs typeface="Nunito Sans"/>
              <a:sym typeface="Nunito Sans"/>
            </a:endParaRPr>
          </a:p>
          <a:p>
            <a:pPr marL="0" marR="0" lvl="0" indent="0" algn="l" rtl="0">
              <a:spcBef>
                <a:spcPts val="360"/>
              </a:spcBef>
              <a:spcAft>
                <a:spcPts val="0"/>
              </a:spcAft>
              <a:buSzPts val="1100"/>
              <a:buNone/>
            </a:pPr>
            <a:r>
              <a:rPr lang="fr-FR" sz="1400">
                <a:solidFill>
                  <a:srgbClr val="666666"/>
                </a:solidFill>
                <a:latin typeface="Nunito Sans"/>
                <a:ea typeface="Nunito Sans"/>
                <a:cs typeface="Nunito Sans"/>
                <a:sym typeface="Nunito Sans"/>
              </a:rPr>
              <a:t>LA deuxième phase est phase d'estimation ou d'exploitation durant laquelle les mêmes mesures de la première phase sont refaites et puis comparées aux valeurs de la base de données générée lors de la première phase( la distance euclidienne est calculée).</a:t>
            </a:r>
            <a:endParaRPr sz="1400">
              <a:solidFill>
                <a:srgbClr val="666666"/>
              </a:solidFill>
              <a:latin typeface="Nunito Sans"/>
              <a:ea typeface="Nunito Sans"/>
              <a:cs typeface="Nunito Sans"/>
              <a:sym typeface="Nunito Sans"/>
            </a:endParaRPr>
          </a:p>
          <a:p>
            <a:pPr marL="0" marR="0" lvl="0" indent="0" algn="l" rtl="0">
              <a:spcBef>
                <a:spcPts val="360"/>
              </a:spcBef>
              <a:spcAft>
                <a:spcPts val="0"/>
              </a:spcAft>
              <a:buSzPts val="1100"/>
              <a:buNone/>
            </a:pPr>
            <a:endParaRPr sz="1400">
              <a:solidFill>
                <a:srgbClr val="666666"/>
              </a:solidFill>
              <a:latin typeface="Nunito Sans"/>
              <a:ea typeface="Nunito Sans"/>
              <a:cs typeface="Nunito Sans"/>
              <a:sym typeface="Nunito Sans"/>
            </a:endParaRPr>
          </a:p>
          <a:p>
            <a:pPr marL="0" marR="0" lvl="0" indent="0" algn="l" rtl="0">
              <a:spcBef>
                <a:spcPts val="360"/>
              </a:spcBef>
              <a:spcAft>
                <a:spcPts val="0"/>
              </a:spcAft>
              <a:buSzPts val="1100"/>
              <a:buNone/>
            </a:pPr>
            <a:r>
              <a:rPr lang="fr-FR" sz="1400">
                <a:solidFill>
                  <a:srgbClr val="666666"/>
                </a:solidFill>
                <a:latin typeface="Nunito Sans"/>
                <a:ea typeface="Nunito Sans"/>
                <a:cs typeface="Nunito Sans"/>
                <a:sym typeface="Nunito Sans"/>
              </a:rPr>
              <a:t>On attribue au mobile la position avec la distance euclidienne minimale</a:t>
            </a:r>
            <a:endParaRPr sz="1400">
              <a:solidFill>
                <a:srgbClr val="666666"/>
              </a:solidFill>
              <a:latin typeface="Nunito Sans"/>
              <a:ea typeface="Nunito Sans"/>
              <a:cs typeface="Nunito Sans"/>
              <a:sym typeface="Nunito Sans"/>
            </a:endParaRPr>
          </a:p>
          <a:p>
            <a:pPr marL="0" marR="0" lvl="0" indent="0" algn="l" rtl="0">
              <a:spcBef>
                <a:spcPts val="360"/>
              </a:spcBef>
              <a:spcAft>
                <a:spcPts val="0"/>
              </a:spcAft>
              <a:buSzPts val="1100"/>
              <a:buNone/>
            </a:pPr>
            <a:endParaRPr sz="1400">
              <a:solidFill>
                <a:srgbClr val="666666"/>
              </a:solidFill>
              <a:latin typeface="Nunito Sans"/>
              <a:ea typeface="Nunito Sans"/>
              <a:cs typeface="Nunito Sans"/>
              <a:sym typeface="Nunito Sans"/>
            </a:endParaRPr>
          </a:p>
          <a:p>
            <a:pPr marL="0" marR="0" lvl="0" indent="0" algn="l" rtl="0">
              <a:spcBef>
                <a:spcPts val="360"/>
              </a:spcBef>
              <a:spcAft>
                <a:spcPts val="0"/>
              </a:spcAft>
              <a:buNone/>
            </a:pPr>
            <a:r>
              <a:rPr lang="fr-FR" sz="1400">
                <a:solidFill>
                  <a:srgbClr val="666666"/>
                </a:solidFill>
                <a:latin typeface="Nunito Sans"/>
                <a:ea typeface="Nunito Sans"/>
                <a:cs typeface="Nunito Sans"/>
                <a:sym typeface="Nunito Sans"/>
              </a:rPr>
              <a:t>La méthode d'estimation la plus utilisée est la méthode du plus proche voisin ou "Nearest Neighbour"</a:t>
            </a:r>
            <a:endParaRPr sz="1400">
              <a:solidFill>
                <a:srgbClr val="666666"/>
              </a:solidFill>
              <a:latin typeface="Nunito Sans"/>
              <a:ea typeface="Nunito Sans"/>
              <a:cs typeface="Nunito Sans"/>
              <a:sym typeface="Nunito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ftr" idx="11"/>
          </p:nvPr>
        </p:nvSpPr>
        <p:spPr>
          <a:xfrm>
            <a:off x="0" y="9296400"/>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fr-FR" sz="1200">
                <a:solidFill>
                  <a:schemeClr val="dk1"/>
                </a:solidFill>
                <a:latin typeface="Helvetica Neue Light"/>
                <a:ea typeface="Helvetica Neue Light"/>
                <a:cs typeface="Helvetica Neue Light"/>
                <a:sym typeface="Helvetica Neue Light"/>
              </a:rPr>
              <a:t>presentation title</a:t>
            </a:r>
            <a:endParaRPr/>
          </a:p>
        </p:txBody>
      </p:sp>
      <p:sp>
        <p:nvSpPr>
          <p:cNvPr id="294" name="Shape 294"/>
          <p:cNvSpPr txBox="1">
            <a:spLocks noGrp="1"/>
          </p:cNvSpPr>
          <p:nvPr>
            <p:ph type="sldNum" idx="12"/>
          </p:nvPr>
        </p:nvSpPr>
        <p:spPr>
          <a:xfrm>
            <a:off x="3886200" y="92964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Helvetica Neue Light"/>
                <a:ea typeface="Helvetica Neue Light"/>
                <a:cs typeface="Helvetica Neue Light"/>
                <a:sym typeface="Helvetica Neue Light"/>
              </a:rPr>
              <a:t>9</a:t>
            </a:fld>
            <a:endParaRPr sz="1200">
              <a:solidFill>
                <a:schemeClr val="dk1"/>
              </a:solidFill>
              <a:latin typeface="Helvetica Neue Light"/>
              <a:ea typeface="Helvetica Neue Light"/>
              <a:cs typeface="Helvetica Neue Light"/>
              <a:sym typeface="Helvetica Neue Light"/>
            </a:endParaRPr>
          </a:p>
        </p:txBody>
      </p:sp>
      <p:sp>
        <p:nvSpPr>
          <p:cNvPr id="295" name="Shape 295"/>
          <p:cNvSpPr>
            <a:spLocks noGrp="1" noRot="1" noChangeAspect="1"/>
          </p:cNvSpPr>
          <p:nvPr>
            <p:ph type="sldImg" idx="2"/>
          </p:nvPr>
        </p:nvSpPr>
        <p:spPr>
          <a:xfrm>
            <a:off x="990600" y="762000"/>
            <a:ext cx="4876800" cy="36576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6" name="Shape 296"/>
          <p:cNvSpPr txBox="1">
            <a:spLocks noGrp="1"/>
          </p:cNvSpPr>
          <p:nvPr>
            <p:ph type="body" idx="1"/>
          </p:nvPr>
        </p:nvSpPr>
        <p:spPr>
          <a:xfrm>
            <a:off x="914400" y="4648200"/>
            <a:ext cx="50292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360"/>
              </a:spcBef>
              <a:spcAft>
                <a:spcPts val="0"/>
              </a:spcAft>
              <a:buSzPts val="1100"/>
              <a:buNone/>
            </a:pPr>
            <a:endParaRPr sz="1400" dirty="0">
              <a:solidFill>
                <a:srgbClr val="666666"/>
              </a:solidFill>
              <a:latin typeface="Nunito Sans"/>
              <a:ea typeface="Nunito Sans"/>
              <a:cs typeface="Nunito Sans"/>
              <a:sym typeface="Nunito Sans"/>
            </a:endParaRPr>
          </a:p>
        </p:txBody>
      </p:sp>
    </p:spTree>
    <p:extLst>
      <p:ext uri="{BB962C8B-B14F-4D97-AF65-F5344CB8AC3E}">
        <p14:creationId xmlns:p14="http://schemas.microsoft.com/office/powerpoint/2010/main" val="3886499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e de titre" type="title">
  <p:cSld name="TITLE">
    <p:spTree>
      <p:nvGrpSpPr>
        <p:cNvPr id="1" name="Shape 15"/>
        <p:cNvGrpSpPr/>
        <p:nvPr/>
      </p:nvGrpSpPr>
      <p:grpSpPr>
        <a:xfrm>
          <a:off x="0" y="0"/>
          <a:ext cx="0" cy="0"/>
          <a:chOff x="0" y="0"/>
          <a:chExt cx="0" cy="0"/>
        </a:xfrm>
      </p:grpSpPr>
      <p:sp>
        <p:nvSpPr>
          <p:cNvPr id="16" name="Shape 16"/>
          <p:cNvSpPr/>
          <p:nvPr/>
        </p:nvSpPr>
        <p:spPr>
          <a:xfrm>
            <a:off x="8823325" y="2314575"/>
            <a:ext cx="184150" cy="10525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300" b="0" i="0" u="none" strike="noStrike" cap="none">
              <a:solidFill>
                <a:schemeClr val="dk1"/>
              </a:solidFill>
              <a:latin typeface="Helvetica Neue Light"/>
              <a:ea typeface="Helvetica Neue Light"/>
              <a:cs typeface="Helvetica Neue Light"/>
              <a:sym typeface="Helvetica Neue Light"/>
            </a:endParaRPr>
          </a:p>
        </p:txBody>
      </p:sp>
      <p:sp>
        <p:nvSpPr>
          <p:cNvPr id="17" name="Shape 17"/>
          <p:cNvSpPr txBox="1">
            <a:spLocks noGrp="1"/>
          </p:cNvSpPr>
          <p:nvPr>
            <p:ph type="subTitle" idx="1"/>
          </p:nvPr>
        </p:nvSpPr>
        <p:spPr>
          <a:xfrm>
            <a:off x="1011238" y="4519613"/>
            <a:ext cx="6400800" cy="5461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2"/>
              </a:buClr>
              <a:buSzPts val="980"/>
              <a:buFont typeface="Noto Sans Symbols"/>
              <a:buNone/>
              <a:defRPr sz="1400" b="0" i="0" u="none" strike="noStrike" cap="none">
                <a:solidFill>
                  <a:schemeClr val="dk1"/>
                </a:solidFill>
                <a:latin typeface="Helvetica Neue Light"/>
                <a:ea typeface="Helvetica Neue Light"/>
                <a:cs typeface="Helvetica Neue Light"/>
                <a:sym typeface="Helvetica Neue Light"/>
              </a:defRPr>
            </a:lvl1pPr>
            <a:lvl2pPr marR="0" lvl="1" algn="l" rtl="0">
              <a:spcBef>
                <a:spcPts val="700"/>
              </a:spcBef>
              <a:spcAft>
                <a:spcPts val="0"/>
              </a:spcAft>
              <a:buClr>
                <a:schemeClr val="dk1"/>
              </a:buClr>
              <a:buSzPts val="2800"/>
              <a:buFont typeface="Helvetica Neue Light"/>
              <a:buChar char="–"/>
              <a:defRPr sz="2800" b="0" i="0" u="none" strike="noStrike" cap="none">
                <a:solidFill>
                  <a:schemeClr val="dk1"/>
                </a:solidFill>
                <a:latin typeface="Helvetica Neue Light"/>
                <a:ea typeface="Helvetica Neue Light"/>
                <a:cs typeface="Helvetica Neue Light"/>
                <a:sym typeface="Helvetica Neue Light"/>
              </a:defRPr>
            </a:lvl2pPr>
            <a:lvl3pPr marR="0" lvl="2" algn="l" rtl="0">
              <a:spcBef>
                <a:spcPts val="700"/>
              </a:spcBef>
              <a:spcAft>
                <a:spcPts val="0"/>
              </a:spcAft>
              <a:buClr>
                <a:schemeClr val="dk1"/>
              </a:buClr>
              <a:buSzPts val="2400"/>
              <a:buFont typeface="Times New Roman"/>
              <a:buChar char="–"/>
              <a:defRPr sz="2400" b="0" i="0" u="none" strike="noStrike" cap="none">
                <a:solidFill>
                  <a:schemeClr val="dk1"/>
                </a:solidFill>
                <a:latin typeface="Helvetica Neue Light"/>
                <a:ea typeface="Helvetica Neue Light"/>
                <a:cs typeface="Helvetica Neue Light"/>
                <a:sym typeface="Helvetica Neue Light"/>
              </a:defRPr>
            </a:lvl3pPr>
            <a:lvl4pPr marR="0" lvl="3" algn="l" rtl="0">
              <a:spcBef>
                <a:spcPts val="600"/>
              </a:spcBef>
              <a:spcAft>
                <a:spcPts val="0"/>
              </a:spcAft>
              <a:buClr>
                <a:schemeClr val="dk1"/>
              </a:buClr>
              <a:buSzPts val="2000"/>
              <a:buFont typeface="Helvetica Neue Light"/>
              <a:buChar char="–"/>
              <a:defRPr sz="2000" b="0" i="0" u="none" strike="noStrike" cap="none">
                <a:solidFill>
                  <a:schemeClr val="dk1"/>
                </a:solidFill>
                <a:latin typeface="Helvetica Neue Light"/>
                <a:ea typeface="Helvetica Neue Light"/>
                <a:cs typeface="Helvetica Neue Light"/>
                <a:sym typeface="Helvetica Neue Light"/>
              </a:defRPr>
            </a:lvl4pPr>
            <a:lvl5pPr marR="0" lvl="4" algn="l" rtl="0">
              <a:spcBef>
                <a:spcPts val="5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5pPr>
            <a:lvl6pPr marR="0" lvl="5"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6pPr>
            <a:lvl7pPr marR="0" lvl="6"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7pPr>
            <a:lvl8pPr marR="0" lvl="7"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8pPr>
            <a:lvl9pPr marR="0" lvl="8" algn="l" rtl="0">
              <a:spcBef>
                <a:spcPts val="400"/>
              </a:spcBef>
              <a:spcAft>
                <a:spcPts val="40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18" name="Shape 18"/>
          <p:cNvSpPr txBox="1">
            <a:spLocks noGrp="1"/>
          </p:cNvSpPr>
          <p:nvPr>
            <p:ph type="ctrTitle"/>
          </p:nvPr>
        </p:nvSpPr>
        <p:spPr>
          <a:xfrm>
            <a:off x="1011238" y="2286000"/>
            <a:ext cx="7989887" cy="16652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800" b="0" i="0" u="none" strike="noStrike" cap="none">
                <a:solidFill>
                  <a:schemeClr val="dk2"/>
                </a:solidFill>
                <a:latin typeface="Helvetica Neue Light"/>
                <a:ea typeface="Helvetica Neue Light"/>
                <a:cs typeface="Helvetica Neue Light"/>
                <a:sym typeface="Helvetica Neue Light"/>
              </a:defRPr>
            </a:lvl1pPr>
            <a:lvl2pPr marR="0" lvl="1"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011238" y="412750"/>
            <a:ext cx="7096125" cy="984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1pPr>
            <a:lvl2pPr marR="0" lvl="1"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9pPr>
          </a:lstStyle>
          <a:p>
            <a:endParaRPr/>
          </a:p>
        </p:txBody>
      </p:sp>
      <p:sp>
        <p:nvSpPr>
          <p:cNvPr id="56" name="Shape 56"/>
          <p:cNvSpPr txBox="1">
            <a:spLocks noGrp="1"/>
          </p:cNvSpPr>
          <p:nvPr>
            <p:ph type="body" idx="1"/>
          </p:nvPr>
        </p:nvSpPr>
        <p:spPr>
          <a:xfrm rot="5400000">
            <a:off x="2320131" y="450056"/>
            <a:ext cx="4479925" cy="7097712"/>
          </a:xfrm>
          <a:prstGeom prst="rect">
            <a:avLst/>
          </a:prstGeom>
          <a:noFill/>
          <a:ln>
            <a:noFill/>
          </a:ln>
        </p:spPr>
        <p:txBody>
          <a:bodyPr spcFirstLastPara="1" wrap="square" lIns="91425" tIns="91425" rIns="91425" bIns="91425" anchor="t" anchorCtr="0"/>
          <a:lstStyle>
            <a:lvl1pPr marL="457200" marR="0" lvl="0" indent="-317500" algn="l" rtl="0">
              <a:spcBef>
                <a:spcPts val="0"/>
              </a:spcBef>
              <a:spcAft>
                <a:spcPts val="0"/>
              </a:spcAft>
              <a:buClr>
                <a:schemeClr val="dk2"/>
              </a:buClr>
              <a:buSzPts val="1400"/>
              <a:buFont typeface="Noto Sans Symbols"/>
              <a:buChar char="▪"/>
              <a:defRPr sz="2000" b="0" i="0" u="none" strike="noStrike" cap="none">
                <a:solidFill>
                  <a:schemeClr val="dk1"/>
                </a:solidFill>
                <a:latin typeface="Helvetica Neue Light"/>
                <a:ea typeface="Helvetica Neue Light"/>
                <a:cs typeface="Helvetica Neue Light"/>
                <a:sym typeface="Helvetica Neue Light"/>
              </a:defRPr>
            </a:lvl1pPr>
            <a:lvl2pPr marL="914400" marR="0" lvl="1" indent="-406400" algn="l" rtl="0">
              <a:spcBef>
                <a:spcPts val="1000"/>
              </a:spcBef>
              <a:spcAft>
                <a:spcPts val="0"/>
              </a:spcAft>
              <a:buClr>
                <a:schemeClr val="dk1"/>
              </a:buClr>
              <a:buSzPts val="2800"/>
              <a:buFont typeface="Helvetica Neue Light"/>
              <a:buChar char="–"/>
              <a:defRPr sz="2800" b="0" i="0" u="none" strike="noStrike" cap="none">
                <a:solidFill>
                  <a:schemeClr val="dk1"/>
                </a:solidFill>
                <a:latin typeface="Helvetica Neue Light"/>
                <a:ea typeface="Helvetica Neue Light"/>
                <a:cs typeface="Helvetica Neue Light"/>
                <a:sym typeface="Helvetica Neue Light"/>
              </a:defRPr>
            </a:lvl2pPr>
            <a:lvl3pPr marL="1371600" marR="0" lvl="2" indent="-381000" algn="l" rtl="0">
              <a:spcBef>
                <a:spcPts val="700"/>
              </a:spcBef>
              <a:spcAft>
                <a:spcPts val="0"/>
              </a:spcAft>
              <a:buClr>
                <a:schemeClr val="dk1"/>
              </a:buClr>
              <a:buSzPts val="2400"/>
              <a:buFont typeface="Times New Roman"/>
              <a:buChar char="–"/>
              <a:defRPr sz="2400" b="0" i="0" u="none" strike="noStrike" cap="none">
                <a:solidFill>
                  <a:schemeClr val="dk1"/>
                </a:solidFill>
                <a:latin typeface="Helvetica Neue Light"/>
                <a:ea typeface="Helvetica Neue Light"/>
                <a:cs typeface="Helvetica Neue Light"/>
                <a:sym typeface="Helvetica Neue Light"/>
              </a:defRPr>
            </a:lvl3pPr>
            <a:lvl4pPr marL="1828800" marR="0" lvl="3" indent="-355600" algn="l" rtl="0">
              <a:spcBef>
                <a:spcPts val="600"/>
              </a:spcBef>
              <a:spcAft>
                <a:spcPts val="0"/>
              </a:spcAft>
              <a:buClr>
                <a:schemeClr val="dk1"/>
              </a:buClr>
              <a:buSzPts val="2000"/>
              <a:buFont typeface="Helvetica Neue Light"/>
              <a:buChar char="–"/>
              <a:defRPr sz="2000" b="0" i="0" u="none" strike="noStrike" cap="none">
                <a:solidFill>
                  <a:schemeClr val="dk1"/>
                </a:solidFill>
                <a:latin typeface="Helvetica Neue Light"/>
                <a:ea typeface="Helvetica Neue Light"/>
                <a:cs typeface="Helvetica Neue Light"/>
                <a:sym typeface="Helvetica Neue Light"/>
              </a:defRPr>
            </a:lvl4pPr>
            <a:lvl5pPr marL="2286000" marR="0" lvl="4" indent="-330200" algn="l" rtl="0">
              <a:spcBef>
                <a:spcPts val="5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5pPr>
            <a:lvl6pPr marL="2743200" marR="0" lvl="5"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6pPr>
            <a:lvl7pPr marL="3200400" marR="0" lvl="6"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7pPr>
            <a:lvl8pPr marL="3657600" marR="0" lvl="7"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8pPr>
            <a:lvl9pPr marL="4114800" marR="0" lvl="8" indent="-330200" algn="l" rtl="0">
              <a:spcBef>
                <a:spcPts val="400"/>
              </a:spcBef>
              <a:spcAft>
                <a:spcPts val="40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57" name="Shape 57"/>
          <p:cNvSpPr txBox="1">
            <a:spLocks noGrp="1"/>
          </p:cNvSpPr>
          <p:nvPr>
            <p:ph type="ftr" idx="11"/>
          </p:nvPr>
        </p:nvSpPr>
        <p:spPr>
          <a:xfrm>
            <a:off x="3840163" y="6407150"/>
            <a:ext cx="2900362" cy="2174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000">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2pPr>
            <a:lvl3pPr marR="0" lvl="2"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3pPr>
            <a:lvl4pPr marR="0" lvl="3"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6pPr>
            <a:lvl7pPr marR="0" lvl="6"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7pPr>
            <a:lvl8pPr marR="0" lvl="7"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8pPr>
            <a:lvl9pPr marR="0" lvl="8"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rot="5400000">
            <a:off x="4309269" y="2439194"/>
            <a:ext cx="5826125" cy="1773237"/>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1pPr>
            <a:lvl2pPr marR="0" lvl="1"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9pPr>
          </a:lstStyle>
          <a:p>
            <a:endParaRPr/>
          </a:p>
        </p:txBody>
      </p:sp>
      <p:sp>
        <p:nvSpPr>
          <p:cNvPr id="60" name="Shape 60"/>
          <p:cNvSpPr txBox="1">
            <a:spLocks noGrp="1"/>
          </p:cNvSpPr>
          <p:nvPr>
            <p:ph type="body" idx="1"/>
          </p:nvPr>
        </p:nvSpPr>
        <p:spPr>
          <a:xfrm rot="5400000">
            <a:off x="684213" y="739775"/>
            <a:ext cx="5826125" cy="5172075"/>
          </a:xfrm>
          <a:prstGeom prst="rect">
            <a:avLst/>
          </a:prstGeom>
          <a:noFill/>
          <a:ln>
            <a:noFill/>
          </a:ln>
        </p:spPr>
        <p:txBody>
          <a:bodyPr spcFirstLastPara="1" wrap="square" lIns="91425" tIns="91425" rIns="91425" bIns="91425" anchor="t" anchorCtr="0"/>
          <a:lstStyle>
            <a:lvl1pPr marL="457200" marR="0" lvl="0" indent="-317500" algn="l" rtl="0">
              <a:spcBef>
                <a:spcPts val="0"/>
              </a:spcBef>
              <a:spcAft>
                <a:spcPts val="0"/>
              </a:spcAft>
              <a:buClr>
                <a:schemeClr val="dk2"/>
              </a:buClr>
              <a:buSzPts val="1400"/>
              <a:buFont typeface="Noto Sans Symbols"/>
              <a:buChar char="▪"/>
              <a:defRPr sz="2000" b="0" i="0" u="none" strike="noStrike" cap="none">
                <a:solidFill>
                  <a:schemeClr val="dk1"/>
                </a:solidFill>
                <a:latin typeface="Helvetica Neue Light"/>
                <a:ea typeface="Helvetica Neue Light"/>
                <a:cs typeface="Helvetica Neue Light"/>
                <a:sym typeface="Helvetica Neue Light"/>
              </a:defRPr>
            </a:lvl1pPr>
            <a:lvl2pPr marL="914400" marR="0" lvl="1" indent="-406400" algn="l" rtl="0">
              <a:spcBef>
                <a:spcPts val="1000"/>
              </a:spcBef>
              <a:spcAft>
                <a:spcPts val="0"/>
              </a:spcAft>
              <a:buClr>
                <a:schemeClr val="dk1"/>
              </a:buClr>
              <a:buSzPts val="2800"/>
              <a:buFont typeface="Helvetica Neue Light"/>
              <a:buChar char="–"/>
              <a:defRPr sz="2800" b="0" i="0" u="none" strike="noStrike" cap="none">
                <a:solidFill>
                  <a:schemeClr val="dk1"/>
                </a:solidFill>
                <a:latin typeface="Helvetica Neue Light"/>
                <a:ea typeface="Helvetica Neue Light"/>
                <a:cs typeface="Helvetica Neue Light"/>
                <a:sym typeface="Helvetica Neue Light"/>
              </a:defRPr>
            </a:lvl2pPr>
            <a:lvl3pPr marL="1371600" marR="0" lvl="2" indent="-381000" algn="l" rtl="0">
              <a:spcBef>
                <a:spcPts val="700"/>
              </a:spcBef>
              <a:spcAft>
                <a:spcPts val="0"/>
              </a:spcAft>
              <a:buClr>
                <a:schemeClr val="dk1"/>
              </a:buClr>
              <a:buSzPts val="2400"/>
              <a:buFont typeface="Times New Roman"/>
              <a:buChar char="–"/>
              <a:defRPr sz="2400" b="0" i="0" u="none" strike="noStrike" cap="none">
                <a:solidFill>
                  <a:schemeClr val="dk1"/>
                </a:solidFill>
                <a:latin typeface="Helvetica Neue Light"/>
                <a:ea typeface="Helvetica Neue Light"/>
                <a:cs typeface="Helvetica Neue Light"/>
                <a:sym typeface="Helvetica Neue Light"/>
              </a:defRPr>
            </a:lvl3pPr>
            <a:lvl4pPr marL="1828800" marR="0" lvl="3" indent="-355600" algn="l" rtl="0">
              <a:spcBef>
                <a:spcPts val="600"/>
              </a:spcBef>
              <a:spcAft>
                <a:spcPts val="0"/>
              </a:spcAft>
              <a:buClr>
                <a:schemeClr val="dk1"/>
              </a:buClr>
              <a:buSzPts val="2000"/>
              <a:buFont typeface="Helvetica Neue Light"/>
              <a:buChar char="–"/>
              <a:defRPr sz="2000" b="0" i="0" u="none" strike="noStrike" cap="none">
                <a:solidFill>
                  <a:schemeClr val="dk1"/>
                </a:solidFill>
                <a:latin typeface="Helvetica Neue Light"/>
                <a:ea typeface="Helvetica Neue Light"/>
                <a:cs typeface="Helvetica Neue Light"/>
                <a:sym typeface="Helvetica Neue Light"/>
              </a:defRPr>
            </a:lvl4pPr>
            <a:lvl5pPr marL="2286000" marR="0" lvl="4" indent="-330200" algn="l" rtl="0">
              <a:spcBef>
                <a:spcPts val="5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5pPr>
            <a:lvl6pPr marL="2743200" marR="0" lvl="5"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6pPr>
            <a:lvl7pPr marL="3200400" marR="0" lvl="6"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7pPr>
            <a:lvl8pPr marL="3657600" marR="0" lvl="7"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8pPr>
            <a:lvl9pPr marL="4114800" marR="0" lvl="8" indent="-330200" algn="l" rtl="0">
              <a:spcBef>
                <a:spcPts val="400"/>
              </a:spcBef>
              <a:spcAft>
                <a:spcPts val="40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61" name="Shape 61"/>
          <p:cNvSpPr txBox="1">
            <a:spLocks noGrp="1"/>
          </p:cNvSpPr>
          <p:nvPr>
            <p:ph type="ftr" idx="11"/>
          </p:nvPr>
        </p:nvSpPr>
        <p:spPr>
          <a:xfrm>
            <a:off x="3840163" y="6407150"/>
            <a:ext cx="2900362" cy="2174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000">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2pPr>
            <a:lvl3pPr marR="0" lvl="2"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3pPr>
            <a:lvl4pPr marR="0" lvl="3"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6pPr>
            <a:lvl7pPr marR="0" lvl="6"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7pPr>
            <a:lvl8pPr marR="0" lvl="7"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8pPr>
            <a:lvl9pPr marR="0" lvl="8"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1011238" y="412750"/>
            <a:ext cx="7096125" cy="984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1pPr>
            <a:lvl2pPr marR="0" lvl="1"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9pPr>
          </a:lstStyle>
          <a:p>
            <a:endParaRPr/>
          </a:p>
        </p:txBody>
      </p:sp>
      <p:sp>
        <p:nvSpPr>
          <p:cNvPr id="21" name="Shape 21"/>
          <p:cNvSpPr txBox="1">
            <a:spLocks noGrp="1"/>
          </p:cNvSpPr>
          <p:nvPr>
            <p:ph type="body" idx="1"/>
          </p:nvPr>
        </p:nvSpPr>
        <p:spPr>
          <a:xfrm>
            <a:off x="1011238" y="1758950"/>
            <a:ext cx="7097712" cy="4479925"/>
          </a:xfrm>
          <a:prstGeom prst="rect">
            <a:avLst/>
          </a:prstGeom>
          <a:noFill/>
          <a:ln>
            <a:noFill/>
          </a:ln>
        </p:spPr>
        <p:txBody>
          <a:bodyPr spcFirstLastPara="1" wrap="square" lIns="91425" tIns="91425" rIns="91425" bIns="91425" anchor="t" anchorCtr="0"/>
          <a:lstStyle>
            <a:lvl1pPr marL="457200" marR="0" lvl="0" indent="-317500" algn="l" rtl="0">
              <a:spcBef>
                <a:spcPts val="0"/>
              </a:spcBef>
              <a:spcAft>
                <a:spcPts val="0"/>
              </a:spcAft>
              <a:buClr>
                <a:schemeClr val="dk2"/>
              </a:buClr>
              <a:buSzPts val="1400"/>
              <a:buFont typeface="Noto Sans Symbols"/>
              <a:buChar char="▪"/>
              <a:defRPr sz="2000" b="0" i="0" u="none" strike="noStrike" cap="none">
                <a:solidFill>
                  <a:schemeClr val="dk1"/>
                </a:solidFill>
                <a:latin typeface="Helvetica Neue Light"/>
                <a:ea typeface="Helvetica Neue Light"/>
                <a:cs typeface="Helvetica Neue Light"/>
                <a:sym typeface="Helvetica Neue Light"/>
              </a:defRPr>
            </a:lvl1pPr>
            <a:lvl2pPr marL="914400" marR="0" lvl="1" indent="-406400" algn="l" rtl="0">
              <a:spcBef>
                <a:spcPts val="1000"/>
              </a:spcBef>
              <a:spcAft>
                <a:spcPts val="0"/>
              </a:spcAft>
              <a:buClr>
                <a:schemeClr val="dk1"/>
              </a:buClr>
              <a:buSzPts val="2800"/>
              <a:buFont typeface="Helvetica Neue Light"/>
              <a:buChar char="–"/>
              <a:defRPr sz="2800" b="0" i="0" u="none" strike="noStrike" cap="none">
                <a:solidFill>
                  <a:schemeClr val="dk1"/>
                </a:solidFill>
                <a:latin typeface="Helvetica Neue Light"/>
                <a:ea typeface="Helvetica Neue Light"/>
                <a:cs typeface="Helvetica Neue Light"/>
                <a:sym typeface="Helvetica Neue Light"/>
              </a:defRPr>
            </a:lvl2pPr>
            <a:lvl3pPr marL="1371600" marR="0" lvl="2" indent="-381000" algn="l" rtl="0">
              <a:spcBef>
                <a:spcPts val="700"/>
              </a:spcBef>
              <a:spcAft>
                <a:spcPts val="0"/>
              </a:spcAft>
              <a:buClr>
                <a:schemeClr val="dk1"/>
              </a:buClr>
              <a:buSzPts val="2400"/>
              <a:buFont typeface="Times New Roman"/>
              <a:buChar char="–"/>
              <a:defRPr sz="2400" b="0" i="0" u="none" strike="noStrike" cap="none">
                <a:solidFill>
                  <a:schemeClr val="dk1"/>
                </a:solidFill>
                <a:latin typeface="Helvetica Neue Light"/>
                <a:ea typeface="Helvetica Neue Light"/>
                <a:cs typeface="Helvetica Neue Light"/>
                <a:sym typeface="Helvetica Neue Light"/>
              </a:defRPr>
            </a:lvl3pPr>
            <a:lvl4pPr marL="1828800" marR="0" lvl="3" indent="-355600" algn="l" rtl="0">
              <a:spcBef>
                <a:spcPts val="600"/>
              </a:spcBef>
              <a:spcAft>
                <a:spcPts val="0"/>
              </a:spcAft>
              <a:buClr>
                <a:schemeClr val="dk1"/>
              </a:buClr>
              <a:buSzPts val="2000"/>
              <a:buFont typeface="Helvetica Neue Light"/>
              <a:buChar char="–"/>
              <a:defRPr sz="2000" b="0" i="0" u="none" strike="noStrike" cap="none">
                <a:solidFill>
                  <a:schemeClr val="dk1"/>
                </a:solidFill>
                <a:latin typeface="Helvetica Neue Light"/>
                <a:ea typeface="Helvetica Neue Light"/>
                <a:cs typeface="Helvetica Neue Light"/>
                <a:sym typeface="Helvetica Neue Light"/>
              </a:defRPr>
            </a:lvl4pPr>
            <a:lvl5pPr marL="2286000" marR="0" lvl="4" indent="-330200" algn="l" rtl="0">
              <a:spcBef>
                <a:spcPts val="5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5pPr>
            <a:lvl6pPr marL="2743200" marR="0" lvl="5"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6pPr>
            <a:lvl7pPr marL="3200400" marR="0" lvl="6"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7pPr>
            <a:lvl8pPr marL="3657600" marR="0" lvl="7"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8pPr>
            <a:lvl9pPr marL="4114800" marR="0" lvl="8" indent="-330200" algn="l" rtl="0">
              <a:spcBef>
                <a:spcPts val="400"/>
              </a:spcBef>
              <a:spcAft>
                <a:spcPts val="40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22" name="Shape 22"/>
          <p:cNvSpPr txBox="1">
            <a:spLocks noGrp="1"/>
          </p:cNvSpPr>
          <p:nvPr>
            <p:ph type="ftr" idx="11"/>
          </p:nvPr>
        </p:nvSpPr>
        <p:spPr>
          <a:xfrm>
            <a:off x="3840163" y="6407150"/>
            <a:ext cx="2900362" cy="2174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000">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2pPr>
            <a:lvl3pPr marR="0" lvl="2"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3pPr>
            <a:lvl4pPr marR="0" lvl="3"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6pPr>
            <a:lvl7pPr marR="0" lvl="6"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7pPr>
            <a:lvl8pPr marR="0" lvl="7"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8pPr>
            <a:lvl9pPr marR="0" lvl="8"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chemeClr val="dk2"/>
                </a:solidFill>
                <a:latin typeface="Helvetica Neue"/>
                <a:ea typeface="Helvetica Neue"/>
                <a:cs typeface="Helvetica Neue"/>
                <a:sym typeface="Helvetica Neue"/>
              </a:defRPr>
            </a:lvl1pPr>
            <a:lvl2pPr marR="0" lvl="1"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9pPr>
          </a:lstStyle>
          <a:p>
            <a:endParaRPr/>
          </a:p>
        </p:txBody>
      </p:sp>
      <p:sp>
        <p:nvSpPr>
          <p:cNvPr id="25" name="Shape 2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0"/>
              </a:spcBef>
              <a:spcAft>
                <a:spcPts val="0"/>
              </a:spcAft>
              <a:buClr>
                <a:schemeClr val="dk2"/>
              </a:buClr>
              <a:buSzPts val="1400"/>
              <a:buFont typeface="Noto Sans Symbols"/>
              <a:buNone/>
              <a:defRPr sz="2000" b="0" i="0" u="none" strike="noStrike" cap="none">
                <a:solidFill>
                  <a:schemeClr val="dk1"/>
                </a:solidFill>
                <a:latin typeface="Helvetica Neue Light"/>
                <a:ea typeface="Helvetica Neue Light"/>
                <a:cs typeface="Helvetica Neue Light"/>
                <a:sym typeface="Helvetica Neue Light"/>
              </a:defRPr>
            </a:lvl1pPr>
            <a:lvl2pPr marL="914400" marR="0" lvl="1" indent="-228600" algn="l" rtl="0">
              <a:spcBef>
                <a:spcPts val="1000"/>
              </a:spcBef>
              <a:spcAft>
                <a:spcPts val="0"/>
              </a:spcAft>
              <a:buClr>
                <a:schemeClr val="dk1"/>
              </a:buClr>
              <a:buSzPts val="1800"/>
              <a:buFont typeface="Helvetica Neue Light"/>
              <a:buNone/>
              <a:defRPr sz="1800" b="0" i="0" u="none" strike="noStrike" cap="none">
                <a:solidFill>
                  <a:schemeClr val="dk1"/>
                </a:solidFill>
                <a:latin typeface="Helvetica Neue Light"/>
                <a:ea typeface="Helvetica Neue Light"/>
                <a:cs typeface="Helvetica Neue Light"/>
                <a:sym typeface="Helvetica Neue Light"/>
              </a:defRPr>
            </a:lvl2pPr>
            <a:lvl3pPr marL="1371600" marR="0" lvl="2" indent="-228600" algn="l" rtl="0">
              <a:spcBef>
                <a:spcPts val="450"/>
              </a:spcBef>
              <a:spcAft>
                <a:spcPts val="0"/>
              </a:spcAft>
              <a:buClr>
                <a:schemeClr val="dk1"/>
              </a:buClr>
              <a:buSzPts val="1600"/>
              <a:buFont typeface="Times New Roman"/>
              <a:buNone/>
              <a:defRPr sz="1600" b="0" i="0" u="none" strike="noStrike" cap="none">
                <a:solidFill>
                  <a:schemeClr val="dk1"/>
                </a:solidFill>
                <a:latin typeface="Helvetica Neue Light"/>
                <a:ea typeface="Helvetica Neue Light"/>
                <a:cs typeface="Helvetica Neue Light"/>
                <a:sym typeface="Helvetica Neue Light"/>
              </a:defRPr>
            </a:lvl3pPr>
            <a:lvl4pPr marL="1828800" marR="0" lvl="3" indent="-228600" algn="l" rtl="0">
              <a:spcBef>
                <a:spcPts val="400"/>
              </a:spcBef>
              <a:spcAft>
                <a:spcPts val="0"/>
              </a:spcAft>
              <a:buClr>
                <a:schemeClr val="dk1"/>
              </a:buClr>
              <a:buSzPts val="1400"/>
              <a:buFont typeface="Helvetica Neue Light"/>
              <a:buNone/>
              <a:defRPr sz="1400" b="0" i="0" u="none" strike="noStrike" cap="none">
                <a:solidFill>
                  <a:schemeClr val="dk1"/>
                </a:solidFill>
                <a:latin typeface="Helvetica Neue Light"/>
                <a:ea typeface="Helvetica Neue Light"/>
                <a:cs typeface="Helvetica Neue Light"/>
                <a:sym typeface="Helvetica Neue Light"/>
              </a:defRPr>
            </a:lvl4pPr>
            <a:lvl5pPr marL="2286000" marR="0" lvl="4" indent="-228600" algn="l" rtl="0">
              <a:spcBef>
                <a:spcPts val="350"/>
              </a:spcBef>
              <a:spcAft>
                <a:spcPts val="0"/>
              </a:spcAft>
              <a:buClr>
                <a:schemeClr val="dk1"/>
              </a:buClr>
              <a:buSzPts val="1400"/>
              <a:buFont typeface="Helvetica Neue Light"/>
              <a:buNone/>
              <a:defRPr sz="1400" b="0" i="0" u="none" strike="noStrike" cap="none">
                <a:solidFill>
                  <a:schemeClr val="dk1"/>
                </a:solidFill>
                <a:latin typeface="Helvetica Neue Light"/>
                <a:ea typeface="Helvetica Neue Light"/>
                <a:cs typeface="Helvetica Neue Light"/>
                <a:sym typeface="Helvetica Neue Light"/>
              </a:defRPr>
            </a:lvl5pPr>
            <a:lvl6pPr marL="2743200" marR="0" lvl="5" indent="-228600" algn="l" rtl="0">
              <a:spcBef>
                <a:spcPts val="350"/>
              </a:spcBef>
              <a:spcAft>
                <a:spcPts val="0"/>
              </a:spcAft>
              <a:buClr>
                <a:schemeClr val="dk1"/>
              </a:buClr>
              <a:buSzPts val="1400"/>
              <a:buFont typeface="Helvetica Neue Light"/>
              <a:buNone/>
              <a:defRPr sz="1400" b="0" i="0" u="none" strike="noStrike" cap="none">
                <a:solidFill>
                  <a:schemeClr val="dk1"/>
                </a:solidFill>
                <a:latin typeface="Helvetica Neue Light"/>
                <a:ea typeface="Helvetica Neue Light"/>
                <a:cs typeface="Helvetica Neue Light"/>
                <a:sym typeface="Helvetica Neue Light"/>
              </a:defRPr>
            </a:lvl6pPr>
            <a:lvl7pPr marL="3200400" marR="0" lvl="6" indent="-228600" algn="l" rtl="0">
              <a:spcBef>
                <a:spcPts val="350"/>
              </a:spcBef>
              <a:spcAft>
                <a:spcPts val="0"/>
              </a:spcAft>
              <a:buClr>
                <a:schemeClr val="dk1"/>
              </a:buClr>
              <a:buSzPts val="1400"/>
              <a:buFont typeface="Helvetica Neue Light"/>
              <a:buNone/>
              <a:defRPr sz="1400" b="0" i="0" u="none" strike="noStrike" cap="none">
                <a:solidFill>
                  <a:schemeClr val="dk1"/>
                </a:solidFill>
                <a:latin typeface="Helvetica Neue Light"/>
                <a:ea typeface="Helvetica Neue Light"/>
                <a:cs typeface="Helvetica Neue Light"/>
                <a:sym typeface="Helvetica Neue Light"/>
              </a:defRPr>
            </a:lvl7pPr>
            <a:lvl8pPr marL="3657600" marR="0" lvl="7" indent="-228600" algn="l" rtl="0">
              <a:spcBef>
                <a:spcPts val="350"/>
              </a:spcBef>
              <a:spcAft>
                <a:spcPts val="0"/>
              </a:spcAft>
              <a:buClr>
                <a:schemeClr val="dk1"/>
              </a:buClr>
              <a:buSzPts val="1400"/>
              <a:buFont typeface="Helvetica Neue Light"/>
              <a:buNone/>
              <a:defRPr sz="1400" b="0" i="0" u="none" strike="noStrike" cap="none">
                <a:solidFill>
                  <a:schemeClr val="dk1"/>
                </a:solidFill>
                <a:latin typeface="Helvetica Neue Light"/>
                <a:ea typeface="Helvetica Neue Light"/>
                <a:cs typeface="Helvetica Neue Light"/>
                <a:sym typeface="Helvetica Neue Light"/>
              </a:defRPr>
            </a:lvl8pPr>
            <a:lvl9pPr marL="4114800" marR="0" lvl="8" indent="-228600" algn="l" rtl="0">
              <a:spcBef>
                <a:spcPts val="350"/>
              </a:spcBef>
              <a:spcAft>
                <a:spcPts val="350"/>
              </a:spcAft>
              <a:buClr>
                <a:schemeClr val="dk1"/>
              </a:buClr>
              <a:buSzPts val="1400"/>
              <a:buFont typeface="Helvetica Neue Light"/>
              <a:buNone/>
              <a:defRPr sz="14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26" name="Shape 26"/>
          <p:cNvSpPr txBox="1">
            <a:spLocks noGrp="1"/>
          </p:cNvSpPr>
          <p:nvPr>
            <p:ph type="ftr" idx="11"/>
          </p:nvPr>
        </p:nvSpPr>
        <p:spPr>
          <a:xfrm>
            <a:off x="3840163" y="6407150"/>
            <a:ext cx="2900362" cy="2174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000">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2pPr>
            <a:lvl3pPr marR="0" lvl="2"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3pPr>
            <a:lvl4pPr marR="0" lvl="3"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6pPr>
            <a:lvl7pPr marR="0" lvl="6"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7pPr>
            <a:lvl8pPr marR="0" lvl="7"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8pPr>
            <a:lvl9pPr marR="0" lvl="8"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011238" y="412750"/>
            <a:ext cx="7096125" cy="984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1pPr>
            <a:lvl2pPr marR="0" lvl="1"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9pPr>
          </a:lstStyle>
          <a:p>
            <a:endParaRPr/>
          </a:p>
        </p:txBody>
      </p:sp>
      <p:sp>
        <p:nvSpPr>
          <p:cNvPr id="29" name="Shape 29"/>
          <p:cNvSpPr txBox="1">
            <a:spLocks noGrp="1"/>
          </p:cNvSpPr>
          <p:nvPr>
            <p:ph type="body" idx="1"/>
          </p:nvPr>
        </p:nvSpPr>
        <p:spPr>
          <a:xfrm>
            <a:off x="1011238" y="1758950"/>
            <a:ext cx="3471862" cy="4479925"/>
          </a:xfrm>
          <a:prstGeom prst="rect">
            <a:avLst/>
          </a:prstGeom>
          <a:noFill/>
          <a:ln>
            <a:noFill/>
          </a:ln>
        </p:spPr>
        <p:txBody>
          <a:bodyPr spcFirstLastPara="1" wrap="square" lIns="91425" tIns="91425" rIns="91425" bIns="91425" anchor="t" anchorCtr="0"/>
          <a:lstStyle>
            <a:lvl1pPr marL="457200" marR="0" lvl="0" indent="-353060" algn="l" rtl="0">
              <a:spcBef>
                <a:spcPts val="0"/>
              </a:spcBef>
              <a:spcAft>
                <a:spcPts val="0"/>
              </a:spcAft>
              <a:buClr>
                <a:schemeClr val="dk2"/>
              </a:buClr>
              <a:buSzPts val="1960"/>
              <a:buFont typeface="Noto Sans Symbols"/>
              <a:buChar char="▪"/>
              <a:defRPr sz="2800" b="0" i="0" u="none" strike="noStrike" cap="none">
                <a:solidFill>
                  <a:schemeClr val="dk1"/>
                </a:solidFill>
                <a:latin typeface="Helvetica Neue Light"/>
                <a:ea typeface="Helvetica Neue Light"/>
                <a:cs typeface="Helvetica Neue Light"/>
                <a:sym typeface="Helvetica Neue Light"/>
              </a:defRPr>
            </a:lvl1pPr>
            <a:lvl2pPr marL="914400" marR="0" lvl="1" indent="-381000" algn="l" rtl="0">
              <a:spcBef>
                <a:spcPts val="1400"/>
              </a:spcBef>
              <a:spcAft>
                <a:spcPts val="0"/>
              </a:spcAft>
              <a:buClr>
                <a:schemeClr val="dk1"/>
              </a:buClr>
              <a:buSzPts val="2400"/>
              <a:buFont typeface="Helvetica Neue Light"/>
              <a:buChar char="–"/>
              <a:defRPr sz="2400" b="0" i="0" u="none" strike="noStrike" cap="none">
                <a:solidFill>
                  <a:schemeClr val="dk1"/>
                </a:solidFill>
                <a:latin typeface="Helvetica Neue Light"/>
                <a:ea typeface="Helvetica Neue Light"/>
                <a:cs typeface="Helvetica Neue Light"/>
                <a:sym typeface="Helvetica Neue Light"/>
              </a:defRPr>
            </a:lvl2pPr>
            <a:lvl3pPr marL="1371600" marR="0" lvl="2" indent="-355600" algn="l" rtl="0">
              <a:spcBef>
                <a:spcPts val="600"/>
              </a:spcBef>
              <a:spcAft>
                <a:spcPts val="0"/>
              </a:spcAft>
              <a:buClr>
                <a:schemeClr val="dk1"/>
              </a:buClr>
              <a:buSzPts val="2000"/>
              <a:buFont typeface="Times New Roman"/>
              <a:buChar char="–"/>
              <a:defRPr sz="2000" b="0" i="0" u="none" strike="noStrike" cap="none">
                <a:solidFill>
                  <a:schemeClr val="dk1"/>
                </a:solidFill>
                <a:latin typeface="Helvetica Neue Light"/>
                <a:ea typeface="Helvetica Neue Light"/>
                <a:cs typeface="Helvetica Neue Light"/>
                <a:sym typeface="Helvetica Neue Light"/>
              </a:defRPr>
            </a:lvl3pPr>
            <a:lvl4pPr marL="1828800" marR="0" lvl="3" indent="-342900" algn="l" rtl="0">
              <a:spcBef>
                <a:spcPts val="500"/>
              </a:spcBef>
              <a:spcAft>
                <a:spcPts val="0"/>
              </a:spcAft>
              <a:buClr>
                <a:schemeClr val="dk1"/>
              </a:buClr>
              <a:buSzPts val="1800"/>
              <a:buFont typeface="Helvetica Neue Light"/>
              <a:buChar char="–"/>
              <a:defRPr sz="1800" b="0" i="0" u="none" strike="noStrike" cap="none">
                <a:solidFill>
                  <a:schemeClr val="dk1"/>
                </a:solidFill>
                <a:latin typeface="Helvetica Neue Light"/>
                <a:ea typeface="Helvetica Neue Light"/>
                <a:cs typeface="Helvetica Neue Light"/>
                <a:sym typeface="Helvetica Neue Light"/>
              </a:defRPr>
            </a:lvl4pPr>
            <a:lvl5pPr marL="2286000" marR="0" lvl="4" indent="-342900" algn="l" rtl="0">
              <a:spcBef>
                <a:spcPts val="450"/>
              </a:spcBef>
              <a:spcAft>
                <a:spcPts val="0"/>
              </a:spcAft>
              <a:buClr>
                <a:schemeClr val="dk1"/>
              </a:buClr>
              <a:buSzPts val="1800"/>
              <a:buFont typeface="Helvetica Neue Light"/>
              <a:buChar char="–"/>
              <a:defRPr sz="1800" b="0" i="0" u="none" strike="noStrike" cap="none">
                <a:solidFill>
                  <a:schemeClr val="dk1"/>
                </a:solidFill>
                <a:latin typeface="Helvetica Neue Light"/>
                <a:ea typeface="Helvetica Neue Light"/>
                <a:cs typeface="Helvetica Neue Light"/>
                <a:sym typeface="Helvetica Neue Light"/>
              </a:defRPr>
            </a:lvl5pPr>
            <a:lvl6pPr marL="2743200" marR="0" lvl="5" indent="-342900" algn="l" rtl="0">
              <a:spcBef>
                <a:spcPts val="450"/>
              </a:spcBef>
              <a:spcAft>
                <a:spcPts val="0"/>
              </a:spcAft>
              <a:buClr>
                <a:schemeClr val="dk1"/>
              </a:buClr>
              <a:buSzPts val="1800"/>
              <a:buFont typeface="Helvetica Neue Light"/>
              <a:buChar char="–"/>
              <a:defRPr sz="1800" b="0" i="0" u="none" strike="noStrike" cap="none">
                <a:solidFill>
                  <a:schemeClr val="dk1"/>
                </a:solidFill>
                <a:latin typeface="Helvetica Neue Light"/>
                <a:ea typeface="Helvetica Neue Light"/>
                <a:cs typeface="Helvetica Neue Light"/>
                <a:sym typeface="Helvetica Neue Light"/>
              </a:defRPr>
            </a:lvl6pPr>
            <a:lvl7pPr marL="3200400" marR="0" lvl="6" indent="-342900" algn="l" rtl="0">
              <a:spcBef>
                <a:spcPts val="450"/>
              </a:spcBef>
              <a:spcAft>
                <a:spcPts val="0"/>
              </a:spcAft>
              <a:buClr>
                <a:schemeClr val="dk1"/>
              </a:buClr>
              <a:buSzPts val="1800"/>
              <a:buFont typeface="Helvetica Neue Light"/>
              <a:buChar char="–"/>
              <a:defRPr sz="1800" b="0" i="0" u="none" strike="noStrike" cap="none">
                <a:solidFill>
                  <a:schemeClr val="dk1"/>
                </a:solidFill>
                <a:latin typeface="Helvetica Neue Light"/>
                <a:ea typeface="Helvetica Neue Light"/>
                <a:cs typeface="Helvetica Neue Light"/>
                <a:sym typeface="Helvetica Neue Light"/>
              </a:defRPr>
            </a:lvl7pPr>
            <a:lvl8pPr marL="3657600" marR="0" lvl="7" indent="-342900" algn="l" rtl="0">
              <a:spcBef>
                <a:spcPts val="450"/>
              </a:spcBef>
              <a:spcAft>
                <a:spcPts val="0"/>
              </a:spcAft>
              <a:buClr>
                <a:schemeClr val="dk1"/>
              </a:buClr>
              <a:buSzPts val="1800"/>
              <a:buFont typeface="Helvetica Neue Light"/>
              <a:buChar char="–"/>
              <a:defRPr sz="1800" b="0" i="0" u="none" strike="noStrike" cap="none">
                <a:solidFill>
                  <a:schemeClr val="dk1"/>
                </a:solidFill>
                <a:latin typeface="Helvetica Neue Light"/>
                <a:ea typeface="Helvetica Neue Light"/>
                <a:cs typeface="Helvetica Neue Light"/>
                <a:sym typeface="Helvetica Neue Light"/>
              </a:defRPr>
            </a:lvl8pPr>
            <a:lvl9pPr marL="4114800" marR="0" lvl="8" indent="-342900" algn="l" rtl="0">
              <a:spcBef>
                <a:spcPts val="450"/>
              </a:spcBef>
              <a:spcAft>
                <a:spcPts val="450"/>
              </a:spcAft>
              <a:buClr>
                <a:schemeClr val="dk1"/>
              </a:buClr>
              <a:buSzPts val="1800"/>
              <a:buFont typeface="Helvetica Neue Light"/>
              <a:buChar char="–"/>
              <a:defRPr sz="18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30" name="Shape 30"/>
          <p:cNvSpPr txBox="1">
            <a:spLocks noGrp="1"/>
          </p:cNvSpPr>
          <p:nvPr>
            <p:ph type="body" idx="2"/>
          </p:nvPr>
        </p:nvSpPr>
        <p:spPr>
          <a:xfrm>
            <a:off x="4635500" y="1758950"/>
            <a:ext cx="3473450" cy="4479925"/>
          </a:xfrm>
          <a:prstGeom prst="rect">
            <a:avLst/>
          </a:prstGeom>
          <a:noFill/>
          <a:ln>
            <a:noFill/>
          </a:ln>
        </p:spPr>
        <p:txBody>
          <a:bodyPr spcFirstLastPara="1" wrap="square" lIns="91425" tIns="91425" rIns="91425" bIns="91425" anchor="t" anchorCtr="0"/>
          <a:lstStyle>
            <a:lvl1pPr marL="457200" marR="0" lvl="0" indent="-353060" algn="l" rtl="0">
              <a:spcBef>
                <a:spcPts val="0"/>
              </a:spcBef>
              <a:spcAft>
                <a:spcPts val="0"/>
              </a:spcAft>
              <a:buClr>
                <a:schemeClr val="dk2"/>
              </a:buClr>
              <a:buSzPts val="1960"/>
              <a:buFont typeface="Noto Sans Symbols"/>
              <a:buChar char="▪"/>
              <a:defRPr sz="2800" b="0" i="0" u="none" strike="noStrike" cap="none">
                <a:solidFill>
                  <a:schemeClr val="dk1"/>
                </a:solidFill>
                <a:latin typeface="Helvetica Neue Light"/>
                <a:ea typeface="Helvetica Neue Light"/>
                <a:cs typeface="Helvetica Neue Light"/>
                <a:sym typeface="Helvetica Neue Light"/>
              </a:defRPr>
            </a:lvl1pPr>
            <a:lvl2pPr marL="914400" marR="0" lvl="1" indent="-381000" algn="l" rtl="0">
              <a:spcBef>
                <a:spcPts val="1400"/>
              </a:spcBef>
              <a:spcAft>
                <a:spcPts val="0"/>
              </a:spcAft>
              <a:buClr>
                <a:schemeClr val="dk1"/>
              </a:buClr>
              <a:buSzPts val="2400"/>
              <a:buFont typeface="Helvetica Neue Light"/>
              <a:buChar char="–"/>
              <a:defRPr sz="2400" b="0" i="0" u="none" strike="noStrike" cap="none">
                <a:solidFill>
                  <a:schemeClr val="dk1"/>
                </a:solidFill>
                <a:latin typeface="Helvetica Neue Light"/>
                <a:ea typeface="Helvetica Neue Light"/>
                <a:cs typeface="Helvetica Neue Light"/>
                <a:sym typeface="Helvetica Neue Light"/>
              </a:defRPr>
            </a:lvl2pPr>
            <a:lvl3pPr marL="1371600" marR="0" lvl="2" indent="-355600" algn="l" rtl="0">
              <a:spcBef>
                <a:spcPts val="600"/>
              </a:spcBef>
              <a:spcAft>
                <a:spcPts val="0"/>
              </a:spcAft>
              <a:buClr>
                <a:schemeClr val="dk1"/>
              </a:buClr>
              <a:buSzPts val="2000"/>
              <a:buFont typeface="Times New Roman"/>
              <a:buChar char="–"/>
              <a:defRPr sz="2000" b="0" i="0" u="none" strike="noStrike" cap="none">
                <a:solidFill>
                  <a:schemeClr val="dk1"/>
                </a:solidFill>
                <a:latin typeface="Helvetica Neue Light"/>
                <a:ea typeface="Helvetica Neue Light"/>
                <a:cs typeface="Helvetica Neue Light"/>
                <a:sym typeface="Helvetica Neue Light"/>
              </a:defRPr>
            </a:lvl3pPr>
            <a:lvl4pPr marL="1828800" marR="0" lvl="3" indent="-342900" algn="l" rtl="0">
              <a:spcBef>
                <a:spcPts val="500"/>
              </a:spcBef>
              <a:spcAft>
                <a:spcPts val="0"/>
              </a:spcAft>
              <a:buClr>
                <a:schemeClr val="dk1"/>
              </a:buClr>
              <a:buSzPts val="1800"/>
              <a:buFont typeface="Helvetica Neue Light"/>
              <a:buChar char="–"/>
              <a:defRPr sz="1800" b="0" i="0" u="none" strike="noStrike" cap="none">
                <a:solidFill>
                  <a:schemeClr val="dk1"/>
                </a:solidFill>
                <a:latin typeface="Helvetica Neue Light"/>
                <a:ea typeface="Helvetica Neue Light"/>
                <a:cs typeface="Helvetica Neue Light"/>
                <a:sym typeface="Helvetica Neue Light"/>
              </a:defRPr>
            </a:lvl4pPr>
            <a:lvl5pPr marL="2286000" marR="0" lvl="4" indent="-342900" algn="l" rtl="0">
              <a:spcBef>
                <a:spcPts val="450"/>
              </a:spcBef>
              <a:spcAft>
                <a:spcPts val="0"/>
              </a:spcAft>
              <a:buClr>
                <a:schemeClr val="dk1"/>
              </a:buClr>
              <a:buSzPts val="1800"/>
              <a:buFont typeface="Helvetica Neue Light"/>
              <a:buChar char="–"/>
              <a:defRPr sz="1800" b="0" i="0" u="none" strike="noStrike" cap="none">
                <a:solidFill>
                  <a:schemeClr val="dk1"/>
                </a:solidFill>
                <a:latin typeface="Helvetica Neue Light"/>
                <a:ea typeface="Helvetica Neue Light"/>
                <a:cs typeface="Helvetica Neue Light"/>
                <a:sym typeface="Helvetica Neue Light"/>
              </a:defRPr>
            </a:lvl5pPr>
            <a:lvl6pPr marL="2743200" marR="0" lvl="5" indent="-342900" algn="l" rtl="0">
              <a:spcBef>
                <a:spcPts val="450"/>
              </a:spcBef>
              <a:spcAft>
                <a:spcPts val="0"/>
              </a:spcAft>
              <a:buClr>
                <a:schemeClr val="dk1"/>
              </a:buClr>
              <a:buSzPts val="1800"/>
              <a:buFont typeface="Helvetica Neue Light"/>
              <a:buChar char="–"/>
              <a:defRPr sz="1800" b="0" i="0" u="none" strike="noStrike" cap="none">
                <a:solidFill>
                  <a:schemeClr val="dk1"/>
                </a:solidFill>
                <a:latin typeface="Helvetica Neue Light"/>
                <a:ea typeface="Helvetica Neue Light"/>
                <a:cs typeface="Helvetica Neue Light"/>
                <a:sym typeface="Helvetica Neue Light"/>
              </a:defRPr>
            </a:lvl6pPr>
            <a:lvl7pPr marL="3200400" marR="0" lvl="6" indent="-342900" algn="l" rtl="0">
              <a:spcBef>
                <a:spcPts val="450"/>
              </a:spcBef>
              <a:spcAft>
                <a:spcPts val="0"/>
              </a:spcAft>
              <a:buClr>
                <a:schemeClr val="dk1"/>
              </a:buClr>
              <a:buSzPts val="1800"/>
              <a:buFont typeface="Helvetica Neue Light"/>
              <a:buChar char="–"/>
              <a:defRPr sz="1800" b="0" i="0" u="none" strike="noStrike" cap="none">
                <a:solidFill>
                  <a:schemeClr val="dk1"/>
                </a:solidFill>
                <a:latin typeface="Helvetica Neue Light"/>
                <a:ea typeface="Helvetica Neue Light"/>
                <a:cs typeface="Helvetica Neue Light"/>
                <a:sym typeface="Helvetica Neue Light"/>
              </a:defRPr>
            </a:lvl7pPr>
            <a:lvl8pPr marL="3657600" marR="0" lvl="7" indent="-342900" algn="l" rtl="0">
              <a:spcBef>
                <a:spcPts val="450"/>
              </a:spcBef>
              <a:spcAft>
                <a:spcPts val="0"/>
              </a:spcAft>
              <a:buClr>
                <a:schemeClr val="dk1"/>
              </a:buClr>
              <a:buSzPts val="1800"/>
              <a:buFont typeface="Helvetica Neue Light"/>
              <a:buChar char="–"/>
              <a:defRPr sz="1800" b="0" i="0" u="none" strike="noStrike" cap="none">
                <a:solidFill>
                  <a:schemeClr val="dk1"/>
                </a:solidFill>
                <a:latin typeface="Helvetica Neue Light"/>
                <a:ea typeface="Helvetica Neue Light"/>
                <a:cs typeface="Helvetica Neue Light"/>
                <a:sym typeface="Helvetica Neue Light"/>
              </a:defRPr>
            </a:lvl8pPr>
            <a:lvl9pPr marL="4114800" marR="0" lvl="8" indent="-342900" algn="l" rtl="0">
              <a:spcBef>
                <a:spcPts val="450"/>
              </a:spcBef>
              <a:spcAft>
                <a:spcPts val="450"/>
              </a:spcAft>
              <a:buClr>
                <a:schemeClr val="dk1"/>
              </a:buClr>
              <a:buSzPts val="1800"/>
              <a:buFont typeface="Helvetica Neue Light"/>
              <a:buChar char="–"/>
              <a:defRPr sz="18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31" name="Shape 31"/>
          <p:cNvSpPr txBox="1">
            <a:spLocks noGrp="1"/>
          </p:cNvSpPr>
          <p:nvPr>
            <p:ph type="ftr" idx="11"/>
          </p:nvPr>
        </p:nvSpPr>
        <p:spPr>
          <a:xfrm>
            <a:off x="3840163" y="6407150"/>
            <a:ext cx="2900362" cy="2174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000">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2pPr>
            <a:lvl3pPr marR="0" lvl="2"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3pPr>
            <a:lvl4pPr marR="0" lvl="3"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6pPr>
            <a:lvl7pPr marR="0" lvl="6"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7pPr>
            <a:lvl8pPr marR="0" lvl="7"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8pPr>
            <a:lvl9pPr marR="0" lvl="8"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1pPr>
            <a:lvl2pPr marR="0" lvl="1"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9pPr>
          </a:lstStyle>
          <a:p>
            <a:endParaRPr/>
          </a:p>
        </p:txBody>
      </p:sp>
      <p:sp>
        <p:nvSpPr>
          <p:cNvPr id="34" name="Shape 34"/>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0"/>
              </a:spcBef>
              <a:spcAft>
                <a:spcPts val="0"/>
              </a:spcAft>
              <a:buClr>
                <a:schemeClr val="dk2"/>
              </a:buClr>
              <a:buSzPts val="1680"/>
              <a:buFont typeface="Noto Sans Symbols"/>
              <a:buNone/>
              <a:defRPr sz="2400" b="1" i="0" u="none" strike="noStrike" cap="none">
                <a:solidFill>
                  <a:schemeClr val="dk1"/>
                </a:solidFill>
                <a:latin typeface="Helvetica Neue Light"/>
                <a:ea typeface="Helvetica Neue Light"/>
                <a:cs typeface="Helvetica Neue Light"/>
                <a:sym typeface="Helvetica Neue Light"/>
              </a:defRPr>
            </a:lvl1pPr>
            <a:lvl2pPr marL="914400" marR="0" lvl="1" indent="-228600" algn="l" rtl="0">
              <a:spcBef>
                <a:spcPts val="1200"/>
              </a:spcBef>
              <a:spcAft>
                <a:spcPts val="0"/>
              </a:spcAft>
              <a:buClr>
                <a:schemeClr val="dk1"/>
              </a:buClr>
              <a:buSzPts val="2000"/>
              <a:buFont typeface="Helvetica Neue Light"/>
              <a:buNone/>
              <a:defRPr sz="2000" b="1" i="0" u="none" strike="noStrike" cap="none">
                <a:solidFill>
                  <a:schemeClr val="dk1"/>
                </a:solidFill>
                <a:latin typeface="Helvetica Neue Light"/>
                <a:ea typeface="Helvetica Neue Light"/>
                <a:cs typeface="Helvetica Neue Light"/>
                <a:sym typeface="Helvetica Neue Light"/>
              </a:defRPr>
            </a:lvl2pPr>
            <a:lvl3pPr marL="1371600" marR="0" lvl="2" indent="-228600" algn="l" rtl="0">
              <a:spcBef>
                <a:spcPts val="500"/>
              </a:spcBef>
              <a:spcAft>
                <a:spcPts val="0"/>
              </a:spcAft>
              <a:buClr>
                <a:schemeClr val="dk1"/>
              </a:buClr>
              <a:buSzPts val="1800"/>
              <a:buFont typeface="Times New Roman"/>
              <a:buNone/>
              <a:defRPr sz="1800" b="1" i="0" u="none" strike="noStrike" cap="none">
                <a:solidFill>
                  <a:schemeClr val="dk1"/>
                </a:solidFill>
                <a:latin typeface="Helvetica Neue Light"/>
                <a:ea typeface="Helvetica Neue Light"/>
                <a:cs typeface="Helvetica Neue Light"/>
                <a:sym typeface="Helvetica Neue Light"/>
              </a:defRPr>
            </a:lvl3pPr>
            <a:lvl4pPr marL="1828800" marR="0" lvl="3" indent="-228600" algn="l" rtl="0">
              <a:spcBef>
                <a:spcPts val="450"/>
              </a:spcBef>
              <a:spcAft>
                <a:spcPts val="0"/>
              </a:spcAft>
              <a:buClr>
                <a:schemeClr val="dk1"/>
              </a:buClr>
              <a:buSzPts val="1600"/>
              <a:buFont typeface="Helvetica Neue Light"/>
              <a:buNone/>
              <a:defRPr sz="1600" b="1" i="0" u="none" strike="noStrike" cap="none">
                <a:solidFill>
                  <a:schemeClr val="dk1"/>
                </a:solidFill>
                <a:latin typeface="Helvetica Neue Light"/>
                <a:ea typeface="Helvetica Neue Light"/>
                <a:cs typeface="Helvetica Neue Light"/>
                <a:sym typeface="Helvetica Neue Light"/>
              </a:defRPr>
            </a:lvl4pPr>
            <a:lvl5pPr marL="2286000" marR="0" lvl="4" indent="-228600" algn="l" rtl="0">
              <a:spcBef>
                <a:spcPts val="400"/>
              </a:spcBef>
              <a:spcAft>
                <a:spcPts val="0"/>
              </a:spcAft>
              <a:buClr>
                <a:schemeClr val="dk1"/>
              </a:buClr>
              <a:buSzPts val="1600"/>
              <a:buFont typeface="Helvetica Neue Light"/>
              <a:buNone/>
              <a:defRPr sz="1600" b="1" i="0" u="none" strike="noStrike" cap="none">
                <a:solidFill>
                  <a:schemeClr val="dk1"/>
                </a:solidFill>
                <a:latin typeface="Helvetica Neue Light"/>
                <a:ea typeface="Helvetica Neue Light"/>
                <a:cs typeface="Helvetica Neue Light"/>
                <a:sym typeface="Helvetica Neue Light"/>
              </a:defRPr>
            </a:lvl5pPr>
            <a:lvl6pPr marL="2743200" marR="0" lvl="5" indent="-228600" algn="l" rtl="0">
              <a:spcBef>
                <a:spcPts val="400"/>
              </a:spcBef>
              <a:spcAft>
                <a:spcPts val="0"/>
              </a:spcAft>
              <a:buClr>
                <a:schemeClr val="dk1"/>
              </a:buClr>
              <a:buSzPts val="1600"/>
              <a:buFont typeface="Helvetica Neue Light"/>
              <a:buNone/>
              <a:defRPr sz="1600" b="1" i="0" u="none" strike="noStrike" cap="none">
                <a:solidFill>
                  <a:schemeClr val="dk1"/>
                </a:solidFill>
                <a:latin typeface="Helvetica Neue Light"/>
                <a:ea typeface="Helvetica Neue Light"/>
                <a:cs typeface="Helvetica Neue Light"/>
                <a:sym typeface="Helvetica Neue Light"/>
              </a:defRPr>
            </a:lvl6pPr>
            <a:lvl7pPr marL="3200400" marR="0" lvl="6" indent="-228600" algn="l" rtl="0">
              <a:spcBef>
                <a:spcPts val="400"/>
              </a:spcBef>
              <a:spcAft>
                <a:spcPts val="0"/>
              </a:spcAft>
              <a:buClr>
                <a:schemeClr val="dk1"/>
              </a:buClr>
              <a:buSzPts val="1600"/>
              <a:buFont typeface="Helvetica Neue Light"/>
              <a:buNone/>
              <a:defRPr sz="1600" b="1" i="0" u="none" strike="noStrike" cap="none">
                <a:solidFill>
                  <a:schemeClr val="dk1"/>
                </a:solidFill>
                <a:latin typeface="Helvetica Neue Light"/>
                <a:ea typeface="Helvetica Neue Light"/>
                <a:cs typeface="Helvetica Neue Light"/>
                <a:sym typeface="Helvetica Neue Light"/>
              </a:defRPr>
            </a:lvl7pPr>
            <a:lvl8pPr marL="3657600" marR="0" lvl="7" indent="-228600" algn="l" rtl="0">
              <a:spcBef>
                <a:spcPts val="400"/>
              </a:spcBef>
              <a:spcAft>
                <a:spcPts val="0"/>
              </a:spcAft>
              <a:buClr>
                <a:schemeClr val="dk1"/>
              </a:buClr>
              <a:buSzPts val="1600"/>
              <a:buFont typeface="Helvetica Neue Light"/>
              <a:buNone/>
              <a:defRPr sz="1600" b="1" i="0" u="none" strike="noStrike" cap="none">
                <a:solidFill>
                  <a:schemeClr val="dk1"/>
                </a:solidFill>
                <a:latin typeface="Helvetica Neue Light"/>
                <a:ea typeface="Helvetica Neue Light"/>
                <a:cs typeface="Helvetica Neue Light"/>
                <a:sym typeface="Helvetica Neue Light"/>
              </a:defRPr>
            </a:lvl8pPr>
            <a:lvl9pPr marL="4114800" marR="0" lvl="8" indent="-228600" algn="l" rtl="0">
              <a:spcBef>
                <a:spcPts val="400"/>
              </a:spcBef>
              <a:spcAft>
                <a:spcPts val="400"/>
              </a:spcAft>
              <a:buClr>
                <a:schemeClr val="dk1"/>
              </a:buClr>
              <a:buSzPts val="1600"/>
              <a:buFont typeface="Helvetica Neue Light"/>
              <a:buNone/>
              <a:defRPr sz="1600" b="1"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35" name="Shape 3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35280" algn="l" rtl="0">
              <a:spcBef>
                <a:spcPts val="0"/>
              </a:spcBef>
              <a:spcAft>
                <a:spcPts val="0"/>
              </a:spcAft>
              <a:buClr>
                <a:schemeClr val="dk2"/>
              </a:buClr>
              <a:buSzPts val="1680"/>
              <a:buFont typeface="Noto Sans Symbols"/>
              <a:buChar char="▪"/>
              <a:defRPr sz="2400" b="0" i="0" u="none" strike="noStrike" cap="none">
                <a:solidFill>
                  <a:schemeClr val="dk1"/>
                </a:solidFill>
                <a:latin typeface="Helvetica Neue Light"/>
                <a:ea typeface="Helvetica Neue Light"/>
                <a:cs typeface="Helvetica Neue Light"/>
                <a:sym typeface="Helvetica Neue Light"/>
              </a:defRPr>
            </a:lvl1pPr>
            <a:lvl2pPr marL="914400" marR="0" lvl="1" indent="-355600" algn="l" rtl="0">
              <a:spcBef>
                <a:spcPts val="1200"/>
              </a:spcBef>
              <a:spcAft>
                <a:spcPts val="0"/>
              </a:spcAft>
              <a:buClr>
                <a:schemeClr val="dk1"/>
              </a:buClr>
              <a:buSzPts val="2000"/>
              <a:buFont typeface="Helvetica Neue Light"/>
              <a:buChar char="–"/>
              <a:defRPr sz="2000" b="0" i="0" u="none" strike="noStrike" cap="none">
                <a:solidFill>
                  <a:schemeClr val="dk1"/>
                </a:solidFill>
                <a:latin typeface="Helvetica Neue Light"/>
                <a:ea typeface="Helvetica Neue Light"/>
                <a:cs typeface="Helvetica Neue Light"/>
                <a:sym typeface="Helvetica Neue Light"/>
              </a:defRPr>
            </a:lvl2pPr>
            <a:lvl3pPr marL="1371600" marR="0" lvl="2" indent="-342900" algn="l" rtl="0">
              <a:spcBef>
                <a:spcPts val="500"/>
              </a:spcBef>
              <a:spcAft>
                <a:spcPts val="0"/>
              </a:spcAft>
              <a:buClr>
                <a:schemeClr val="dk1"/>
              </a:buClr>
              <a:buSzPts val="1800"/>
              <a:buFont typeface="Times New Roman"/>
              <a:buChar char="–"/>
              <a:defRPr sz="1800" b="0" i="0" u="none" strike="noStrike" cap="none">
                <a:solidFill>
                  <a:schemeClr val="dk1"/>
                </a:solidFill>
                <a:latin typeface="Helvetica Neue Light"/>
                <a:ea typeface="Helvetica Neue Light"/>
                <a:cs typeface="Helvetica Neue Light"/>
                <a:sym typeface="Helvetica Neue Light"/>
              </a:defRPr>
            </a:lvl3pPr>
            <a:lvl4pPr marL="1828800" marR="0" lvl="3" indent="-330200" algn="l" rtl="0">
              <a:spcBef>
                <a:spcPts val="45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4pPr>
            <a:lvl5pPr marL="2286000" marR="0" lvl="4"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5pPr>
            <a:lvl6pPr marL="2743200" marR="0" lvl="5"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6pPr>
            <a:lvl7pPr marL="3200400" marR="0" lvl="6"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7pPr>
            <a:lvl8pPr marL="3657600" marR="0" lvl="7"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8pPr>
            <a:lvl9pPr marL="4114800" marR="0" lvl="8" indent="-330200" algn="l" rtl="0">
              <a:spcBef>
                <a:spcPts val="400"/>
              </a:spcBef>
              <a:spcAft>
                <a:spcPts val="40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36" name="Shape 3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0"/>
              </a:spcBef>
              <a:spcAft>
                <a:spcPts val="0"/>
              </a:spcAft>
              <a:buClr>
                <a:schemeClr val="dk2"/>
              </a:buClr>
              <a:buSzPts val="1680"/>
              <a:buFont typeface="Noto Sans Symbols"/>
              <a:buNone/>
              <a:defRPr sz="2400" b="1" i="0" u="none" strike="noStrike" cap="none">
                <a:solidFill>
                  <a:schemeClr val="dk1"/>
                </a:solidFill>
                <a:latin typeface="Helvetica Neue Light"/>
                <a:ea typeface="Helvetica Neue Light"/>
                <a:cs typeface="Helvetica Neue Light"/>
                <a:sym typeface="Helvetica Neue Light"/>
              </a:defRPr>
            </a:lvl1pPr>
            <a:lvl2pPr marL="914400" marR="0" lvl="1" indent="-228600" algn="l" rtl="0">
              <a:spcBef>
                <a:spcPts val="1200"/>
              </a:spcBef>
              <a:spcAft>
                <a:spcPts val="0"/>
              </a:spcAft>
              <a:buClr>
                <a:schemeClr val="dk1"/>
              </a:buClr>
              <a:buSzPts val="2000"/>
              <a:buFont typeface="Helvetica Neue Light"/>
              <a:buNone/>
              <a:defRPr sz="2000" b="1" i="0" u="none" strike="noStrike" cap="none">
                <a:solidFill>
                  <a:schemeClr val="dk1"/>
                </a:solidFill>
                <a:latin typeface="Helvetica Neue Light"/>
                <a:ea typeface="Helvetica Neue Light"/>
                <a:cs typeface="Helvetica Neue Light"/>
                <a:sym typeface="Helvetica Neue Light"/>
              </a:defRPr>
            </a:lvl2pPr>
            <a:lvl3pPr marL="1371600" marR="0" lvl="2" indent="-228600" algn="l" rtl="0">
              <a:spcBef>
                <a:spcPts val="500"/>
              </a:spcBef>
              <a:spcAft>
                <a:spcPts val="0"/>
              </a:spcAft>
              <a:buClr>
                <a:schemeClr val="dk1"/>
              </a:buClr>
              <a:buSzPts val="1800"/>
              <a:buFont typeface="Times New Roman"/>
              <a:buNone/>
              <a:defRPr sz="1800" b="1" i="0" u="none" strike="noStrike" cap="none">
                <a:solidFill>
                  <a:schemeClr val="dk1"/>
                </a:solidFill>
                <a:latin typeface="Helvetica Neue Light"/>
                <a:ea typeface="Helvetica Neue Light"/>
                <a:cs typeface="Helvetica Neue Light"/>
                <a:sym typeface="Helvetica Neue Light"/>
              </a:defRPr>
            </a:lvl3pPr>
            <a:lvl4pPr marL="1828800" marR="0" lvl="3" indent="-228600" algn="l" rtl="0">
              <a:spcBef>
                <a:spcPts val="450"/>
              </a:spcBef>
              <a:spcAft>
                <a:spcPts val="0"/>
              </a:spcAft>
              <a:buClr>
                <a:schemeClr val="dk1"/>
              </a:buClr>
              <a:buSzPts val="1600"/>
              <a:buFont typeface="Helvetica Neue Light"/>
              <a:buNone/>
              <a:defRPr sz="1600" b="1" i="0" u="none" strike="noStrike" cap="none">
                <a:solidFill>
                  <a:schemeClr val="dk1"/>
                </a:solidFill>
                <a:latin typeface="Helvetica Neue Light"/>
                <a:ea typeface="Helvetica Neue Light"/>
                <a:cs typeface="Helvetica Neue Light"/>
                <a:sym typeface="Helvetica Neue Light"/>
              </a:defRPr>
            </a:lvl4pPr>
            <a:lvl5pPr marL="2286000" marR="0" lvl="4" indent="-228600" algn="l" rtl="0">
              <a:spcBef>
                <a:spcPts val="400"/>
              </a:spcBef>
              <a:spcAft>
                <a:spcPts val="0"/>
              </a:spcAft>
              <a:buClr>
                <a:schemeClr val="dk1"/>
              </a:buClr>
              <a:buSzPts val="1600"/>
              <a:buFont typeface="Helvetica Neue Light"/>
              <a:buNone/>
              <a:defRPr sz="1600" b="1" i="0" u="none" strike="noStrike" cap="none">
                <a:solidFill>
                  <a:schemeClr val="dk1"/>
                </a:solidFill>
                <a:latin typeface="Helvetica Neue Light"/>
                <a:ea typeface="Helvetica Neue Light"/>
                <a:cs typeface="Helvetica Neue Light"/>
                <a:sym typeface="Helvetica Neue Light"/>
              </a:defRPr>
            </a:lvl5pPr>
            <a:lvl6pPr marL="2743200" marR="0" lvl="5" indent="-228600" algn="l" rtl="0">
              <a:spcBef>
                <a:spcPts val="400"/>
              </a:spcBef>
              <a:spcAft>
                <a:spcPts val="0"/>
              </a:spcAft>
              <a:buClr>
                <a:schemeClr val="dk1"/>
              </a:buClr>
              <a:buSzPts val="1600"/>
              <a:buFont typeface="Helvetica Neue Light"/>
              <a:buNone/>
              <a:defRPr sz="1600" b="1" i="0" u="none" strike="noStrike" cap="none">
                <a:solidFill>
                  <a:schemeClr val="dk1"/>
                </a:solidFill>
                <a:latin typeface="Helvetica Neue Light"/>
                <a:ea typeface="Helvetica Neue Light"/>
                <a:cs typeface="Helvetica Neue Light"/>
                <a:sym typeface="Helvetica Neue Light"/>
              </a:defRPr>
            </a:lvl6pPr>
            <a:lvl7pPr marL="3200400" marR="0" lvl="6" indent="-228600" algn="l" rtl="0">
              <a:spcBef>
                <a:spcPts val="400"/>
              </a:spcBef>
              <a:spcAft>
                <a:spcPts val="0"/>
              </a:spcAft>
              <a:buClr>
                <a:schemeClr val="dk1"/>
              </a:buClr>
              <a:buSzPts val="1600"/>
              <a:buFont typeface="Helvetica Neue Light"/>
              <a:buNone/>
              <a:defRPr sz="1600" b="1" i="0" u="none" strike="noStrike" cap="none">
                <a:solidFill>
                  <a:schemeClr val="dk1"/>
                </a:solidFill>
                <a:latin typeface="Helvetica Neue Light"/>
                <a:ea typeface="Helvetica Neue Light"/>
                <a:cs typeface="Helvetica Neue Light"/>
                <a:sym typeface="Helvetica Neue Light"/>
              </a:defRPr>
            </a:lvl7pPr>
            <a:lvl8pPr marL="3657600" marR="0" lvl="7" indent="-228600" algn="l" rtl="0">
              <a:spcBef>
                <a:spcPts val="400"/>
              </a:spcBef>
              <a:spcAft>
                <a:spcPts val="0"/>
              </a:spcAft>
              <a:buClr>
                <a:schemeClr val="dk1"/>
              </a:buClr>
              <a:buSzPts val="1600"/>
              <a:buFont typeface="Helvetica Neue Light"/>
              <a:buNone/>
              <a:defRPr sz="1600" b="1" i="0" u="none" strike="noStrike" cap="none">
                <a:solidFill>
                  <a:schemeClr val="dk1"/>
                </a:solidFill>
                <a:latin typeface="Helvetica Neue Light"/>
                <a:ea typeface="Helvetica Neue Light"/>
                <a:cs typeface="Helvetica Neue Light"/>
                <a:sym typeface="Helvetica Neue Light"/>
              </a:defRPr>
            </a:lvl8pPr>
            <a:lvl9pPr marL="4114800" marR="0" lvl="8" indent="-228600" algn="l" rtl="0">
              <a:spcBef>
                <a:spcPts val="400"/>
              </a:spcBef>
              <a:spcAft>
                <a:spcPts val="400"/>
              </a:spcAft>
              <a:buClr>
                <a:schemeClr val="dk1"/>
              </a:buClr>
              <a:buSzPts val="1600"/>
              <a:buFont typeface="Helvetica Neue Light"/>
              <a:buNone/>
              <a:defRPr sz="1600" b="1"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37" name="Shape 3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35280" algn="l" rtl="0">
              <a:spcBef>
                <a:spcPts val="0"/>
              </a:spcBef>
              <a:spcAft>
                <a:spcPts val="0"/>
              </a:spcAft>
              <a:buClr>
                <a:schemeClr val="dk2"/>
              </a:buClr>
              <a:buSzPts val="1680"/>
              <a:buFont typeface="Noto Sans Symbols"/>
              <a:buChar char="▪"/>
              <a:defRPr sz="2400" b="0" i="0" u="none" strike="noStrike" cap="none">
                <a:solidFill>
                  <a:schemeClr val="dk1"/>
                </a:solidFill>
                <a:latin typeface="Helvetica Neue Light"/>
                <a:ea typeface="Helvetica Neue Light"/>
                <a:cs typeface="Helvetica Neue Light"/>
                <a:sym typeface="Helvetica Neue Light"/>
              </a:defRPr>
            </a:lvl1pPr>
            <a:lvl2pPr marL="914400" marR="0" lvl="1" indent="-355600" algn="l" rtl="0">
              <a:spcBef>
                <a:spcPts val="1200"/>
              </a:spcBef>
              <a:spcAft>
                <a:spcPts val="0"/>
              </a:spcAft>
              <a:buClr>
                <a:schemeClr val="dk1"/>
              </a:buClr>
              <a:buSzPts val="2000"/>
              <a:buFont typeface="Helvetica Neue Light"/>
              <a:buChar char="–"/>
              <a:defRPr sz="2000" b="0" i="0" u="none" strike="noStrike" cap="none">
                <a:solidFill>
                  <a:schemeClr val="dk1"/>
                </a:solidFill>
                <a:latin typeface="Helvetica Neue Light"/>
                <a:ea typeface="Helvetica Neue Light"/>
                <a:cs typeface="Helvetica Neue Light"/>
                <a:sym typeface="Helvetica Neue Light"/>
              </a:defRPr>
            </a:lvl2pPr>
            <a:lvl3pPr marL="1371600" marR="0" lvl="2" indent="-342900" algn="l" rtl="0">
              <a:spcBef>
                <a:spcPts val="500"/>
              </a:spcBef>
              <a:spcAft>
                <a:spcPts val="0"/>
              </a:spcAft>
              <a:buClr>
                <a:schemeClr val="dk1"/>
              </a:buClr>
              <a:buSzPts val="1800"/>
              <a:buFont typeface="Times New Roman"/>
              <a:buChar char="–"/>
              <a:defRPr sz="1800" b="0" i="0" u="none" strike="noStrike" cap="none">
                <a:solidFill>
                  <a:schemeClr val="dk1"/>
                </a:solidFill>
                <a:latin typeface="Helvetica Neue Light"/>
                <a:ea typeface="Helvetica Neue Light"/>
                <a:cs typeface="Helvetica Neue Light"/>
                <a:sym typeface="Helvetica Neue Light"/>
              </a:defRPr>
            </a:lvl3pPr>
            <a:lvl4pPr marL="1828800" marR="0" lvl="3" indent="-330200" algn="l" rtl="0">
              <a:spcBef>
                <a:spcPts val="45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4pPr>
            <a:lvl5pPr marL="2286000" marR="0" lvl="4"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5pPr>
            <a:lvl6pPr marL="2743200" marR="0" lvl="5"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6pPr>
            <a:lvl7pPr marL="3200400" marR="0" lvl="6"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7pPr>
            <a:lvl8pPr marL="3657600" marR="0" lvl="7"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8pPr>
            <a:lvl9pPr marL="4114800" marR="0" lvl="8" indent="-330200" algn="l" rtl="0">
              <a:spcBef>
                <a:spcPts val="400"/>
              </a:spcBef>
              <a:spcAft>
                <a:spcPts val="40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38" name="Shape 38"/>
          <p:cNvSpPr txBox="1">
            <a:spLocks noGrp="1"/>
          </p:cNvSpPr>
          <p:nvPr>
            <p:ph type="ftr" idx="11"/>
          </p:nvPr>
        </p:nvSpPr>
        <p:spPr>
          <a:xfrm>
            <a:off x="3840163" y="6407150"/>
            <a:ext cx="2900362" cy="2174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000">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2pPr>
            <a:lvl3pPr marR="0" lvl="2"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3pPr>
            <a:lvl4pPr marR="0" lvl="3"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6pPr>
            <a:lvl7pPr marR="0" lvl="6"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7pPr>
            <a:lvl8pPr marR="0" lvl="7"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8pPr>
            <a:lvl9pPr marR="0" lvl="8"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011238" y="412750"/>
            <a:ext cx="7096125" cy="984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1pPr>
            <a:lvl2pPr marR="0" lvl="1"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9pPr>
          </a:lstStyle>
          <a:p>
            <a:endParaRPr/>
          </a:p>
        </p:txBody>
      </p:sp>
      <p:sp>
        <p:nvSpPr>
          <p:cNvPr id="41" name="Shape 41"/>
          <p:cNvSpPr txBox="1">
            <a:spLocks noGrp="1"/>
          </p:cNvSpPr>
          <p:nvPr>
            <p:ph type="ftr" idx="11"/>
          </p:nvPr>
        </p:nvSpPr>
        <p:spPr>
          <a:xfrm>
            <a:off x="3840163" y="6407150"/>
            <a:ext cx="2900362" cy="2174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000">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2pPr>
            <a:lvl3pPr marR="0" lvl="2"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3pPr>
            <a:lvl4pPr marR="0" lvl="3"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6pPr>
            <a:lvl7pPr marR="0" lvl="6"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7pPr>
            <a:lvl8pPr marR="0" lvl="7"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8pPr>
            <a:lvl9pPr marR="0" lvl="8"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42"/>
        <p:cNvGrpSpPr/>
        <p:nvPr/>
      </p:nvGrpSpPr>
      <p:grpSpPr>
        <a:xfrm>
          <a:off x="0" y="0"/>
          <a:ext cx="0" cy="0"/>
          <a:chOff x="0" y="0"/>
          <a:chExt cx="0" cy="0"/>
        </a:xfrm>
      </p:grpSpPr>
      <p:sp>
        <p:nvSpPr>
          <p:cNvPr id="43" name="Shape 43"/>
          <p:cNvSpPr txBox="1">
            <a:spLocks noGrp="1"/>
          </p:cNvSpPr>
          <p:nvPr>
            <p:ph type="ftr" idx="11"/>
          </p:nvPr>
        </p:nvSpPr>
        <p:spPr>
          <a:xfrm>
            <a:off x="3840163" y="6407150"/>
            <a:ext cx="2900362" cy="2174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000">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2pPr>
            <a:lvl3pPr marR="0" lvl="2"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3pPr>
            <a:lvl4pPr marR="0" lvl="3"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6pPr>
            <a:lvl7pPr marR="0" lvl="6"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7pPr>
            <a:lvl8pPr marR="0" lvl="7"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8pPr>
            <a:lvl9pPr marR="0" lvl="8"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Helvetica Neue"/>
                <a:ea typeface="Helvetica Neue"/>
                <a:cs typeface="Helvetica Neue"/>
                <a:sym typeface="Helvetica Neue"/>
              </a:defRPr>
            </a:lvl1pPr>
            <a:lvl2pPr marR="0" lvl="1"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9pPr>
          </a:lstStyle>
          <a:p>
            <a:endParaRPr/>
          </a:p>
        </p:txBody>
      </p:sp>
      <p:sp>
        <p:nvSpPr>
          <p:cNvPr id="46" name="Shape 46"/>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370840" algn="l" rtl="0">
              <a:spcBef>
                <a:spcPts val="0"/>
              </a:spcBef>
              <a:spcAft>
                <a:spcPts val="0"/>
              </a:spcAft>
              <a:buClr>
                <a:schemeClr val="dk2"/>
              </a:buClr>
              <a:buSzPts val="2240"/>
              <a:buFont typeface="Noto Sans Symbols"/>
              <a:buChar char="▪"/>
              <a:defRPr sz="3200" b="0" i="0" u="none" strike="noStrike" cap="none">
                <a:solidFill>
                  <a:schemeClr val="dk1"/>
                </a:solidFill>
                <a:latin typeface="Helvetica Neue Light"/>
                <a:ea typeface="Helvetica Neue Light"/>
                <a:cs typeface="Helvetica Neue Light"/>
                <a:sym typeface="Helvetica Neue Light"/>
              </a:defRPr>
            </a:lvl1pPr>
            <a:lvl2pPr marL="914400" marR="0" lvl="1" indent="-406400" algn="l" rtl="0">
              <a:spcBef>
                <a:spcPts val="1600"/>
              </a:spcBef>
              <a:spcAft>
                <a:spcPts val="0"/>
              </a:spcAft>
              <a:buClr>
                <a:schemeClr val="dk1"/>
              </a:buClr>
              <a:buSzPts val="2800"/>
              <a:buFont typeface="Helvetica Neue Light"/>
              <a:buChar char="–"/>
              <a:defRPr sz="2800" b="0" i="0" u="none" strike="noStrike" cap="none">
                <a:solidFill>
                  <a:schemeClr val="dk1"/>
                </a:solidFill>
                <a:latin typeface="Helvetica Neue Light"/>
                <a:ea typeface="Helvetica Neue Light"/>
                <a:cs typeface="Helvetica Neue Light"/>
                <a:sym typeface="Helvetica Neue Light"/>
              </a:defRPr>
            </a:lvl2pPr>
            <a:lvl3pPr marL="1371600" marR="0" lvl="2" indent="-381000" algn="l" rtl="0">
              <a:spcBef>
                <a:spcPts val="700"/>
              </a:spcBef>
              <a:spcAft>
                <a:spcPts val="0"/>
              </a:spcAft>
              <a:buClr>
                <a:schemeClr val="dk1"/>
              </a:buClr>
              <a:buSzPts val="2400"/>
              <a:buFont typeface="Times New Roman"/>
              <a:buChar char="–"/>
              <a:defRPr sz="2400" b="0" i="0" u="none" strike="noStrike" cap="none">
                <a:solidFill>
                  <a:schemeClr val="dk1"/>
                </a:solidFill>
                <a:latin typeface="Helvetica Neue Light"/>
                <a:ea typeface="Helvetica Neue Light"/>
                <a:cs typeface="Helvetica Neue Light"/>
                <a:sym typeface="Helvetica Neue Light"/>
              </a:defRPr>
            </a:lvl3pPr>
            <a:lvl4pPr marL="1828800" marR="0" lvl="3" indent="-355600" algn="l" rtl="0">
              <a:spcBef>
                <a:spcPts val="600"/>
              </a:spcBef>
              <a:spcAft>
                <a:spcPts val="0"/>
              </a:spcAft>
              <a:buClr>
                <a:schemeClr val="dk1"/>
              </a:buClr>
              <a:buSzPts val="2000"/>
              <a:buFont typeface="Helvetica Neue Light"/>
              <a:buChar char="–"/>
              <a:defRPr sz="2000" b="0" i="0" u="none" strike="noStrike" cap="none">
                <a:solidFill>
                  <a:schemeClr val="dk1"/>
                </a:solidFill>
                <a:latin typeface="Helvetica Neue Light"/>
                <a:ea typeface="Helvetica Neue Light"/>
                <a:cs typeface="Helvetica Neue Light"/>
                <a:sym typeface="Helvetica Neue Light"/>
              </a:defRPr>
            </a:lvl4pPr>
            <a:lvl5pPr marL="2286000" marR="0" lvl="4" indent="-355600" algn="l" rtl="0">
              <a:spcBef>
                <a:spcPts val="500"/>
              </a:spcBef>
              <a:spcAft>
                <a:spcPts val="0"/>
              </a:spcAft>
              <a:buClr>
                <a:schemeClr val="dk1"/>
              </a:buClr>
              <a:buSzPts val="2000"/>
              <a:buFont typeface="Helvetica Neue Light"/>
              <a:buChar char="–"/>
              <a:defRPr sz="2000" b="0" i="0" u="none" strike="noStrike" cap="none">
                <a:solidFill>
                  <a:schemeClr val="dk1"/>
                </a:solidFill>
                <a:latin typeface="Helvetica Neue Light"/>
                <a:ea typeface="Helvetica Neue Light"/>
                <a:cs typeface="Helvetica Neue Light"/>
                <a:sym typeface="Helvetica Neue Light"/>
              </a:defRPr>
            </a:lvl5pPr>
            <a:lvl6pPr marL="2743200" marR="0" lvl="5" indent="-355600" algn="l" rtl="0">
              <a:spcBef>
                <a:spcPts val="500"/>
              </a:spcBef>
              <a:spcAft>
                <a:spcPts val="0"/>
              </a:spcAft>
              <a:buClr>
                <a:schemeClr val="dk1"/>
              </a:buClr>
              <a:buSzPts val="2000"/>
              <a:buFont typeface="Helvetica Neue Light"/>
              <a:buChar char="–"/>
              <a:defRPr sz="2000" b="0" i="0" u="none" strike="noStrike" cap="none">
                <a:solidFill>
                  <a:schemeClr val="dk1"/>
                </a:solidFill>
                <a:latin typeface="Helvetica Neue Light"/>
                <a:ea typeface="Helvetica Neue Light"/>
                <a:cs typeface="Helvetica Neue Light"/>
                <a:sym typeface="Helvetica Neue Light"/>
              </a:defRPr>
            </a:lvl6pPr>
            <a:lvl7pPr marL="3200400" marR="0" lvl="6" indent="-355600" algn="l" rtl="0">
              <a:spcBef>
                <a:spcPts val="500"/>
              </a:spcBef>
              <a:spcAft>
                <a:spcPts val="0"/>
              </a:spcAft>
              <a:buClr>
                <a:schemeClr val="dk1"/>
              </a:buClr>
              <a:buSzPts val="2000"/>
              <a:buFont typeface="Helvetica Neue Light"/>
              <a:buChar char="–"/>
              <a:defRPr sz="2000" b="0" i="0" u="none" strike="noStrike" cap="none">
                <a:solidFill>
                  <a:schemeClr val="dk1"/>
                </a:solidFill>
                <a:latin typeface="Helvetica Neue Light"/>
                <a:ea typeface="Helvetica Neue Light"/>
                <a:cs typeface="Helvetica Neue Light"/>
                <a:sym typeface="Helvetica Neue Light"/>
              </a:defRPr>
            </a:lvl7pPr>
            <a:lvl8pPr marL="3657600" marR="0" lvl="7" indent="-355600" algn="l" rtl="0">
              <a:spcBef>
                <a:spcPts val="500"/>
              </a:spcBef>
              <a:spcAft>
                <a:spcPts val="0"/>
              </a:spcAft>
              <a:buClr>
                <a:schemeClr val="dk1"/>
              </a:buClr>
              <a:buSzPts val="2000"/>
              <a:buFont typeface="Helvetica Neue Light"/>
              <a:buChar char="–"/>
              <a:defRPr sz="2000" b="0" i="0" u="none" strike="noStrike" cap="none">
                <a:solidFill>
                  <a:schemeClr val="dk1"/>
                </a:solidFill>
                <a:latin typeface="Helvetica Neue Light"/>
                <a:ea typeface="Helvetica Neue Light"/>
                <a:cs typeface="Helvetica Neue Light"/>
                <a:sym typeface="Helvetica Neue Light"/>
              </a:defRPr>
            </a:lvl8pPr>
            <a:lvl9pPr marL="4114800" marR="0" lvl="8" indent="-355600" algn="l" rtl="0">
              <a:spcBef>
                <a:spcPts val="500"/>
              </a:spcBef>
              <a:spcAft>
                <a:spcPts val="500"/>
              </a:spcAft>
              <a:buClr>
                <a:schemeClr val="dk1"/>
              </a:buClr>
              <a:buSzPts val="2000"/>
              <a:buFont typeface="Helvetica Neue Light"/>
              <a:buChar char="–"/>
              <a:defRPr sz="20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47" name="Shape 47"/>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980"/>
              <a:buFont typeface="Noto Sans Symbols"/>
              <a:buNone/>
              <a:defRPr sz="1400" b="0" i="0" u="none" strike="noStrike" cap="none">
                <a:solidFill>
                  <a:schemeClr val="dk1"/>
                </a:solidFill>
                <a:latin typeface="Helvetica Neue Light"/>
                <a:ea typeface="Helvetica Neue Light"/>
                <a:cs typeface="Helvetica Neue Light"/>
                <a:sym typeface="Helvetica Neue Light"/>
              </a:defRPr>
            </a:lvl1pPr>
            <a:lvl2pPr marL="914400" marR="0" lvl="1" indent="-228600" algn="l" rtl="0">
              <a:spcBef>
                <a:spcPts val="700"/>
              </a:spcBef>
              <a:spcAft>
                <a:spcPts val="0"/>
              </a:spcAft>
              <a:buClr>
                <a:schemeClr val="dk1"/>
              </a:buClr>
              <a:buSzPts val="1200"/>
              <a:buFont typeface="Helvetica Neue Light"/>
              <a:buNone/>
              <a:defRPr sz="1200" b="0" i="0" u="none" strike="noStrike" cap="none">
                <a:solidFill>
                  <a:schemeClr val="dk1"/>
                </a:solidFill>
                <a:latin typeface="Helvetica Neue Light"/>
                <a:ea typeface="Helvetica Neue Light"/>
                <a:cs typeface="Helvetica Neue Light"/>
                <a:sym typeface="Helvetica Neue Light"/>
              </a:defRPr>
            </a:lvl2pPr>
            <a:lvl3pPr marL="1371600" marR="0" lvl="2" indent="-228600" algn="l" rtl="0">
              <a:spcBef>
                <a:spcPts val="300"/>
              </a:spcBef>
              <a:spcAft>
                <a:spcPts val="0"/>
              </a:spcAft>
              <a:buClr>
                <a:schemeClr val="dk1"/>
              </a:buClr>
              <a:buSzPts val="1000"/>
              <a:buFont typeface="Times New Roman"/>
              <a:buNone/>
              <a:defRPr sz="1000" b="0" i="0" u="none" strike="noStrike" cap="none">
                <a:solidFill>
                  <a:schemeClr val="dk1"/>
                </a:solidFill>
                <a:latin typeface="Helvetica Neue Light"/>
                <a:ea typeface="Helvetica Neue Light"/>
                <a:cs typeface="Helvetica Neue Light"/>
                <a:sym typeface="Helvetica Neue Light"/>
              </a:defRPr>
            </a:lvl3pPr>
            <a:lvl4pPr marL="1828800" marR="0" lvl="3" indent="-228600" algn="l" rtl="0">
              <a:spcBef>
                <a:spcPts val="250"/>
              </a:spcBef>
              <a:spcAft>
                <a:spcPts val="0"/>
              </a:spcAft>
              <a:buClr>
                <a:schemeClr val="dk1"/>
              </a:buClr>
              <a:buSzPts val="900"/>
              <a:buFont typeface="Helvetica Neue Light"/>
              <a:buNone/>
              <a:defRPr sz="900" b="0" i="0" u="none" strike="noStrike" cap="none">
                <a:solidFill>
                  <a:schemeClr val="dk1"/>
                </a:solidFill>
                <a:latin typeface="Helvetica Neue Light"/>
                <a:ea typeface="Helvetica Neue Light"/>
                <a:cs typeface="Helvetica Neue Light"/>
                <a:sym typeface="Helvetica Neue Light"/>
              </a:defRPr>
            </a:lvl4pPr>
            <a:lvl5pPr marL="2286000" marR="0" lvl="4" indent="-228600" algn="l" rtl="0">
              <a:spcBef>
                <a:spcPts val="225"/>
              </a:spcBef>
              <a:spcAft>
                <a:spcPts val="0"/>
              </a:spcAft>
              <a:buClr>
                <a:schemeClr val="dk1"/>
              </a:buClr>
              <a:buSzPts val="900"/>
              <a:buFont typeface="Helvetica Neue Light"/>
              <a:buNone/>
              <a:defRPr sz="900" b="0" i="0" u="none" strike="noStrike" cap="none">
                <a:solidFill>
                  <a:schemeClr val="dk1"/>
                </a:solidFill>
                <a:latin typeface="Helvetica Neue Light"/>
                <a:ea typeface="Helvetica Neue Light"/>
                <a:cs typeface="Helvetica Neue Light"/>
                <a:sym typeface="Helvetica Neue Light"/>
              </a:defRPr>
            </a:lvl5pPr>
            <a:lvl6pPr marL="2743200" marR="0" lvl="5" indent="-228600" algn="l" rtl="0">
              <a:spcBef>
                <a:spcPts val="225"/>
              </a:spcBef>
              <a:spcAft>
                <a:spcPts val="0"/>
              </a:spcAft>
              <a:buClr>
                <a:schemeClr val="dk1"/>
              </a:buClr>
              <a:buSzPts val="900"/>
              <a:buFont typeface="Helvetica Neue Light"/>
              <a:buNone/>
              <a:defRPr sz="900" b="0" i="0" u="none" strike="noStrike" cap="none">
                <a:solidFill>
                  <a:schemeClr val="dk1"/>
                </a:solidFill>
                <a:latin typeface="Helvetica Neue Light"/>
                <a:ea typeface="Helvetica Neue Light"/>
                <a:cs typeface="Helvetica Neue Light"/>
                <a:sym typeface="Helvetica Neue Light"/>
              </a:defRPr>
            </a:lvl6pPr>
            <a:lvl7pPr marL="3200400" marR="0" lvl="6" indent="-228600" algn="l" rtl="0">
              <a:spcBef>
                <a:spcPts val="225"/>
              </a:spcBef>
              <a:spcAft>
                <a:spcPts val="0"/>
              </a:spcAft>
              <a:buClr>
                <a:schemeClr val="dk1"/>
              </a:buClr>
              <a:buSzPts val="900"/>
              <a:buFont typeface="Helvetica Neue Light"/>
              <a:buNone/>
              <a:defRPr sz="900" b="0" i="0" u="none" strike="noStrike" cap="none">
                <a:solidFill>
                  <a:schemeClr val="dk1"/>
                </a:solidFill>
                <a:latin typeface="Helvetica Neue Light"/>
                <a:ea typeface="Helvetica Neue Light"/>
                <a:cs typeface="Helvetica Neue Light"/>
                <a:sym typeface="Helvetica Neue Light"/>
              </a:defRPr>
            </a:lvl7pPr>
            <a:lvl8pPr marL="3657600" marR="0" lvl="7" indent="-228600" algn="l" rtl="0">
              <a:spcBef>
                <a:spcPts val="225"/>
              </a:spcBef>
              <a:spcAft>
                <a:spcPts val="0"/>
              </a:spcAft>
              <a:buClr>
                <a:schemeClr val="dk1"/>
              </a:buClr>
              <a:buSzPts val="900"/>
              <a:buFont typeface="Helvetica Neue Light"/>
              <a:buNone/>
              <a:defRPr sz="900" b="0" i="0" u="none" strike="noStrike" cap="none">
                <a:solidFill>
                  <a:schemeClr val="dk1"/>
                </a:solidFill>
                <a:latin typeface="Helvetica Neue Light"/>
                <a:ea typeface="Helvetica Neue Light"/>
                <a:cs typeface="Helvetica Neue Light"/>
                <a:sym typeface="Helvetica Neue Light"/>
              </a:defRPr>
            </a:lvl8pPr>
            <a:lvl9pPr marL="4114800" marR="0" lvl="8" indent="-228600" algn="l" rtl="0">
              <a:spcBef>
                <a:spcPts val="225"/>
              </a:spcBef>
              <a:spcAft>
                <a:spcPts val="225"/>
              </a:spcAft>
              <a:buClr>
                <a:schemeClr val="dk1"/>
              </a:buClr>
              <a:buSzPts val="900"/>
              <a:buFont typeface="Helvetica Neue Light"/>
              <a:buNone/>
              <a:defRPr sz="9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48" name="Shape 48"/>
          <p:cNvSpPr txBox="1">
            <a:spLocks noGrp="1"/>
          </p:cNvSpPr>
          <p:nvPr>
            <p:ph type="ftr" idx="11"/>
          </p:nvPr>
        </p:nvSpPr>
        <p:spPr>
          <a:xfrm>
            <a:off x="3840163" y="6407150"/>
            <a:ext cx="2900362" cy="2174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000">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2pPr>
            <a:lvl3pPr marR="0" lvl="2"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3pPr>
            <a:lvl4pPr marR="0" lvl="3"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6pPr>
            <a:lvl7pPr marR="0" lvl="6"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7pPr>
            <a:lvl8pPr marR="0" lvl="7"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8pPr>
            <a:lvl9pPr marR="0" lvl="8"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Helvetica Neue"/>
                <a:ea typeface="Helvetica Neue"/>
                <a:cs typeface="Helvetica Neue"/>
                <a:sym typeface="Helvetica Neue"/>
              </a:defRPr>
            </a:lvl1pPr>
            <a:lvl2pPr marR="0" lvl="1"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9pPr>
          </a:lstStyle>
          <a:p>
            <a:endParaRPr/>
          </a:p>
        </p:txBody>
      </p:sp>
      <p:sp>
        <p:nvSpPr>
          <p:cNvPr id="51" name="Shape 5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2"/>
              </a:buClr>
              <a:buSzPts val="2240"/>
              <a:buFont typeface="Noto Sans Symbols"/>
              <a:buNone/>
              <a:defRPr sz="3200" b="0" i="0" u="none" strike="noStrike" cap="none">
                <a:solidFill>
                  <a:schemeClr val="dk1"/>
                </a:solidFill>
                <a:latin typeface="Helvetica Neue Light"/>
                <a:ea typeface="Helvetica Neue Light"/>
                <a:cs typeface="Helvetica Neue Light"/>
                <a:sym typeface="Helvetica Neue Light"/>
              </a:defRPr>
            </a:lvl1pPr>
            <a:lvl2pPr marR="0" lvl="1" algn="l" rtl="0">
              <a:spcBef>
                <a:spcPts val="1600"/>
              </a:spcBef>
              <a:spcAft>
                <a:spcPts val="0"/>
              </a:spcAft>
              <a:buClr>
                <a:schemeClr val="dk1"/>
              </a:buClr>
              <a:buSzPts val="2800"/>
              <a:buFont typeface="Helvetica Neue Light"/>
              <a:buNone/>
              <a:defRPr sz="2800" b="0" i="0" u="none" strike="noStrike" cap="none">
                <a:solidFill>
                  <a:schemeClr val="dk1"/>
                </a:solidFill>
                <a:latin typeface="Helvetica Neue Light"/>
                <a:ea typeface="Helvetica Neue Light"/>
                <a:cs typeface="Helvetica Neue Light"/>
                <a:sym typeface="Helvetica Neue Light"/>
              </a:defRPr>
            </a:lvl2pPr>
            <a:lvl3pPr marR="0" lvl="2" algn="l" rtl="0">
              <a:spcBef>
                <a:spcPts val="700"/>
              </a:spcBef>
              <a:spcAft>
                <a:spcPts val="0"/>
              </a:spcAft>
              <a:buClr>
                <a:schemeClr val="dk1"/>
              </a:buClr>
              <a:buSzPts val="2400"/>
              <a:buFont typeface="Times New Roman"/>
              <a:buNone/>
              <a:defRPr sz="2400" b="0" i="0" u="none" strike="noStrike" cap="none">
                <a:solidFill>
                  <a:schemeClr val="dk1"/>
                </a:solidFill>
                <a:latin typeface="Helvetica Neue Light"/>
                <a:ea typeface="Helvetica Neue Light"/>
                <a:cs typeface="Helvetica Neue Light"/>
                <a:sym typeface="Helvetica Neue Light"/>
              </a:defRPr>
            </a:lvl3pPr>
            <a:lvl4pPr marR="0" lvl="3" algn="l" rtl="0">
              <a:spcBef>
                <a:spcPts val="600"/>
              </a:spcBef>
              <a:spcAft>
                <a:spcPts val="0"/>
              </a:spcAft>
              <a:buClr>
                <a:schemeClr val="dk1"/>
              </a:buClr>
              <a:buSzPts val="2000"/>
              <a:buFont typeface="Helvetica Neue Light"/>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spcBef>
                <a:spcPts val="500"/>
              </a:spcBef>
              <a:spcAft>
                <a:spcPts val="0"/>
              </a:spcAft>
              <a:buClr>
                <a:schemeClr val="dk1"/>
              </a:buClr>
              <a:buSzPts val="2000"/>
              <a:buFont typeface="Helvetica Neue Light"/>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spcBef>
                <a:spcPts val="500"/>
              </a:spcBef>
              <a:spcAft>
                <a:spcPts val="0"/>
              </a:spcAft>
              <a:buClr>
                <a:schemeClr val="dk1"/>
              </a:buClr>
              <a:buSzPts val="2000"/>
              <a:buFont typeface="Helvetica Neue Light"/>
              <a:buNone/>
              <a:defRPr sz="2000" b="0" i="0" u="none" strike="noStrike" cap="none">
                <a:solidFill>
                  <a:schemeClr val="dk1"/>
                </a:solidFill>
                <a:latin typeface="Helvetica Neue Light"/>
                <a:ea typeface="Helvetica Neue Light"/>
                <a:cs typeface="Helvetica Neue Light"/>
                <a:sym typeface="Helvetica Neue Light"/>
              </a:defRPr>
            </a:lvl6pPr>
            <a:lvl7pPr marR="0" lvl="6" algn="l" rtl="0">
              <a:spcBef>
                <a:spcPts val="500"/>
              </a:spcBef>
              <a:spcAft>
                <a:spcPts val="0"/>
              </a:spcAft>
              <a:buClr>
                <a:schemeClr val="dk1"/>
              </a:buClr>
              <a:buSzPts val="2000"/>
              <a:buFont typeface="Helvetica Neue Light"/>
              <a:buNone/>
              <a:defRPr sz="2000" b="0" i="0" u="none" strike="noStrike" cap="none">
                <a:solidFill>
                  <a:schemeClr val="dk1"/>
                </a:solidFill>
                <a:latin typeface="Helvetica Neue Light"/>
                <a:ea typeface="Helvetica Neue Light"/>
                <a:cs typeface="Helvetica Neue Light"/>
                <a:sym typeface="Helvetica Neue Light"/>
              </a:defRPr>
            </a:lvl7pPr>
            <a:lvl8pPr marR="0" lvl="7" algn="l" rtl="0">
              <a:spcBef>
                <a:spcPts val="500"/>
              </a:spcBef>
              <a:spcAft>
                <a:spcPts val="0"/>
              </a:spcAft>
              <a:buClr>
                <a:schemeClr val="dk1"/>
              </a:buClr>
              <a:buSzPts val="2000"/>
              <a:buFont typeface="Helvetica Neue Light"/>
              <a:buNone/>
              <a:defRPr sz="2000" b="0" i="0" u="none" strike="noStrike" cap="none">
                <a:solidFill>
                  <a:schemeClr val="dk1"/>
                </a:solidFill>
                <a:latin typeface="Helvetica Neue Light"/>
                <a:ea typeface="Helvetica Neue Light"/>
                <a:cs typeface="Helvetica Neue Light"/>
                <a:sym typeface="Helvetica Neue Light"/>
              </a:defRPr>
            </a:lvl8pPr>
            <a:lvl9pPr marR="0" lvl="8" algn="l" rtl="0">
              <a:spcBef>
                <a:spcPts val="500"/>
              </a:spcBef>
              <a:spcAft>
                <a:spcPts val="500"/>
              </a:spcAft>
              <a:buClr>
                <a:schemeClr val="dk1"/>
              </a:buClr>
              <a:buSzPts val="2000"/>
              <a:buFont typeface="Helvetica Neue Light"/>
              <a:buNone/>
              <a:defRPr sz="20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52" name="Shape 52"/>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2"/>
              </a:buClr>
              <a:buSzPts val="980"/>
              <a:buFont typeface="Noto Sans Symbols"/>
              <a:buNone/>
              <a:defRPr sz="1400" b="0" i="0" u="none" strike="noStrike" cap="none">
                <a:solidFill>
                  <a:schemeClr val="dk1"/>
                </a:solidFill>
                <a:latin typeface="Helvetica Neue Light"/>
                <a:ea typeface="Helvetica Neue Light"/>
                <a:cs typeface="Helvetica Neue Light"/>
                <a:sym typeface="Helvetica Neue Light"/>
              </a:defRPr>
            </a:lvl1pPr>
            <a:lvl2pPr marL="914400" marR="0" lvl="1" indent="-228600" algn="l" rtl="0">
              <a:spcBef>
                <a:spcPts val="700"/>
              </a:spcBef>
              <a:spcAft>
                <a:spcPts val="0"/>
              </a:spcAft>
              <a:buClr>
                <a:schemeClr val="dk1"/>
              </a:buClr>
              <a:buSzPts val="1200"/>
              <a:buFont typeface="Helvetica Neue Light"/>
              <a:buNone/>
              <a:defRPr sz="1200" b="0" i="0" u="none" strike="noStrike" cap="none">
                <a:solidFill>
                  <a:schemeClr val="dk1"/>
                </a:solidFill>
                <a:latin typeface="Helvetica Neue Light"/>
                <a:ea typeface="Helvetica Neue Light"/>
                <a:cs typeface="Helvetica Neue Light"/>
                <a:sym typeface="Helvetica Neue Light"/>
              </a:defRPr>
            </a:lvl2pPr>
            <a:lvl3pPr marL="1371600" marR="0" lvl="2" indent="-228600" algn="l" rtl="0">
              <a:spcBef>
                <a:spcPts val="300"/>
              </a:spcBef>
              <a:spcAft>
                <a:spcPts val="0"/>
              </a:spcAft>
              <a:buClr>
                <a:schemeClr val="dk1"/>
              </a:buClr>
              <a:buSzPts val="1000"/>
              <a:buFont typeface="Times New Roman"/>
              <a:buNone/>
              <a:defRPr sz="1000" b="0" i="0" u="none" strike="noStrike" cap="none">
                <a:solidFill>
                  <a:schemeClr val="dk1"/>
                </a:solidFill>
                <a:latin typeface="Helvetica Neue Light"/>
                <a:ea typeface="Helvetica Neue Light"/>
                <a:cs typeface="Helvetica Neue Light"/>
                <a:sym typeface="Helvetica Neue Light"/>
              </a:defRPr>
            </a:lvl3pPr>
            <a:lvl4pPr marL="1828800" marR="0" lvl="3" indent="-228600" algn="l" rtl="0">
              <a:spcBef>
                <a:spcPts val="250"/>
              </a:spcBef>
              <a:spcAft>
                <a:spcPts val="0"/>
              </a:spcAft>
              <a:buClr>
                <a:schemeClr val="dk1"/>
              </a:buClr>
              <a:buSzPts val="900"/>
              <a:buFont typeface="Helvetica Neue Light"/>
              <a:buNone/>
              <a:defRPr sz="900" b="0" i="0" u="none" strike="noStrike" cap="none">
                <a:solidFill>
                  <a:schemeClr val="dk1"/>
                </a:solidFill>
                <a:latin typeface="Helvetica Neue Light"/>
                <a:ea typeface="Helvetica Neue Light"/>
                <a:cs typeface="Helvetica Neue Light"/>
                <a:sym typeface="Helvetica Neue Light"/>
              </a:defRPr>
            </a:lvl4pPr>
            <a:lvl5pPr marL="2286000" marR="0" lvl="4" indent="-228600" algn="l" rtl="0">
              <a:spcBef>
                <a:spcPts val="225"/>
              </a:spcBef>
              <a:spcAft>
                <a:spcPts val="0"/>
              </a:spcAft>
              <a:buClr>
                <a:schemeClr val="dk1"/>
              </a:buClr>
              <a:buSzPts val="900"/>
              <a:buFont typeface="Helvetica Neue Light"/>
              <a:buNone/>
              <a:defRPr sz="900" b="0" i="0" u="none" strike="noStrike" cap="none">
                <a:solidFill>
                  <a:schemeClr val="dk1"/>
                </a:solidFill>
                <a:latin typeface="Helvetica Neue Light"/>
                <a:ea typeface="Helvetica Neue Light"/>
                <a:cs typeface="Helvetica Neue Light"/>
                <a:sym typeface="Helvetica Neue Light"/>
              </a:defRPr>
            </a:lvl5pPr>
            <a:lvl6pPr marL="2743200" marR="0" lvl="5" indent="-228600" algn="l" rtl="0">
              <a:spcBef>
                <a:spcPts val="225"/>
              </a:spcBef>
              <a:spcAft>
                <a:spcPts val="0"/>
              </a:spcAft>
              <a:buClr>
                <a:schemeClr val="dk1"/>
              </a:buClr>
              <a:buSzPts val="900"/>
              <a:buFont typeface="Helvetica Neue Light"/>
              <a:buNone/>
              <a:defRPr sz="900" b="0" i="0" u="none" strike="noStrike" cap="none">
                <a:solidFill>
                  <a:schemeClr val="dk1"/>
                </a:solidFill>
                <a:latin typeface="Helvetica Neue Light"/>
                <a:ea typeface="Helvetica Neue Light"/>
                <a:cs typeface="Helvetica Neue Light"/>
                <a:sym typeface="Helvetica Neue Light"/>
              </a:defRPr>
            </a:lvl6pPr>
            <a:lvl7pPr marL="3200400" marR="0" lvl="6" indent="-228600" algn="l" rtl="0">
              <a:spcBef>
                <a:spcPts val="225"/>
              </a:spcBef>
              <a:spcAft>
                <a:spcPts val="0"/>
              </a:spcAft>
              <a:buClr>
                <a:schemeClr val="dk1"/>
              </a:buClr>
              <a:buSzPts val="900"/>
              <a:buFont typeface="Helvetica Neue Light"/>
              <a:buNone/>
              <a:defRPr sz="900" b="0" i="0" u="none" strike="noStrike" cap="none">
                <a:solidFill>
                  <a:schemeClr val="dk1"/>
                </a:solidFill>
                <a:latin typeface="Helvetica Neue Light"/>
                <a:ea typeface="Helvetica Neue Light"/>
                <a:cs typeface="Helvetica Neue Light"/>
                <a:sym typeface="Helvetica Neue Light"/>
              </a:defRPr>
            </a:lvl7pPr>
            <a:lvl8pPr marL="3657600" marR="0" lvl="7" indent="-228600" algn="l" rtl="0">
              <a:spcBef>
                <a:spcPts val="225"/>
              </a:spcBef>
              <a:spcAft>
                <a:spcPts val="0"/>
              </a:spcAft>
              <a:buClr>
                <a:schemeClr val="dk1"/>
              </a:buClr>
              <a:buSzPts val="900"/>
              <a:buFont typeface="Helvetica Neue Light"/>
              <a:buNone/>
              <a:defRPr sz="900" b="0" i="0" u="none" strike="noStrike" cap="none">
                <a:solidFill>
                  <a:schemeClr val="dk1"/>
                </a:solidFill>
                <a:latin typeface="Helvetica Neue Light"/>
                <a:ea typeface="Helvetica Neue Light"/>
                <a:cs typeface="Helvetica Neue Light"/>
                <a:sym typeface="Helvetica Neue Light"/>
              </a:defRPr>
            </a:lvl8pPr>
            <a:lvl9pPr marL="4114800" marR="0" lvl="8" indent="-228600" algn="l" rtl="0">
              <a:spcBef>
                <a:spcPts val="225"/>
              </a:spcBef>
              <a:spcAft>
                <a:spcPts val="225"/>
              </a:spcAft>
              <a:buClr>
                <a:schemeClr val="dk1"/>
              </a:buClr>
              <a:buSzPts val="900"/>
              <a:buFont typeface="Helvetica Neue Light"/>
              <a:buNone/>
              <a:defRPr sz="9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53" name="Shape 53"/>
          <p:cNvSpPr txBox="1">
            <a:spLocks noGrp="1"/>
          </p:cNvSpPr>
          <p:nvPr>
            <p:ph type="ftr" idx="11"/>
          </p:nvPr>
        </p:nvSpPr>
        <p:spPr>
          <a:xfrm>
            <a:off x="3840163" y="6407150"/>
            <a:ext cx="2900362" cy="2174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000">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2pPr>
            <a:lvl3pPr marR="0" lvl="2"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3pPr>
            <a:lvl4pPr marR="0" lvl="3"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6pPr>
            <a:lvl7pPr marR="0" lvl="6"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7pPr>
            <a:lvl8pPr marR="0" lvl="7"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8pPr>
            <a:lvl9pPr marR="0" lvl="8"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1011238" y="1758950"/>
            <a:ext cx="7097712" cy="4479925"/>
          </a:xfrm>
          <a:prstGeom prst="rect">
            <a:avLst/>
          </a:prstGeom>
          <a:noFill/>
          <a:ln>
            <a:noFill/>
          </a:ln>
        </p:spPr>
        <p:txBody>
          <a:bodyPr spcFirstLastPara="1" wrap="square" lIns="91425" tIns="91425" rIns="91425" bIns="91425" anchor="t" anchorCtr="0"/>
          <a:lstStyle>
            <a:lvl1pPr marL="457200" marR="0" lvl="0" indent="-317500" algn="l" rtl="0">
              <a:spcBef>
                <a:spcPts val="0"/>
              </a:spcBef>
              <a:spcAft>
                <a:spcPts val="0"/>
              </a:spcAft>
              <a:buClr>
                <a:schemeClr val="dk2"/>
              </a:buClr>
              <a:buSzPts val="1400"/>
              <a:buFont typeface="Noto Sans Symbols"/>
              <a:buChar char="▪"/>
              <a:defRPr sz="2000" b="0" i="0" u="none" strike="noStrike" cap="none">
                <a:solidFill>
                  <a:schemeClr val="dk1"/>
                </a:solidFill>
                <a:latin typeface="Helvetica Neue Light"/>
                <a:ea typeface="Helvetica Neue Light"/>
                <a:cs typeface="Helvetica Neue Light"/>
                <a:sym typeface="Helvetica Neue Light"/>
              </a:defRPr>
            </a:lvl1pPr>
            <a:lvl2pPr marL="914400" marR="0" lvl="1" indent="-406400" algn="l" rtl="0">
              <a:spcBef>
                <a:spcPts val="1000"/>
              </a:spcBef>
              <a:spcAft>
                <a:spcPts val="0"/>
              </a:spcAft>
              <a:buClr>
                <a:schemeClr val="dk1"/>
              </a:buClr>
              <a:buSzPts val="2800"/>
              <a:buFont typeface="Helvetica Neue Light"/>
              <a:buChar char="–"/>
              <a:defRPr sz="2800" b="0" i="0" u="none" strike="noStrike" cap="none">
                <a:solidFill>
                  <a:schemeClr val="dk1"/>
                </a:solidFill>
                <a:latin typeface="Helvetica Neue Light"/>
                <a:ea typeface="Helvetica Neue Light"/>
                <a:cs typeface="Helvetica Neue Light"/>
                <a:sym typeface="Helvetica Neue Light"/>
              </a:defRPr>
            </a:lvl2pPr>
            <a:lvl3pPr marL="1371600" marR="0" lvl="2" indent="-381000" algn="l" rtl="0">
              <a:spcBef>
                <a:spcPts val="700"/>
              </a:spcBef>
              <a:spcAft>
                <a:spcPts val="0"/>
              </a:spcAft>
              <a:buClr>
                <a:schemeClr val="dk1"/>
              </a:buClr>
              <a:buSzPts val="2400"/>
              <a:buFont typeface="Times New Roman"/>
              <a:buChar char="–"/>
              <a:defRPr sz="2400" b="0" i="0" u="none" strike="noStrike" cap="none">
                <a:solidFill>
                  <a:schemeClr val="dk1"/>
                </a:solidFill>
                <a:latin typeface="Helvetica Neue Light"/>
                <a:ea typeface="Helvetica Neue Light"/>
                <a:cs typeface="Helvetica Neue Light"/>
                <a:sym typeface="Helvetica Neue Light"/>
              </a:defRPr>
            </a:lvl3pPr>
            <a:lvl4pPr marL="1828800" marR="0" lvl="3" indent="-355600" algn="l" rtl="0">
              <a:spcBef>
                <a:spcPts val="600"/>
              </a:spcBef>
              <a:spcAft>
                <a:spcPts val="0"/>
              </a:spcAft>
              <a:buClr>
                <a:schemeClr val="dk1"/>
              </a:buClr>
              <a:buSzPts val="2000"/>
              <a:buFont typeface="Helvetica Neue Light"/>
              <a:buChar char="–"/>
              <a:defRPr sz="2000" b="0" i="0" u="none" strike="noStrike" cap="none">
                <a:solidFill>
                  <a:schemeClr val="dk1"/>
                </a:solidFill>
                <a:latin typeface="Helvetica Neue Light"/>
                <a:ea typeface="Helvetica Neue Light"/>
                <a:cs typeface="Helvetica Neue Light"/>
                <a:sym typeface="Helvetica Neue Light"/>
              </a:defRPr>
            </a:lvl4pPr>
            <a:lvl5pPr marL="2286000" marR="0" lvl="4" indent="-330200" algn="l" rtl="0">
              <a:spcBef>
                <a:spcPts val="5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5pPr>
            <a:lvl6pPr marL="2743200" marR="0" lvl="5"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6pPr>
            <a:lvl7pPr marL="3200400" marR="0" lvl="6"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7pPr>
            <a:lvl8pPr marL="3657600" marR="0" lvl="7" indent="-330200" algn="l" rtl="0">
              <a:spcBef>
                <a:spcPts val="400"/>
              </a:spcBef>
              <a:spcAft>
                <a:spcPts val="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8pPr>
            <a:lvl9pPr marL="4114800" marR="0" lvl="8" indent="-330200" algn="l" rtl="0">
              <a:spcBef>
                <a:spcPts val="400"/>
              </a:spcBef>
              <a:spcAft>
                <a:spcPts val="400"/>
              </a:spcAft>
              <a:buClr>
                <a:schemeClr val="dk1"/>
              </a:buClr>
              <a:buSzPts val="1600"/>
              <a:buFont typeface="Helvetica Neue Light"/>
              <a:buChar char="–"/>
              <a:defRPr sz="16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11" name="Shape 11"/>
          <p:cNvSpPr txBox="1">
            <a:spLocks noGrp="1"/>
          </p:cNvSpPr>
          <p:nvPr>
            <p:ph type="title"/>
          </p:nvPr>
        </p:nvSpPr>
        <p:spPr>
          <a:xfrm>
            <a:off x="1011238" y="412750"/>
            <a:ext cx="7096125" cy="984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1pPr>
            <a:lvl2pPr marR="0" lvl="1"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2"/>
                </a:solidFill>
                <a:latin typeface="Helvetica Neue"/>
                <a:ea typeface="Helvetica Neue"/>
                <a:cs typeface="Helvetica Neue"/>
                <a:sym typeface="Helvetica Neue"/>
              </a:defRPr>
            </a:lvl9pPr>
          </a:lstStyle>
          <a:p>
            <a:endParaRPr/>
          </a:p>
        </p:txBody>
      </p:sp>
      <p:sp>
        <p:nvSpPr>
          <p:cNvPr id="12" name="Shape 12"/>
          <p:cNvSpPr/>
          <p:nvPr/>
        </p:nvSpPr>
        <p:spPr>
          <a:xfrm>
            <a:off x="25400" y="6423025"/>
            <a:ext cx="736600" cy="215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fr-FR" sz="800" b="0" i="0" u="none" strike="noStrike" cap="none">
                <a:solidFill>
                  <a:schemeClr val="dk1"/>
                </a:solidFill>
                <a:latin typeface="Helvetica Neue"/>
                <a:ea typeface="Helvetica Neue"/>
                <a:cs typeface="Helvetica Neue"/>
                <a:sym typeface="Helvetica Neue"/>
              </a:rPr>
              <a:t>‹#›</a:t>
            </a:fld>
            <a:endParaRPr sz="800" b="0" i="0" u="none" strike="noStrike" cap="none">
              <a:solidFill>
                <a:schemeClr val="dk1"/>
              </a:solidFill>
              <a:latin typeface="Helvetica Neue"/>
              <a:ea typeface="Helvetica Neue"/>
              <a:cs typeface="Helvetica Neue"/>
              <a:sym typeface="Helvetica Neue"/>
            </a:endParaRPr>
          </a:p>
        </p:txBody>
      </p:sp>
      <p:sp>
        <p:nvSpPr>
          <p:cNvPr id="13" name="Shape 13"/>
          <p:cNvSpPr txBox="1">
            <a:spLocks noGrp="1"/>
          </p:cNvSpPr>
          <p:nvPr>
            <p:ph type="ftr" idx="11"/>
          </p:nvPr>
        </p:nvSpPr>
        <p:spPr>
          <a:xfrm>
            <a:off x="3840163" y="6407150"/>
            <a:ext cx="2900362" cy="2174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0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2pPr>
            <a:lvl3pPr marR="0" lvl="2"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3pPr>
            <a:lvl4pPr marR="0" lvl="3"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6pPr>
            <a:lvl7pPr marR="0" lvl="6"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7pPr>
            <a:lvl8pPr marR="0" lvl="7"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8pPr>
            <a:lvl9pPr marR="0" lvl="8" algn="l" rtl="0">
              <a:spcBef>
                <a:spcPts val="0"/>
              </a:spcBef>
              <a:spcAft>
                <a:spcPts val="0"/>
              </a:spcAft>
              <a:buSzPts val="1400"/>
              <a:buNone/>
              <a:defRPr sz="20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14" name="Shape 14"/>
          <p:cNvSpPr/>
          <p:nvPr/>
        </p:nvSpPr>
        <p:spPr>
          <a:xfrm>
            <a:off x="969963" y="6408738"/>
            <a:ext cx="5181600" cy="187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000" b="0" i="0" u="none" strike="noStrike" cap="none">
                <a:solidFill>
                  <a:schemeClr val="dk1"/>
                </a:solidFill>
                <a:latin typeface="Helvetica Neue"/>
                <a:ea typeface="Helvetica Neue"/>
                <a:cs typeface="Helvetica Neue"/>
                <a:sym typeface="Helvetica Neue"/>
              </a:rPr>
              <a:t>titre de la présentation</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6.jp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Shape 68" descr="C:\Documents and Settings\Administrator\Desktop\BMJ\Rapports\images\footerTopic.png"/>
          <p:cNvPicPr preferRelativeResize="0"/>
          <p:nvPr/>
        </p:nvPicPr>
        <p:blipFill rotWithShape="1">
          <a:blip r:embed="rId3">
            <a:alphaModFix/>
          </a:blip>
          <a:srcRect/>
          <a:stretch/>
        </p:blipFill>
        <p:spPr>
          <a:xfrm>
            <a:off x="82550" y="4830763"/>
            <a:ext cx="9048750" cy="2000250"/>
          </a:xfrm>
          <a:prstGeom prst="rect">
            <a:avLst/>
          </a:prstGeom>
          <a:noFill/>
          <a:ln>
            <a:noFill/>
          </a:ln>
        </p:spPr>
      </p:pic>
      <p:sp>
        <p:nvSpPr>
          <p:cNvPr id="69" name="Shape 69"/>
          <p:cNvSpPr txBox="1">
            <a:spLocks noGrp="1"/>
          </p:cNvSpPr>
          <p:nvPr>
            <p:ph type="ctrTitle"/>
          </p:nvPr>
        </p:nvSpPr>
        <p:spPr>
          <a:xfrm>
            <a:off x="3130908" y="2070883"/>
            <a:ext cx="5048250" cy="1352550"/>
          </a:xfrm>
          <a:prstGeom prst="rect">
            <a:avLst/>
          </a:prstGeom>
          <a:solidFill>
            <a:schemeClr val="lt1"/>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fr-FR" sz="2800" b="0" i="1" u="none" strike="noStrike" cap="none">
                <a:solidFill>
                  <a:schemeClr val="dk2"/>
                </a:solidFill>
                <a:latin typeface="Helvetica Neue Light"/>
                <a:ea typeface="Helvetica Neue Light"/>
                <a:cs typeface="Helvetica Neue Light"/>
                <a:sym typeface="Helvetica Neue Light"/>
              </a:rPr>
              <a:t>Boussole sur Smartphone pour l’évacuation de bâtiment en situation d’urgence </a:t>
            </a:r>
            <a:br>
              <a:rPr lang="fr-FR" sz="3200" b="0" i="0" u="none" strike="noStrike" cap="none">
                <a:solidFill>
                  <a:srgbClr val="595959"/>
                </a:solidFill>
                <a:latin typeface="Calibri"/>
                <a:ea typeface="Calibri"/>
                <a:cs typeface="Calibri"/>
                <a:sym typeface="Calibri"/>
              </a:rPr>
            </a:br>
            <a:br>
              <a:rPr lang="fr-FR" sz="3200" b="0" i="0" u="none" strike="noStrike" cap="none">
                <a:solidFill>
                  <a:srgbClr val="595959"/>
                </a:solidFill>
                <a:latin typeface="Calibri"/>
                <a:ea typeface="Calibri"/>
                <a:cs typeface="Calibri"/>
                <a:sym typeface="Calibri"/>
              </a:rPr>
            </a:br>
            <a:r>
              <a:rPr lang="fr-FR" sz="3200" b="0" i="0" u="none" strike="noStrike" cap="none">
                <a:solidFill>
                  <a:srgbClr val="595959"/>
                </a:solidFill>
                <a:latin typeface="Calibri"/>
                <a:ea typeface="Calibri"/>
                <a:cs typeface="Calibri"/>
                <a:sym typeface="Calibri"/>
              </a:rPr>
              <a:t>M2 SSIO</a:t>
            </a:r>
            <a:br>
              <a:rPr lang="fr-FR" sz="3600" b="0" i="0" u="none" strike="noStrike" cap="none">
                <a:solidFill>
                  <a:schemeClr val="dk1"/>
                </a:solidFill>
                <a:latin typeface="Calibri"/>
                <a:ea typeface="Calibri"/>
                <a:cs typeface="Calibri"/>
                <a:sym typeface="Calibri"/>
              </a:rPr>
            </a:br>
            <a:br>
              <a:rPr lang="fr-FR" sz="2400" b="1" i="1" u="none" strike="noStrike" cap="none">
                <a:solidFill>
                  <a:schemeClr val="dk2"/>
                </a:solidFill>
                <a:latin typeface="Helvetica Neue Light"/>
                <a:ea typeface="Helvetica Neue Light"/>
                <a:cs typeface="Helvetica Neue Light"/>
                <a:sym typeface="Helvetica Neue Light"/>
              </a:rPr>
            </a:br>
            <a:br>
              <a:rPr lang="fr-FR" sz="3200" b="0" i="0" u="none" strike="noStrike" cap="none">
                <a:solidFill>
                  <a:schemeClr val="dk2"/>
                </a:solidFill>
                <a:latin typeface="Calibri"/>
                <a:ea typeface="Calibri"/>
                <a:cs typeface="Calibri"/>
                <a:sym typeface="Calibri"/>
              </a:rPr>
            </a:br>
            <a:br>
              <a:rPr lang="fr-FR" sz="3200" b="0" i="0" u="none" strike="noStrike" cap="none">
                <a:solidFill>
                  <a:schemeClr val="dk1"/>
                </a:solidFill>
                <a:latin typeface="Calibri"/>
                <a:ea typeface="Calibri"/>
                <a:cs typeface="Calibri"/>
                <a:sym typeface="Calibri"/>
              </a:rPr>
            </a:br>
            <a:endParaRPr sz="3200" b="0" i="0" u="none" strike="noStrike" cap="none">
              <a:solidFill>
                <a:schemeClr val="dk1"/>
              </a:solidFill>
              <a:latin typeface="Calibri"/>
              <a:ea typeface="Calibri"/>
              <a:cs typeface="Calibri"/>
              <a:sym typeface="Calibri"/>
            </a:endParaRPr>
          </a:p>
        </p:txBody>
      </p:sp>
      <p:sp>
        <p:nvSpPr>
          <p:cNvPr id="70" name="Shape 70"/>
          <p:cNvSpPr/>
          <p:nvPr/>
        </p:nvSpPr>
        <p:spPr>
          <a:xfrm>
            <a:off x="-1" y="0"/>
            <a:ext cx="2614411" cy="6875463"/>
          </a:xfrm>
          <a:prstGeom prst="rect">
            <a:avLst/>
          </a:prstGeom>
          <a:solidFill>
            <a:srgbClr val="EAEAEA"/>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endParaRPr sz="1200" b="0" i="0" u="none" strike="noStrike" cap="none">
              <a:solidFill>
                <a:srgbClr val="595959"/>
              </a:solidFill>
              <a:latin typeface="Calibri"/>
              <a:ea typeface="Calibri"/>
              <a:cs typeface="Calibri"/>
              <a:sym typeface="Calibri"/>
            </a:endParaRPr>
          </a:p>
          <a:p>
            <a:pPr marL="0" marR="0" lvl="0" indent="0" algn="r" rtl="0">
              <a:spcBef>
                <a:spcPts val="0"/>
              </a:spcBef>
              <a:spcAft>
                <a:spcPts val="0"/>
              </a:spcAft>
              <a:buNone/>
            </a:pPr>
            <a:endParaRPr sz="1200" b="0" i="0" u="none" strike="noStrike" cap="none">
              <a:solidFill>
                <a:srgbClr val="595959"/>
              </a:solidFill>
              <a:latin typeface="Calibri"/>
              <a:ea typeface="Calibri"/>
              <a:cs typeface="Calibri"/>
              <a:sym typeface="Calibri"/>
            </a:endParaRPr>
          </a:p>
          <a:p>
            <a:pPr marL="0" marR="0" lvl="0" indent="0" algn="r" rtl="0">
              <a:spcBef>
                <a:spcPts val="0"/>
              </a:spcBef>
              <a:spcAft>
                <a:spcPts val="0"/>
              </a:spcAft>
              <a:buNone/>
            </a:pPr>
            <a:endParaRPr sz="1200" b="0" i="0" u="none" strike="noStrike" cap="none">
              <a:solidFill>
                <a:srgbClr val="595959"/>
              </a:solidFill>
              <a:latin typeface="Calibri"/>
              <a:ea typeface="Calibri"/>
              <a:cs typeface="Calibri"/>
              <a:sym typeface="Calibri"/>
            </a:endParaRPr>
          </a:p>
          <a:p>
            <a:pPr marL="0" marR="0" lvl="0" indent="0" algn="r" rtl="0">
              <a:spcBef>
                <a:spcPts val="0"/>
              </a:spcBef>
              <a:spcAft>
                <a:spcPts val="0"/>
              </a:spcAft>
              <a:buNone/>
            </a:pPr>
            <a:endParaRPr sz="1200" b="0" i="0" u="none" strike="noStrike" cap="none">
              <a:solidFill>
                <a:srgbClr val="595959"/>
              </a:solidFill>
              <a:latin typeface="Calibri"/>
              <a:ea typeface="Calibri"/>
              <a:cs typeface="Calibri"/>
              <a:sym typeface="Calibri"/>
            </a:endParaRPr>
          </a:p>
          <a:p>
            <a:pPr marL="0" marR="0" lvl="0" indent="0" algn="r" rtl="0">
              <a:spcBef>
                <a:spcPts val="0"/>
              </a:spcBef>
              <a:spcAft>
                <a:spcPts val="0"/>
              </a:spcAft>
              <a:buNone/>
            </a:pPr>
            <a:endParaRPr sz="1200" b="0" i="0" u="none" strike="noStrike" cap="none">
              <a:solidFill>
                <a:srgbClr val="595959"/>
              </a:solidFill>
              <a:latin typeface="Calibri"/>
              <a:ea typeface="Calibri"/>
              <a:cs typeface="Calibri"/>
              <a:sym typeface="Calibri"/>
            </a:endParaRPr>
          </a:p>
          <a:p>
            <a:pPr marL="0" marR="0" lvl="0" indent="0" algn="r" rtl="0">
              <a:spcBef>
                <a:spcPts val="0"/>
              </a:spcBef>
              <a:spcAft>
                <a:spcPts val="0"/>
              </a:spcAft>
              <a:buNone/>
            </a:pPr>
            <a:endParaRPr sz="1200" b="0" i="0" u="none" strike="noStrike" cap="none">
              <a:solidFill>
                <a:srgbClr val="595959"/>
              </a:solidFill>
              <a:latin typeface="Calibri"/>
              <a:ea typeface="Calibri"/>
              <a:cs typeface="Calibri"/>
              <a:sym typeface="Calibri"/>
            </a:endParaRPr>
          </a:p>
          <a:p>
            <a:pPr marL="0" marR="0" lvl="0" indent="0" algn="r" rtl="0">
              <a:spcBef>
                <a:spcPts val="0"/>
              </a:spcBef>
              <a:spcAft>
                <a:spcPts val="0"/>
              </a:spcAft>
              <a:buNone/>
            </a:pPr>
            <a:endParaRPr sz="1200" b="0" i="0" u="none" strike="noStrike" cap="none">
              <a:solidFill>
                <a:srgbClr val="595959"/>
              </a:solidFill>
              <a:latin typeface="Calibri"/>
              <a:ea typeface="Calibri"/>
              <a:cs typeface="Calibri"/>
              <a:sym typeface="Calibri"/>
            </a:endParaRPr>
          </a:p>
          <a:p>
            <a:pPr marL="0" marR="0" lvl="0" indent="0" algn="r" rtl="0">
              <a:spcBef>
                <a:spcPts val="0"/>
              </a:spcBef>
              <a:spcAft>
                <a:spcPts val="0"/>
              </a:spcAft>
              <a:buNone/>
            </a:pPr>
            <a:endParaRPr sz="1200" b="0" i="0" u="none" strike="noStrike" cap="none">
              <a:solidFill>
                <a:srgbClr val="595959"/>
              </a:solidFill>
              <a:latin typeface="Calibri"/>
              <a:ea typeface="Calibri"/>
              <a:cs typeface="Calibri"/>
              <a:sym typeface="Calibri"/>
            </a:endParaRPr>
          </a:p>
          <a:p>
            <a:pPr marL="0" marR="0" lvl="0" indent="0" algn="r" rtl="0">
              <a:spcBef>
                <a:spcPts val="0"/>
              </a:spcBef>
              <a:spcAft>
                <a:spcPts val="0"/>
              </a:spcAft>
              <a:buNone/>
            </a:pPr>
            <a:endParaRPr sz="1200" b="0" i="0" u="none" strike="noStrike" cap="none">
              <a:solidFill>
                <a:srgbClr val="595959"/>
              </a:solidFill>
              <a:latin typeface="Calibri"/>
              <a:ea typeface="Calibri"/>
              <a:cs typeface="Calibri"/>
              <a:sym typeface="Calibri"/>
            </a:endParaRPr>
          </a:p>
          <a:p>
            <a:pPr marL="0" marR="0" lvl="0" indent="0" algn="r" rtl="0">
              <a:spcBef>
                <a:spcPts val="0"/>
              </a:spcBef>
              <a:spcAft>
                <a:spcPts val="0"/>
              </a:spcAft>
              <a:buNone/>
            </a:pPr>
            <a:endParaRPr sz="1200" b="0" i="0" u="none" strike="noStrike" cap="none">
              <a:solidFill>
                <a:srgbClr val="595959"/>
              </a:solidFill>
              <a:latin typeface="Calibri"/>
              <a:ea typeface="Calibri"/>
              <a:cs typeface="Calibri"/>
              <a:sym typeface="Calibri"/>
            </a:endParaRPr>
          </a:p>
        </p:txBody>
      </p:sp>
      <p:pic>
        <p:nvPicPr>
          <p:cNvPr id="71" name="Shape 71"/>
          <p:cNvPicPr preferRelativeResize="0"/>
          <p:nvPr/>
        </p:nvPicPr>
        <p:blipFill rotWithShape="1">
          <a:blip r:embed="rId4">
            <a:alphaModFix/>
          </a:blip>
          <a:srcRect/>
          <a:stretch/>
        </p:blipFill>
        <p:spPr>
          <a:xfrm>
            <a:off x="92605" y="217712"/>
            <a:ext cx="2107139" cy="1101278"/>
          </a:xfrm>
          <a:prstGeom prst="roundRect">
            <a:avLst>
              <a:gd name="adj" fmla="val 8594"/>
            </a:avLst>
          </a:prstGeom>
          <a:solidFill>
            <a:srgbClr val="ECECEC"/>
          </a:solidFill>
          <a:ln>
            <a:noFill/>
          </a:ln>
          <a:effectLst>
            <a:reflection stA="38000" endPos="28000" dist="5000" dir="5400000" sy="-100000" algn="bl" rotWithShape="0"/>
          </a:effectLst>
        </p:spPr>
      </p:pic>
      <p:pic>
        <p:nvPicPr>
          <p:cNvPr id="72" name="Shape 72"/>
          <p:cNvPicPr preferRelativeResize="0"/>
          <p:nvPr/>
        </p:nvPicPr>
        <p:blipFill rotWithShape="1">
          <a:blip r:embed="rId5">
            <a:alphaModFix/>
          </a:blip>
          <a:srcRect/>
          <a:stretch/>
        </p:blipFill>
        <p:spPr>
          <a:xfrm>
            <a:off x="4412882" y="5076748"/>
            <a:ext cx="2488047" cy="1455272"/>
          </a:xfrm>
          <a:prstGeom prst="ellipse">
            <a:avLst/>
          </a:prstGeom>
          <a:noFill/>
          <a:ln w="63500" cap="rnd" cmpd="sng">
            <a:solidFill>
              <a:srgbClr val="FFE0CC"/>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73" name="Shape 73"/>
          <p:cNvPicPr preferRelativeResize="0"/>
          <p:nvPr/>
        </p:nvPicPr>
        <p:blipFill rotWithShape="1">
          <a:blip r:embed="rId6">
            <a:alphaModFix/>
          </a:blip>
          <a:srcRect/>
          <a:stretch/>
        </p:blipFill>
        <p:spPr>
          <a:xfrm>
            <a:off x="6753031" y="36533"/>
            <a:ext cx="2172028" cy="1463636"/>
          </a:xfrm>
          <a:prstGeom prst="rect">
            <a:avLst/>
          </a:prstGeom>
          <a:noFill/>
          <a:ln>
            <a:noFill/>
          </a:ln>
        </p:spPr>
      </p:pic>
      <p:sp>
        <p:nvSpPr>
          <p:cNvPr id="74" name="Shape 74"/>
          <p:cNvSpPr txBox="1"/>
          <p:nvPr/>
        </p:nvSpPr>
        <p:spPr>
          <a:xfrm>
            <a:off x="92605" y="2726320"/>
            <a:ext cx="2393018"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400" b="1" i="0" u="none" strike="noStrike" cap="none">
                <a:solidFill>
                  <a:srgbClr val="002060"/>
                </a:solidFill>
                <a:latin typeface="Helvetica Neue Light"/>
                <a:ea typeface="Helvetica Neue Light"/>
                <a:cs typeface="Helvetica Neue Light"/>
                <a:sym typeface="Helvetica Neue Light"/>
              </a:rPr>
              <a:t>Réalisé par : </a:t>
            </a:r>
            <a:br>
              <a:rPr lang="fr-FR" sz="1400" b="0" i="0" u="none" strike="noStrike" cap="none">
                <a:solidFill>
                  <a:srgbClr val="002060"/>
                </a:solidFill>
                <a:latin typeface="Helvetica Neue Light"/>
                <a:ea typeface="Helvetica Neue Light"/>
                <a:cs typeface="Helvetica Neue Light"/>
                <a:sym typeface="Helvetica Neue Light"/>
              </a:rPr>
            </a:br>
            <a:r>
              <a:rPr lang="fr-FR" sz="1400" b="0" i="0" u="none" strike="noStrike" cap="none">
                <a:solidFill>
                  <a:srgbClr val="002060"/>
                </a:solidFill>
                <a:latin typeface="Helvetica Neue Light"/>
                <a:ea typeface="Helvetica Neue Light"/>
                <a:cs typeface="Helvetica Neue Light"/>
                <a:sym typeface="Helvetica Neue Light"/>
              </a:rPr>
              <a:t>BEL HAJ HASSINE Souha </a:t>
            </a:r>
            <a:br>
              <a:rPr lang="fr-FR" sz="1400" b="1" i="0" u="none" strike="noStrike" cap="none">
                <a:solidFill>
                  <a:srgbClr val="002060"/>
                </a:solidFill>
                <a:latin typeface="Helvetica Neue Light"/>
                <a:ea typeface="Helvetica Neue Light"/>
                <a:cs typeface="Helvetica Neue Light"/>
                <a:sym typeface="Helvetica Neue Light"/>
              </a:rPr>
            </a:br>
            <a:r>
              <a:rPr lang="fr-FR" sz="1400" b="0" i="0" u="none" strike="noStrike" cap="none">
                <a:solidFill>
                  <a:srgbClr val="002060"/>
                </a:solidFill>
                <a:latin typeface="Helvetica Neue Light"/>
                <a:ea typeface="Helvetica Neue Light"/>
                <a:cs typeface="Helvetica Neue Light"/>
                <a:sym typeface="Helvetica Neue Light"/>
              </a:rPr>
              <a:t>DIONI Oumar </a:t>
            </a:r>
            <a:br>
              <a:rPr lang="fr-FR" sz="1400" b="1" i="0" u="none" strike="noStrike" cap="none">
                <a:solidFill>
                  <a:srgbClr val="002060"/>
                </a:solidFill>
                <a:latin typeface="Helvetica Neue Light"/>
                <a:ea typeface="Helvetica Neue Light"/>
                <a:cs typeface="Helvetica Neue Light"/>
                <a:sym typeface="Helvetica Neue Light"/>
              </a:rPr>
            </a:br>
            <a:r>
              <a:rPr lang="fr-FR" sz="1400" b="0" i="0" u="none" strike="noStrike" cap="none">
                <a:solidFill>
                  <a:srgbClr val="002060"/>
                </a:solidFill>
                <a:latin typeface="Helvetica Neue Light"/>
                <a:ea typeface="Helvetica Neue Light"/>
                <a:cs typeface="Helvetica Neue Light"/>
                <a:sym typeface="Helvetica Neue Light"/>
              </a:rPr>
              <a:t>LAHLOU Yousra </a:t>
            </a:r>
            <a:br>
              <a:rPr lang="fr-FR" sz="1400" b="1" i="0" u="none" strike="noStrike" cap="none">
                <a:solidFill>
                  <a:srgbClr val="002060"/>
                </a:solidFill>
                <a:latin typeface="Helvetica Neue Light"/>
                <a:ea typeface="Helvetica Neue Light"/>
                <a:cs typeface="Helvetica Neue Light"/>
                <a:sym typeface="Helvetica Neue Light"/>
              </a:rPr>
            </a:br>
            <a:r>
              <a:rPr lang="fr-FR" sz="1400" b="0" i="0" u="none" strike="noStrike" cap="none">
                <a:solidFill>
                  <a:srgbClr val="002060"/>
                </a:solidFill>
                <a:latin typeface="Helvetica Neue Light"/>
                <a:ea typeface="Helvetica Neue Light"/>
                <a:cs typeface="Helvetica Neue Light"/>
                <a:sym typeface="Helvetica Neue Light"/>
              </a:rPr>
              <a:t>OZKAYA Sila </a:t>
            </a:r>
            <a:br>
              <a:rPr lang="fr-FR" sz="1400" b="0" i="0" u="none" strike="noStrike" cap="none">
                <a:solidFill>
                  <a:srgbClr val="002060"/>
                </a:solidFill>
                <a:latin typeface="Helvetica Neue Light"/>
                <a:ea typeface="Helvetica Neue Light"/>
                <a:cs typeface="Helvetica Neue Light"/>
                <a:sym typeface="Helvetica Neue Light"/>
              </a:rPr>
            </a:br>
            <a:r>
              <a:rPr lang="fr-FR" sz="1400" b="0" i="0" u="none" strike="noStrike" cap="none">
                <a:solidFill>
                  <a:srgbClr val="002060"/>
                </a:solidFill>
                <a:latin typeface="Helvetica Neue Light"/>
                <a:ea typeface="Helvetica Neue Light"/>
                <a:cs typeface="Helvetica Neue Light"/>
                <a:sym typeface="Helvetica Neue Light"/>
              </a:rPr>
              <a:t>TOUIMI Sofiane </a:t>
            </a:r>
            <a:endParaRPr sz="1400">
              <a:solidFill>
                <a:srgbClr val="002060"/>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sz="1400" i="1">
              <a:solidFill>
                <a:srgbClr val="002060"/>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fr-FR" sz="1400" b="1">
                <a:solidFill>
                  <a:srgbClr val="002060"/>
                </a:solidFill>
                <a:latin typeface="Helvetica Neue Light"/>
                <a:ea typeface="Helvetica Neue Light"/>
                <a:cs typeface="Helvetica Neue Light"/>
                <a:sym typeface="Helvetica Neue Light"/>
              </a:rPr>
              <a:t>Encadré par:</a:t>
            </a:r>
            <a:br>
              <a:rPr lang="fr-FR" sz="1400">
                <a:solidFill>
                  <a:srgbClr val="002060"/>
                </a:solidFill>
                <a:latin typeface="Helvetica Neue Light"/>
                <a:ea typeface="Helvetica Neue Light"/>
                <a:cs typeface="Helvetica Neue Light"/>
                <a:sym typeface="Helvetica Neue Light"/>
              </a:rPr>
            </a:br>
            <a:r>
              <a:rPr lang="fr-FR" sz="1400">
                <a:solidFill>
                  <a:srgbClr val="002060"/>
                </a:solidFill>
                <a:latin typeface="Helvetica Neue Light"/>
                <a:ea typeface="Helvetica Neue Light"/>
                <a:cs typeface="Helvetica Neue Light"/>
                <a:sym typeface="Helvetica Neue Light"/>
              </a:rPr>
              <a:t>Mr.Rachedi Abderrezak</a:t>
            </a:r>
            <a:endParaRPr/>
          </a:p>
        </p:txBody>
      </p:sp>
      <p:sp>
        <p:nvSpPr>
          <p:cNvPr id="75" name="Shape 75"/>
          <p:cNvSpPr txBox="1"/>
          <p:nvPr/>
        </p:nvSpPr>
        <p:spPr>
          <a:xfrm>
            <a:off x="276894" y="6112858"/>
            <a:ext cx="2060619"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400" b="1">
                <a:solidFill>
                  <a:srgbClr val="002060"/>
                </a:solidFill>
                <a:latin typeface="Helvetica Neue Light"/>
                <a:ea typeface="Helvetica Neue Light"/>
                <a:cs typeface="Helvetica Neue Light"/>
                <a:sym typeface="Helvetica Neue Light"/>
              </a:rPr>
              <a:t>Année universitaire:</a:t>
            </a:r>
            <a:br>
              <a:rPr lang="fr-FR" sz="1400" b="1">
                <a:solidFill>
                  <a:srgbClr val="002060"/>
                </a:solidFill>
                <a:latin typeface="Helvetica Neue Light"/>
                <a:ea typeface="Helvetica Neue Light"/>
                <a:cs typeface="Helvetica Neue Light"/>
                <a:sym typeface="Helvetica Neue Light"/>
              </a:rPr>
            </a:br>
            <a:r>
              <a:rPr lang="fr-FR" sz="1400">
                <a:solidFill>
                  <a:srgbClr val="002060"/>
                </a:solidFill>
                <a:latin typeface="Helvetica Neue Light"/>
                <a:ea typeface="Helvetica Neue Light"/>
                <a:cs typeface="Helvetica Neue Light"/>
                <a:sym typeface="Helvetica Neue Light"/>
              </a:rPr>
              <a:t>2017-2018</a:t>
            </a:r>
            <a:endParaRPr sz="1400">
              <a:solidFill>
                <a:srgbClr val="002060"/>
              </a:solidFill>
              <a:latin typeface="Helvetica Neue Light"/>
              <a:ea typeface="Helvetica Neue Light"/>
              <a:cs typeface="Helvetica Neue Light"/>
              <a:sym typeface="Helvetica Neue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p:nvPr/>
        </p:nvSpPr>
        <p:spPr>
          <a:xfrm>
            <a:off x="8567530" y="6370638"/>
            <a:ext cx="440033" cy="422969"/>
          </a:xfrm>
          <a:prstGeom prst="rect">
            <a:avLst/>
          </a:prstGeom>
          <a:gradFill>
            <a:gsLst>
              <a:gs pos="0">
                <a:srgbClr val="BBBBBB"/>
              </a:gs>
              <a:gs pos="80000">
                <a:srgbClr val="F6F6F6"/>
              </a:gs>
              <a:gs pos="100000">
                <a:srgbClr val="F7F7F7"/>
              </a:gs>
            </a:gsLst>
            <a:lin ang="16200038" scaled="0"/>
          </a:gradFill>
          <a:ln w="9525" cap="flat" cmpd="sng">
            <a:solidFill>
              <a:srgbClr val="F9F9F9"/>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fr-FR" sz="2000" b="1" dirty="0">
                <a:solidFill>
                  <a:schemeClr val="dk1"/>
                </a:solidFill>
                <a:latin typeface="Calibri"/>
                <a:ea typeface="Calibri"/>
                <a:cs typeface="Calibri"/>
                <a:sym typeface="Calibri"/>
              </a:rPr>
              <a:t>9</a:t>
            </a:r>
            <a:endParaRPr dirty="0"/>
          </a:p>
        </p:txBody>
      </p:sp>
      <p:sp>
        <p:nvSpPr>
          <p:cNvPr id="320" name="Shape 320"/>
          <p:cNvSpPr/>
          <p:nvPr/>
        </p:nvSpPr>
        <p:spPr>
          <a:xfrm>
            <a:off x="0" y="14981"/>
            <a:ext cx="9144000" cy="6414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lt1"/>
              </a:solidFill>
              <a:latin typeface="Helvetica Neue Light"/>
              <a:ea typeface="Helvetica Neue Light"/>
              <a:cs typeface="Helvetica Neue Light"/>
              <a:sym typeface="Helvetica Neue Light"/>
            </a:endParaRPr>
          </a:p>
        </p:txBody>
      </p:sp>
      <p:sp>
        <p:nvSpPr>
          <p:cNvPr id="321" name="Shape 321"/>
          <p:cNvSpPr/>
          <p:nvPr/>
        </p:nvSpPr>
        <p:spPr>
          <a:xfrm>
            <a:off x="1176816" y="51352"/>
            <a:ext cx="13251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100">
                <a:solidFill>
                  <a:schemeClr val="dk1"/>
                </a:solidFill>
                <a:latin typeface="Georgia"/>
                <a:ea typeface="Georgia"/>
                <a:cs typeface="Georgia"/>
                <a:sym typeface="Georgia"/>
              </a:rPr>
              <a:t>Objectifs</a:t>
            </a:r>
            <a:endParaRPr sz="1100">
              <a:solidFill>
                <a:schemeClr val="dk1"/>
              </a:solidFill>
              <a:latin typeface="Georgia"/>
              <a:ea typeface="Georgia"/>
              <a:cs typeface="Georgia"/>
              <a:sym typeface="Georgia"/>
            </a:endParaRPr>
          </a:p>
        </p:txBody>
      </p:sp>
      <p:sp>
        <p:nvSpPr>
          <p:cNvPr id="322" name="Shape 322"/>
          <p:cNvSpPr/>
          <p:nvPr/>
        </p:nvSpPr>
        <p:spPr>
          <a:xfrm>
            <a:off x="2305729" y="57978"/>
            <a:ext cx="15492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Outils et langages</a:t>
            </a:r>
            <a:endParaRPr sz="1100">
              <a:solidFill>
                <a:srgbClr val="373737"/>
              </a:solidFill>
              <a:latin typeface="Georgia"/>
              <a:ea typeface="Georgia"/>
              <a:cs typeface="Georgia"/>
              <a:sym typeface="Georgia"/>
            </a:endParaRPr>
          </a:p>
        </p:txBody>
      </p:sp>
      <p:sp>
        <p:nvSpPr>
          <p:cNvPr id="323" name="Shape 323"/>
          <p:cNvSpPr/>
          <p:nvPr/>
        </p:nvSpPr>
        <p:spPr>
          <a:xfrm>
            <a:off x="3656646" y="76528"/>
            <a:ext cx="15447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292929"/>
                </a:solidFill>
                <a:latin typeface="Georgia"/>
                <a:ea typeface="Georgia"/>
                <a:cs typeface="Georgia"/>
                <a:sym typeface="Georgia"/>
              </a:rPr>
              <a:t>Architecture</a:t>
            </a:r>
            <a:endParaRPr sz="1100">
              <a:solidFill>
                <a:srgbClr val="292929"/>
              </a:solidFill>
              <a:latin typeface="Georgia"/>
              <a:ea typeface="Georgia"/>
              <a:cs typeface="Georgia"/>
              <a:sym typeface="Georgia"/>
            </a:endParaRPr>
          </a:p>
        </p:txBody>
      </p:sp>
      <p:sp>
        <p:nvSpPr>
          <p:cNvPr id="324" name="Shape 324"/>
          <p:cNvSpPr/>
          <p:nvPr/>
        </p:nvSpPr>
        <p:spPr>
          <a:xfrm>
            <a:off x="56116" y="48858"/>
            <a:ext cx="1322400" cy="480900"/>
          </a:xfrm>
          <a:prstGeom prst="homePlate">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a:solidFill>
                  <a:srgbClr val="373737"/>
                </a:solidFill>
                <a:latin typeface="Georgia"/>
                <a:ea typeface="Georgia"/>
                <a:cs typeface="Georgia"/>
                <a:sym typeface="Georgia"/>
              </a:rPr>
              <a:t>Problématique</a:t>
            </a:r>
            <a:endParaRPr sz="1200">
              <a:solidFill>
                <a:srgbClr val="373737"/>
              </a:solidFill>
              <a:latin typeface="Georgia"/>
              <a:ea typeface="Georgia"/>
              <a:cs typeface="Georgia"/>
              <a:sym typeface="Georgia"/>
            </a:endParaRPr>
          </a:p>
        </p:txBody>
      </p:sp>
      <p:cxnSp>
        <p:nvCxnSpPr>
          <p:cNvPr id="325" name="Shape 325"/>
          <p:cNvCxnSpPr/>
          <p:nvPr/>
        </p:nvCxnSpPr>
        <p:spPr>
          <a:xfrm>
            <a:off x="0" y="598488"/>
            <a:ext cx="9311400" cy="57900"/>
          </a:xfrm>
          <a:prstGeom prst="straightConnector1">
            <a:avLst/>
          </a:prstGeom>
          <a:noFill/>
          <a:ln w="9525" cap="flat" cmpd="sng">
            <a:solidFill>
              <a:srgbClr val="F2F2F2"/>
            </a:solidFill>
            <a:prstDash val="solid"/>
            <a:round/>
            <a:headEnd type="none" w="sm" len="sm"/>
            <a:tailEnd type="none" w="sm" len="sm"/>
          </a:ln>
        </p:spPr>
      </p:cxnSp>
      <p:sp>
        <p:nvSpPr>
          <p:cNvPr id="326" name="Shape 326"/>
          <p:cNvSpPr/>
          <p:nvPr/>
        </p:nvSpPr>
        <p:spPr>
          <a:xfrm>
            <a:off x="5003981" y="68078"/>
            <a:ext cx="15471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chemeClr val="dk1"/>
                </a:solidFill>
                <a:latin typeface="Georgia"/>
                <a:ea typeface="Georgia"/>
                <a:cs typeface="Georgia"/>
                <a:sym typeface="Georgia"/>
              </a:rPr>
              <a:t>Algorithme</a:t>
            </a:r>
            <a:endParaRPr sz="1100">
              <a:solidFill>
                <a:schemeClr val="dk1"/>
              </a:solidFill>
              <a:latin typeface="Georgia"/>
              <a:ea typeface="Georgia"/>
              <a:cs typeface="Georgia"/>
              <a:sym typeface="Georgia"/>
            </a:endParaRPr>
          </a:p>
        </p:txBody>
      </p:sp>
      <p:sp>
        <p:nvSpPr>
          <p:cNvPr id="327" name="Shape 327"/>
          <p:cNvSpPr/>
          <p:nvPr/>
        </p:nvSpPr>
        <p:spPr>
          <a:xfrm>
            <a:off x="6367876" y="60709"/>
            <a:ext cx="1629900" cy="480900"/>
          </a:xfrm>
          <a:prstGeom prst="chevron">
            <a:avLst>
              <a:gd name="adj" fmla="val 50000"/>
            </a:avLst>
          </a:prstGeom>
          <a:solidFill>
            <a:srgbClr val="D809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dirty="0">
                <a:solidFill>
                  <a:srgbClr val="FFFFFF"/>
                </a:solidFill>
                <a:latin typeface="Georgia"/>
                <a:ea typeface="Georgia"/>
                <a:cs typeface="Georgia"/>
                <a:sym typeface="Georgia"/>
              </a:rPr>
              <a:t>Fonctionnalités</a:t>
            </a:r>
            <a:endParaRPr sz="1100" dirty="0">
              <a:solidFill>
                <a:srgbClr val="FFFFFF"/>
              </a:solidFill>
              <a:latin typeface="Georgia"/>
              <a:ea typeface="Georgia"/>
              <a:cs typeface="Georgia"/>
              <a:sym typeface="Georgia"/>
            </a:endParaRPr>
          </a:p>
        </p:txBody>
      </p:sp>
      <p:sp>
        <p:nvSpPr>
          <p:cNvPr id="328" name="Shape 328"/>
          <p:cNvSpPr/>
          <p:nvPr/>
        </p:nvSpPr>
        <p:spPr>
          <a:xfrm>
            <a:off x="7823132" y="64393"/>
            <a:ext cx="13770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Conclusion </a:t>
            </a:r>
            <a:endParaRPr sz="1200">
              <a:solidFill>
                <a:srgbClr val="373737"/>
              </a:solidFill>
              <a:latin typeface="Georgia"/>
              <a:ea typeface="Georgia"/>
              <a:cs typeface="Georgia"/>
              <a:sym typeface="Georgia"/>
            </a:endParaRPr>
          </a:p>
        </p:txBody>
      </p:sp>
      <p:sp>
        <p:nvSpPr>
          <p:cNvPr id="329" name="Shape 329"/>
          <p:cNvSpPr txBox="1"/>
          <p:nvPr/>
        </p:nvSpPr>
        <p:spPr>
          <a:xfrm>
            <a:off x="4884683" y="1442475"/>
            <a:ext cx="4072200" cy="3280800"/>
          </a:xfrm>
          <a:prstGeom prst="rect">
            <a:avLst/>
          </a:prstGeom>
          <a:noFill/>
          <a:ln>
            <a:noFill/>
          </a:ln>
        </p:spPr>
        <p:txBody>
          <a:bodyPr spcFirstLastPara="1" wrap="square" lIns="91425" tIns="91425" rIns="91425" bIns="91425" anchor="t" anchorCtr="0">
            <a:noAutofit/>
          </a:bodyPr>
          <a:lstStyle/>
          <a:p>
            <a:pPr marL="0" indent="0" algn="just">
              <a:buNone/>
            </a:pPr>
            <a:r>
              <a:rPr lang="fr-FR" sz="2400" b="1" dirty="0">
                <a:solidFill>
                  <a:srgbClr val="0070C0"/>
                </a:solidFill>
                <a:latin typeface="Nunito Sans"/>
                <a:ea typeface="Nunito Sans"/>
                <a:cs typeface="Nunito Sans"/>
              </a:rPr>
              <a:t>Client </a:t>
            </a:r>
            <a:endParaRPr sz="2400" b="1" dirty="0">
              <a:solidFill>
                <a:srgbClr val="0070C0"/>
              </a:solidFill>
              <a:latin typeface="Nunito Sans"/>
              <a:ea typeface="Nunito Sans"/>
              <a:cs typeface="Nunito Sans"/>
            </a:endParaRPr>
          </a:p>
          <a:p>
            <a:pPr marL="0" indent="457200" algn="just">
              <a:buNone/>
            </a:pPr>
            <a:endParaRPr sz="1800" dirty="0">
              <a:solidFill>
                <a:schemeClr val="dk1"/>
              </a:solidFill>
              <a:latin typeface="Nunito Sans"/>
              <a:ea typeface="Nunito Sans"/>
              <a:cs typeface="Nunito Sans"/>
              <a:sym typeface="Avenir"/>
            </a:endParaRPr>
          </a:p>
          <a:p>
            <a:pPr marL="457200" indent="-342900" algn="just">
              <a:buClr>
                <a:srgbClr val="3D85C6"/>
              </a:buClr>
              <a:buSzPts val="1800"/>
              <a:buFont typeface="Avenir"/>
              <a:buChar char="❖"/>
            </a:pPr>
            <a:r>
              <a:rPr lang="fr-FR" sz="1800" dirty="0">
                <a:solidFill>
                  <a:schemeClr val="dk1"/>
                </a:solidFill>
                <a:latin typeface="Nunito Sans"/>
                <a:ea typeface="Nunito Sans"/>
                <a:cs typeface="Nunito Sans"/>
                <a:sym typeface="Avenir"/>
              </a:rPr>
              <a:t>La navigation pour les utilisateurs finaux</a:t>
            </a:r>
            <a:endParaRPr sz="1800" dirty="0">
              <a:solidFill>
                <a:schemeClr val="dk1"/>
              </a:solidFill>
              <a:latin typeface="Nunito Sans"/>
              <a:ea typeface="Nunito Sans"/>
              <a:cs typeface="Nunito Sans"/>
              <a:sym typeface="Avenir"/>
            </a:endParaRPr>
          </a:p>
          <a:p>
            <a:pPr marL="0" indent="0" algn="just">
              <a:buClr>
                <a:srgbClr val="000000"/>
              </a:buClr>
              <a:buSzPts val="1100"/>
              <a:buFont typeface="Arial"/>
              <a:buNone/>
            </a:pPr>
            <a:endParaRPr sz="1800" dirty="0">
              <a:solidFill>
                <a:schemeClr val="dk1"/>
              </a:solidFill>
              <a:latin typeface="Nunito Sans"/>
              <a:ea typeface="Nunito Sans"/>
              <a:cs typeface="Nunito Sans"/>
              <a:sym typeface="Avenir"/>
            </a:endParaRPr>
          </a:p>
          <a:p>
            <a:pPr marL="285750" indent="-285750" algn="just">
              <a:buClr>
                <a:srgbClr val="000000"/>
              </a:buClr>
              <a:buSzPts val="1100"/>
              <a:buFont typeface="Wingdings" panose="05000000000000000000" pitchFamily="2" charset="2"/>
              <a:buChar char="Ø"/>
            </a:pPr>
            <a:r>
              <a:rPr lang="fr-FR" sz="1800" dirty="0">
                <a:solidFill>
                  <a:schemeClr val="dk1"/>
                </a:solidFill>
                <a:latin typeface="Nunito Sans"/>
                <a:ea typeface="Nunito Sans"/>
                <a:cs typeface="Nunito Sans"/>
                <a:sym typeface="Avenir"/>
              </a:rPr>
              <a:t>La localisation indoor</a:t>
            </a:r>
            <a:endParaRPr sz="1800" dirty="0">
              <a:solidFill>
                <a:schemeClr val="dk1"/>
              </a:solidFill>
              <a:latin typeface="Nunito Sans"/>
              <a:ea typeface="Nunito Sans"/>
              <a:cs typeface="Nunito Sans"/>
              <a:sym typeface="Avenir"/>
            </a:endParaRPr>
          </a:p>
          <a:p>
            <a:pPr marL="285750" indent="-285750" algn="just">
              <a:buClr>
                <a:srgbClr val="000000"/>
              </a:buClr>
              <a:buSzPts val="1100"/>
              <a:buFont typeface="Wingdings" panose="05000000000000000000" pitchFamily="2" charset="2"/>
              <a:buChar char="Ø"/>
            </a:pPr>
            <a:r>
              <a:rPr lang="fr-FR" sz="1800" dirty="0">
                <a:solidFill>
                  <a:schemeClr val="dk1"/>
                </a:solidFill>
                <a:latin typeface="Nunito Sans"/>
                <a:ea typeface="Nunito Sans"/>
                <a:cs typeface="Nunito Sans"/>
                <a:sym typeface="Avenir"/>
              </a:rPr>
              <a:t>Le traçage du chemin à suivre</a:t>
            </a:r>
            <a:endParaRPr sz="1800" dirty="0">
              <a:solidFill>
                <a:schemeClr val="dk1"/>
              </a:solidFill>
              <a:latin typeface="Nunito Sans"/>
              <a:ea typeface="Nunito Sans"/>
              <a:cs typeface="Nunito Sans"/>
              <a:sym typeface="Avenir"/>
            </a:endParaRPr>
          </a:p>
          <a:p>
            <a:pPr marL="285750" indent="-285750" algn="just">
              <a:buClr>
                <a:srgbClr val="000000"/>
              </a:buClr>
              <a:buSzPts val="1100"/>
              <a:buFont typeface="Wingdings" panose="05000000000000000000" pitchFamily="2" charset="2"/>
              <a:buChar char="Ø"/>
            </a:pPr>
            <a:r>
              <a:rPr lang="fr-FR" sz="1800" dirty="0">
                <a:solidFill>
                  <a:schemeClr val="dk1"/>
                </a:solidFill>
                <a:latin typeface="Nunito Sans"/>
                <a:ea typeface="Nunito Sans"/>
                <a:cs typeface="Nunito Sans"/>
                <a:sym typeface="Avenir"/>
              </a:rPr>
              <a:t>La navigation</a:t>
            </a:r>
            <a:endParaRPr sz="1800" dirty="0">
              <a:solidFill>
                <a:schemeClr val="dk1"/>
              </a:solidFill>
              <a:latin typeface="Nunito Sans"/>
              <a:ea typeface="Nunito Sans"/>
              <a:cs typeface="Nunito Sans"/>
            </a:endParaRPr>
          </a:p>
          <a:p>
            <a:pPr marL="0" lvl="0" indent="0" rtl="0">
              <a:spcBef>
                <a:spcPts val="0"/>
              </a:spcBef>
              <a:spcAft>
                <a:spcPts val="0"/>
              </a:spcAft>
              <a:buNone/>
            </a:pPr>
            <a:endParaRPr sz="1800" b="1" dirty="0">
              <a:solidFill>
                <a:srgbClr val="3D85C6"/>
              </a:solidFill>
            </a:endParaRPr>
          </a:p>
          <a:p>
            <a:pPr marL="0" lvl="0" indent="0" rtl="0">
              <a:spcBef>
                <a:spcPts val="0"/>
              </a:spcBef>
              <a:spcAft>
                <a:spcPts val="0"/>
              </a:spcAft>
              <a:buNone/>
            </a:pPr>
            <a:endParaRPr sz="1800" b="1" dirty="0">
              <a:solidFill>
                <a:srgbClr val="3D85C6"/>
              </a:solidFill>
            </a:endParaRPr>
          </a:p>
        </p:txBody>
      </p:sp>
      <p:sp>
        <p:nvSpPr>
          <p:cNvPr id="331" name="Shape 331"/>
          <p:cNvSpPr txBox="1"/>
          <p:nvPr/>
        </p:nvSpPr>
        <p:spPr>
          <a:xfrm>
            <a:off x="187113" y="1442475"/>
            <a:ext cx="4228476" cy="1256125"/>
          </a:xfrm>
          <a:prstGeom prst="rect">
            <a:avLst/>
          </a:prstGeom>
          <a:noFill/>
          <a:ln>
            <a:noFill/>
          </a:ln>
        </p:spPr>
        <p:txBody>
          <a:bodyPr spcFirstLastPara="1" wrap="square" lIns="91425" tIns="91425" rIns="91425" bIns="91425" anchor="t" anchorCtr="0">
            <a:noAutofit/>
          </a:bodyPr>
          <a:lstStyle/>
          <a:p>
            <a:pPr marL="0" lvl="0" indent="0" algn="just">
              <a:buNone/>
            </a:pPr>
            <a:r>
              <a:rPr lang="fr-FR" sz="2400" b="1" dirty="0">
                <a:solidFill>
                  <a:srgbClr val="0070C0"/>
                </a:solidFill>
                <a:latin typeface="Nunito Sans"/>
                <a:ea typeface="Nunito Sans"/>
                <a:cs typeface="Nunito Sans"/>
              </a:rPr>
              <a:t>Serveur</a:t>
            </a:r>
            <a:endParaRPr sz="2400" b="1" dirty="0">
              <a:solidFill>
                <a:srgbClr val="0070C0"/>
              </a:solidFill>
              <a:latin typeface="Nunito Sans"/>
              <a:ea typeface="Nunito Sans"/>
              <a:cs typeface="Nunito Sans"/>
            </a:endParaRPr>
          </a:p>
          <a:p>
            <a:pPr marL="0" lvl="0" indent="0" algn="just" rtl="0">
              <a:spcBef>
                <a:spcPts val="0"/>
              </a:spcBef>
              <a:spcAft>
                <a:spcPts val="0"/>
              </a:spcAft>
              <a:buClr>
                <a:srgbClr val="000000"/>
              </a:buClr>
              <a:buSzPts val="1100"/>
              <a:buFont typeface="Arial"/>
              <a:buNone/>
            </a:pPr>
            <a:endParaRPr sz="1600" b="1" u="sng" dirty="0">
              <a:solidFill>
                <a:srgbClr val="434343"/>
              </a:solidFill>
            </a:endParaRPr>
          </a:p>
          <a:p>
            <a:pPr marL="457200" lvl="0" indent="-342900" algn="just" rtl="0">
              <a:spcBef>
                <a:spcPts val="0"/>
              </a:spcBef>
              <a:spcAft>
                <a:spcPts val="0"/>
              </a:spcAft>
              <a:buClr>
                <a:srgbClr val="3D85C6"/>
              </a:buClr>
              <a:buSzPts val="1800"/>
              <a:buFont typeface="Avenir"/>
              <a:buChar char="❖"/>
            </a:pPr>
            <a:r>
              <a:rPr lang="fr-FR" sz="2000" b="1" dirty="0">
                <a:solidFill>
                  <a:srgbClr val="0070C0"/>
                </a:solidFill>
                <a:latin typeface="Nunito Sans"/>
                <a:ea typeface="Nunito Sans"/>
                <a:cs typeface="Nunito Sans"/>
                <a:sym typeface="Avenir"/>
              </a:rPr>
              <a:t>Serveur web</a:t>
            </a:r>
            <a:endParaRPr sz="2000" b="1" dirty="0">
              <a:solidFill>
                <a:srgbClr val="0070C0"/>
              </a:solidFill>
              <a:latin typeface="Nunito Sans"/>
              <a:ea typeface="Nunito Sans"/>
              <a:cs typeface="Nunito Sans"/>
              <a:sym typeface="Avenir"/>
            </a:endParaRPr>
          </a:p>
          <a:p>
            <a:pPr marL="0" lvl="0" indent="0" algn="just" rtl="0">
              <a:spcBef>
                <a:spcPts val="0"/>
              </a:spcBef>
              <a:spcAft>
                <a:spcPts val="0"/>
              </a:spcAft>
              <a:buClr>
                <a:schemeClr val="dk1"/>
              </a:buClr>
              <a:buSzPts val="1100"/>
              <a:buFont typeface="Arial"/>
              <a:buNone/>
            </a:pPr>
            <a:endParaRPr sz="1800" dirty="0">
              <a:solidFill>
                <a:schemeClr val="dk1"/>
              </a:solidFill>
              <a:latin typeface="Nunito Sans"/>
              <a:ea typeface="Nunito Sans"/>
              <a:cs typeface="Nunito Sans"/>
              <a:sym typeface="Avenir"/>
            </a:endParaRPr>
          </a:p>
        </p:txBody>
      </p:sp>
      <p:sp>
        <p:nvSpPr>
          <p:cNvPr id="15" name="Shape 349">
            <a:extLst>
              <a:ext uri="{FF2B5EF4-FFF2-40B4-BE49-F238E27FC236}">
                <a16:creationId xmlns:a16="http://schemas.microsoft.com/office/drawing/2014/main" id="{66AD6A23-D630-4097-92E2-5B3C4769EFD0}"/>
              </a:ext>
            </a:extLst>
          </p:cNvPr>
          <p:cNvSpPr txBox="1"/>
          <p:nvPr/>
        </p:nvSpPr>
        <p:spPr>
          <a:xfrm>
            <a:off x="475237" y="850202"/>
            <a:ext cx="2728258" cy="54436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FR" sz="2400" b="1" dirty="0">
                <a:solidFill>
                  <a:srgbClr val="6E6E6E"/>
                </a:solidFill>
                <a:latin typeface="Nunito Sans"/>
                <a:ea typeface="Nunito Sans"/>
                <a:cs typeface="Nunito Sans"/>
                <a:sym typeface="Nunito Sans"/>
              </a:rPr>
              <a:t>Fonctionnalités</a:t>
            </a:r>
            <a:endParaRPr dirty="0"/>
          </a:p>
        </p:txBody>
      </p:sp>
      <p:sp>
        <p:nvSpPr>
          <p:cNvPr id="2" name="TextBox 1">
            <a:extLst>
              <a:ext uri="{FF2B5EF4-FFF2-40B4-BE49-F238E27FC236}">
                <a16:creationId xmlns:a16="http://schemas.microsoft.com/office/drawing/2014/main" id="{DA4978DD-01B8-4949-A832-9110AD47BD5A}"/>
              </a:ext>
            </a:extLst>
          </p:cNvPr>
          <p:cNvSpPr txBox="1"/>
          <p:nvPr/>
        </p:nvSpPr>
        <p:spPr>
          <a:xfrm>
            <a:off x="561811" y="4155630"/>
            <a:ext cx="4126451" cy="400110"/>
          </a:xfrm>
          <a:prstGeom prst="rect">
            <a:avLst/>
          </a:prstGeom>
          <a:noFill/>
        </p:spPr>
        <p:txBody>
          <a:bodyPr wrap="none" rtlCol="0">
            <a:spAutoFit/>
          </a:bodyPr>
          <a:lstStyle/>
          <a:p>
            <a:pPr marL="457200" lvl="0" indent="-342900" algn="just">
              <a:buClr>
                <a:srgbClr val="3D85C6"/>
              </a:buClr>
              <a:buSzPts val="1800"/>
              <a:buFont typeface="Avenir"/>
              <a:buChar char="❖"/>
            </a:pPr>
            <a:r>
              <a:rPr lang="fr-FR" sz="2000" b="1" dirty="0">
                <a:solidFill>
                  <a:srgbClr val="0070C0"/>
                </a:solidFill>
                <a:latin typeface="Nunito Sans"/>
                <a:ea typeface="Nunito Sans"/>
                <a:cs typeface="Nunito Sans"/>
                <a:sym typeface="Avenir"/>
              </a:rPr>
              <a:t>L’application serveur Android</a:t>
            </a:r>
            <a:endParaRPr lang="fr-FR" sz="2000" b="1" dirty="0">
              <a:solidFill>
                <a:schemeClr val="tx1"/>
              </a:solidFill>
              <a:latin typeface="Nunito Sans"/>
              <a:ea typeface="Nunito Sans"/>
              <a:cs typeface="Nunito Sans"/>
              <a:sym typeface="Avenir"/>
            </a:endParaRPr>
          </a:p>
        </p:txBody>
      </p:sp>
      <p:sp>
        <p:nvSpPr>
          <p:cNvPr id="3" name="TextBox 2">
            <a:extLst>
              <a:ext uri="{FF2B5EF4-FFF2-40B4-BE49-F238E27FC236}">
                <a16:creationId xmlns:a16="http://schemas.microsoft.com/office/drawing/2014/main" id="{C2C51DDD-4604-4AD6-9C6F-A96FF3A3DCA7}"/>
              </a:ext>
            </a:extLst>
          </p:cNvPr>
          <p:cNvSpPr txBox="1"/>
          <p:nvPr/>
        </p:nvSpPr>
        <p:spPr>
          <a:xfrm>
            <a:off x="326911" y="2572165"/>
            <a:ext cx="4126450" cy="1538883"/>
          </a:xfrm>
          <a:prstGeom prst="rect">
            <a:avLst/>
          </a:prstGeom>
          <a:noFill/>
        </p:spPr>
        <p:txBody>
          <a:bodyPr wrap="square" rtlCol="0">
            <a:spAutoFit/>
          </a:bodyPr>
          <a:lstStyle/>
          <a:p>
            <a:pPr marL="285750" lvl="0" indent="-285750" algn="just">
              <a:buClr>
                <a:schemeClr val="dk1"/>
              </a:buClr>
              <a:buSzPts val="1100"/>
              <a:buFont typeface="Wingdings" panose="05000000000000000000" pitchFamily="2" charset="2"/>
              <a:buChar char="Ø"/>
            </a:pPr>
            <a:r>
              <a:rPr lang="fr-FR" sz="2000" dirty="0">
                <a:solidFill>
                  <a:schemeClr val="dk1"/>
                </a:solidFill>
                <a:latin typeface="Nunito Sans"/>
                <a:ea typeface="Nunito Sans"/>
                <a:cs typeface="Nunito Sans"/>
                <a:sym typeface="Avenir"/>
              </a:rPr>
              <a:t>La connexion</a:t>
            </a:r>
          </a:p>
          <a:p>
            <a:pPr marL="285750" lvl="0" indent="-285750" algn="just">
              <a:buClr>
                <a:schemeClr val="dk1"/>
              </a:buClr>
              <a:buSzPts val="1100"/>
              <a:buFont typeface="Wingdings" panose="05000000000000000000" pitchFamily="2" charset="2"/>
              <a:buChar char="Ø"/>
            </a:pPr>
            <a:r>
              <a:rPr lang="fr-FR" sz="2000" dirty="0">
                <a:solidFill>
                  <a:schemeClr val="dk1"/>
                </a:solidFill>
                <a:latin typeface="Nunito Sans"/>
                <a:ea typeface="Nunito Sans"/>
                <a:cs typeface="Nunito Sans"/>
                <a:sym typeface="Avenir"/>
              </a:rPr>
              <a:t>L’ajout du bâtiment, des zones et  des sorties.</a:t>
            </a:r>
          </a:p>
          <a:p>
            <a:pPr marL="285750" lvl="0" indent="-285750" algn="just">
              <a:buClr>
                <a:schemeClr val="dk1"/>
              </a:buClr>
              <a:buSzPts val="1100"/>
              <a:buFont typeface="Wingdings" panose="05000000000000000000" pitchFamily="2" charset="2"/>
              <a:buChar char="Ø"/>
            </a:pPr>
            <a:r>
              <a:rPr lang="fr-FR" sz="2000" dirty="0">
                <a:solidFill>
                  <a:schemeClr val="dk1"/>
                </a:solidFill>
                <a:latin typeface="Nunito Sans"/>
                <a:ea typeface="Nunito Sans"/>
                <a:cs typeface="Nunito Sans"/>
                <a:sym typeface="Avenir"/>
              </a:rPr>
              <a:t>L’alerte</a:t>
            </a:r>
          </a:p>
          <a:p>
            <a:endParaRPr lang="fr-FR" dirty="0"/>
          </a:p>
        </p:txBody>
      </p:sp>
      <p:sp>
        <p:nvSpPr>
          <p:cNvPr id="4" name="TextBox 3">
            <a:extLst>
              <a:ext uri="{FF2B5EF4-FFF2-40B4-BE49-F238E27FC236}">
                <a16:creationId xmlns:a16="http://schemas.microsoft.com/office/drawing/2014/main" id="{4FAC9630-B87B-43D5-AFEE-E5E9DB77EF5D}"/>
              </a:ext>
            </a:extLst>
          </p:cNvPr>
          <p:cNvSpPr txBox="1"/>
          <p:nvPr/>
        </p:nvSpPr>
        <p:spPr>
          <a:xfrm>
            <a:off x="326910" y="4721613"/>
            <a:ext cx="4126451" cy="923330"/>
          </a:xfrm>
          <a:prstGeom prst="rect">
            <a:avLst/>
          </a:prstGeom>
          <a:noFill/>
        </p:spPr>
        <p:txBody>
          <a:bodyPr wrap="square" rtlCol="0">
            <a:spAutoFit/>
          </a:bodyPr>
          <a:lstStyle/>
          <a:p>
            <a:pPr marL="285750" indent="-285750" algn="just">
              <a:buClr>
                <a:schemeClr val="dk1"/>
              </a:buClr>
              <a:buSzPts val="1100"/>
              <a:buFont typeface="Wingdings" panose="05000000000000000000" pitchFamily="2" charset="2"/>
              <a:buChar char="Ø"/>
            </a:pPr>
            <a:r>
              <a:rPr lang="fr-FR" sz="2000" dirty="0">
                <a:solidFill>
                  <a:schemeClr val="dk1"/>
                </a:solidFill>
                <a:latin typeface="Nunito Sans"/>
                <a:sym typeface="Avenir"/>
              </a:rPr>
              <a:t>La localisation des zones et des sorties</a:t>
            </a:r>
            <a:endParaRPr lang="fr-FR" sz="2000" dirty="0">
              <a:solidFill>
                <a:schemeClr val="dk1"/>
              </a:solidFill>
              <a:latin typeface="Nunito Sans"/>
            </a:endParaRPr>
          </a:p>
          <a:p>
            <a:endParaRPr lang="fr-FR"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90"/>
                                          </p:val>
                                        </p:tav>
                                        <p:tav tm="100000">
                                          <p:val>
                                            <p:fltVal val="0"/>
                                          </p:val>
                                        </p:tav>
                                      </p:tavLst>
                                    </p:anim>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31">
                                            <p:txEl>
                                              <p:pRg st="0" end="0"/>
                                            </p:txEl>
                                          </p:spTgt>
                                        </p:tgtEl>
                                        <p:attrNameLst>
                                          <p:attrName>style.visibility</p:attrName>
                                        </p:attrNameLst>
                                      </p:cBhvr>
                                      <p:to>
                                        <p:strVal val="visible"/>
                                      </p:to>
                                    </p:set>
                                    <p:animEffect transition="in" filter="randombar(horizontal)">
                                      <p:cBhvr>
                                        <p:cTn id="15" dur="500"/>
                                        <p:tgtEl>
                                          <p:spTgt spid="331">
                                            <p:txEl>
                                              <p:pRg st="0" end="0"/>
                                            </p:txEl>
                                          </p:spTgt>
                                        </p:tgtEl>
                                      </p:cBhvr>
                                    </p:animEffect>
                                  </p:childTnLst>
                                </p:cTn>
                              </p:par>
                            </p:childTnLst>
                          </p:cTn>
                        </p:par>
                        <p:par>
                          <p:cTn id="16" fill="hold">
                            <p:stCondLst>
                              <p:cond delay="500"/>
                            </p:stCondLst>
                            <p:childTnLst>
                              <p:par>
                                <p:cTn id="17" presetID="14" presetClass="entr" presetSubtype="10" fill="hold" nodeType="afterEffect">
                                  <p:stCondLst>
                                    <p:cond delay="0"/>
                                  </p:stCondLst>
                                  <p:childTnLst>
                                    <p:set>
                                      <p:cBhvr>
                                        <p:cTn id="18" dur="1" fill="hold">
                                          <p:stCondLst>
                                            <p:cond delay="0"/>
                                          </p:stCondLst>
                                        </p:cTn>
                                        <p:tgtEl>
                                          <p:spTgt spid="331">
                                            <p:txEl>
                                              <p:pRg st="2" end="2"/>
                                            </p:txEl>
                                          </p:spTgt>
                                        </p:tgtEl>
                                        <p:attrNameLst>
                                          <p:attrName>style.visibility</p:attrName>
                                        </p:attrNameLst>
                                      </p:cBhvr>
                                      <p:to>
                                        <p:strVal val="visible"/>
                                      </p:to>
                                    </p:set>
                                    <p:animEffect transition="in" filter="randombar(horizontal)">
                                      <p:cBhvr>
                                        <p:cTn id="19" dur="500"/>
                                        <p:tgtEl>
                                          <p:spTgt spid="331">
                                            <p:txEl>
                                              <p:pRg st="2" end="2"/>
                                            </p:txEl>
                                          </p:spTgt>
                                        </p:tgtEl>
                                      </p:cBhvr>
                                    </p:animEffect>
                                  </p:childTnLst>
                                </p:cTn>
                              </p:par>
                            </p:childTnLst>
                          </p:cTn>
                        </p:par>
                        <p:par>
                          <p:cTn id="20" fill="hold">
                            <p:stCondLst>
                              <p:cond delay="1000"/>
                            </p:stCondLst>
                            <p:childTnLst>
                              <p:par>
                                <p:cTn id="21" presetID="14" presetClass="entr" presetSubtype="10" fill="hold"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3" dur="500"/>
                                        <p:tgtEl>
                                          <p:spTgt spid="3">
                                            <p:txEl>
                                              <p:pRg st="0" end="0"/>
                                            </p:txEl>
                                          </p:spTgt>
                                        </p:tgtEl>
                                      </p:cBhvr>
                                    </p:animEffect>
                                  </p:childTnLst>
                                </p:cTn>
                              </p:par>
                            </p:childTnLst>
                          </p:cTn>
                        </p:par>
                        <p:par>
                          <p:cTn id="24" fill="hold">
                            <p:stCondLst>
                              <p:cond delay="1500"/>
                            </p:stCondLst>
                            <p:childTnLst>
                              <p:par>
                                <p:cTn id="25" presetID="14" presetClass="entr" presetSubtype="10" fill="hold" nodeType="after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7" dur="500"/>
                                        <p:tgtEl>
                                          <p:spTgt spid="3">
                                            <p:txEl>
                                              <p:pRg st="1" end="1"/>
                                            </p:txEl>
                                          </p:spTgt>
                                        </p:tgtEl>
                                      </p:cBhvr>
                                    </p:animEffect>
                                  </p:childTnLst>
                                </p:cTn>
                              </p:par>
                            </p:childTnLst>
                          </p:cTn>
                        </p:par>
                        <p:par>
                          <p:cTn id="28" fill="hold">
                            <p:stCondLst>
                              <p:cond delay="2000"/>
                            </p:stCondLst>
                            <p:childTnLst>
                              <p:par>
                                <p:cTn id="29" presetID="14" presetClass="entr" presetSubtype="1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6" dur="500"/>
                                        <p:tgtEl>
                                          <p:spTgt spid="2">
                                            <p:txEl>
                                              <p:pRg st="0" end="0"/>
                                            </p:txEl>
                                          </p:spTgt>
                                        </p:tgtEl>
                                      </p:cBhvr>
                                    </p:animEffect>
                                  </p:childTnLst>
                                </p:cTn>
                              </p:par>
                            </p:childTnLst>
                          </p:cTn>
                        </p:par>
                        <p:par>
                          <p:cTn id="37" fill="hold">
                            <p:stCondLst>
                              <p:cond delay="500"/>
                            </p:stCondLst>
                            <p:childTnLst>
                              <p:par>
                                <p:cTn id="38" presetID="14" presetClass="entr" presetSubtype="10" fill="hold" nodeType="after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40" dur="500"/>
                                        <p:tgtEl>
                                          <p:spTgt spid="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329">
                                            <p:txEl>
                                              <p:pRg st="0" end="0"/>
                                            </p:txEl>
                                          </p:spTgt>
                                        </p:tgtEl>
                                        <p:attrNameLst>
                                          <p:attrName>style.visibility</p:attrName>
                                        </p:attrNameLst>
                                      </p:cBhvr>
                                      <p:to>
                                        <p:strVal val="visible"/>
                                      </p:to>
                                    </p:set>
                                    <p:animEffect transition="in" filter="randombar(horizontal)">
                                      <p:cBhvr>
                                        <p:cTn id="45" dur="500"/>
                                        <p:tgtEl>
                                          <p:spTgt spid="329">
                                            <p:txEl>
                                              <p:pRg st="0" end="0"/>
                                            </p:txEl>
                                          </p:spTgt>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329">
                                            <p:txEl>
                                              <p:pRg st="2" end="2"/>
                                            </p:txEl>
                                          </p:spTgt>
                                        </p:tgtEl>
                                        <p:attrNameLst>
                                          <p:attrName>style.visibility</p:attrName>
                                        </p:attrNameLst>
                                      </p:cBhvr>
                                      <p:to>
                                        <p:strVal val="visible"/>
                                      </p:to>
                                    </p:set>
                                    <p:animEffect transition="in" filter="randombar(horizontal)">
                                      <p:cBhvr>
                                        <p:cTn id="49" dur="500"/>
                                        <p:tgtEl>
                                          <p:spTgt spid="329">
                                            <p:txEl>
                                              <p:pRg st="2" end="2"/>
                                            </p:txEl>
                                          </p:spTgt>
                                        </p:tgtEl>
                                      </p:cBhvr>
                                    </p:animEffect>
                                  </p:childTnLst>
                                </p:cTn>
                              </p:par>
                            </p:childTnLst>
                          </p:cTn>
                        </p:par>
                        <p:par>
                          <p:cTn id="50" fill="hold">
                            <p:stCondLst>
                              <p:cond delay="1000"/>
                            </p:stCondLst>
                            <p:childTnLst>
                              <p:par>
                                <p:cTn id="51" presetID="14" presetClass="entr" presetSubtype="10" fill="hold" nodeType="afterEffect">
                                  <p:stCondLst>
                                    <p:cond delay="0"/>
                                  </p:stCondLst>
                                  <p:childTnLst>
                                    <p:set>
                                      <p:cBhvr>
                                        <p:cTn id="52" dur="1" fill="hold">
                                          <p:stCondLst>
                                            <p:cond delay="0"/>
                                          </p:stCondLst>
                                        </p:cTn>
                                        <p:tgtEl>
                                          <p:spTgt spid="329">
                                            <p:txEl>
                                              <p:pRg st="4" end="4"/>
                                            </p:txEl>
                                          </p:spTgt>
                                        </p:tgtEl>
                                        <p:attrNameLst>
                                          <p:attrName>style.visibility</p:attrName>
                                        </p:attrNameLst>
                                      </p:cBhvr>
                                      <p:to>
                                        <p:strVal val="visible"/>
                                      </p:to>
                                    </p:set>
                                    <p:animEffect transition="in" filter="randombar(horizontal)">
                                      <p:cBhvr>
                                        <p:cTn id="53" dur="500"/>
                                        <p:tgtEl>
                                          <p:spTgt spid="329">
                                            <p:txEl>
                                              <p:pRg st="4" end="4"/>
                                            </p:txEl>
                                          </p:spTgt>
                                        </p:tgtEl>
                                      </p:cBhvr>
                                    </p:animEffect>
                                  </p:childTnLst>
                                </p:cTn>
                              </p:par>
                            </p:childTnLst>
                          </p:cTn>
                        </p:par>
                        <p:par>
                          <p:cTn id="54" fill="hold">
                            <p:stCondLst>
                              <p:cond delay="1500"/>
                            </p:stCondLst>
                            <p:childTnLst>
                              <p:par>
                                <p:cTn id="55" presetID="14" presetClass="entr" presetSubtype="10" fill="hold" nodeType="afterEffect">
                                  <p:stCondLst>
                                    <p:cond delay="0"/>
                                  </p:stCondLst>
                                  <p:childTnLst>
                                    <p:set>
                                      <p:cBhvr>
                                        <p:cTn id="56" dur="1" fill="hold">
                                          <p:stCondLst>
                                            <p:cond delay="0"/>
                                          </p:stCondLst>
                                        </p:cTn>
                                        <p:tgtEl>
                                          <p:spTgt spid="329">
                                            <p:txEl>
                                              <p:pRg st="5" end="5"/>
                                            </p:txEl>
                                          </p:spTgt>
                                        </p:tgtEl>
                                        <p:attrNameLst>
                                          <p:attrName>style.visibility</p:attrName>
                                        </p:attrNameLst>
                                      </p:cBhvr>
                                      <p:to>
                                        <p:strVal val="visible"/>
                                      </p:to>
                                    </p:set>
                                    <p:animEffect transition="in" filter="randombar(horizontal)">
                                      <p:cBhvr>
                                        <p:cTn id="57" dur="500"/>
                                        <p:tgtEl>
                                          <p:spTgt spid="329">
                                            <p:txEl>
                                              <p:pRg st="5" end="5"/>
                                            </p:txEl>
                                          </p:spTgt>
                                        </p:tgtEl>
                                      </p:cBhvr>
                                    </p:animEffect>
                                  </p:childTnLst>
                                </p:cTn>
                              </p:par>
                            </p:childTnLst>
                          </p:cTn>
                        </p:par>
                        <p:par>
                          <p:cTn id="58" fill="hold">
                            <p:stCondLst>
                              <p:cond delay="2000"/>
                            </p:stCondLst>
                            <p:childTnLst>
                              <p:par>
                                <p:cTn id="59" presetID="14" presetClass="entr" presetSubtype="10" fill="hold" nodeType="afterEffect">
                                  <p:stCondLst>
                                    <p:cond delay="0"/>
                                  </p:stCondLst>
                                  <p:childTnLst>
                                    <p:set>
                                      <p:cBhvr>
                                        <p:cTn id="60" dur="1" fill="hold">
                                          <p:stCondLst>
                                            <p:cond delay="0"/>
                                          </p:stCondLst>
                                        </p:cTn>
                                        <p:tgtEl>
                                          <p:spTgt spid="329">
                                            <p:txEl>
                                              <p:pRg st="6" end="6"/>
                                            </p:txEl>
                                          </p:spTgt>
                                        </p:tgtEl>
                                        <p:attrNameLst>
                                          <p:attrName>style.visibility</p:attrName>
                                        </p:attrNameLst>
                                      </p:cBhvr>
                                      <p:to>
                                        <p:strVal val="visible"/>
                                      </p:to>
                                    </p:set>
                                    <p:animEffect transition="in" filter="randombar(horizontal)">
                                      <p:cBhvr>
                                        <p:cTn id="61" dur="500"/>
                                        <p:tgtEl>
                                          <p:spTgt spid="3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p:nvPr/>
        </p:nvSpPr>
        <p:spPr>
          <a:xfrm>
            <a:off x="8555754" y="6370651"/>
            <a:ext cx="451800" cy="480900"/>
          </a:xfrm>
          <a:prstGeom prst="rect">
            <a:avLst/>
          </a:prstGeom>
          <a:gradFill>
            <a:gsLst>
              <a:gs pos="0">
                <a:srgbClr val="BBBBBB"/>
              </a:gs>
              <a:gs pos="80000">
                <a:srgbClr val="F6F6F6"/>
              </a:gs>
              <a:gs pos="100000">
                <a:srgbClr val="F7F7F7"/>
              </a:gs>
            </a:gsLst>
            <a:lin ang="16200038" scaled="0"/>
          </a:gradFill>
          <a:ln w="9525" cap="flat" cmpd="sng">
            <a:solidFill>
              <a:srgbClr val="F9F9F9"/>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fr-FR" sz="2000" b="1" dirty="0">
                <a:solidFill>
                  <a:schemeClr val="dk1"/>
                </a:solidFill>
                <a:latin typeface="Calibri"/>
                <a:ea typeface="Calibri"/>
                <a:cs typeface="Calibri"/>
                <a:sym typeface="Calibri"/>
              </a:rPr>
              <a:t>10</a:t>
            </a:r>
            <a:endParaRPr dirty="0"/>
          </a:p>
        </p:txBody>
      </p:sp>
      <p:sp>
        <p:nvSpPr>
          <p:cNvPr id="339" name="Shape 339"/>
          <p:cNvSpPr/>
          <p:nvPr/>
        </p:nvSpPr>
        <p:spPr>
          <a:xfrm>
            <a:off x="0" y="14981"/>
            <a:ext cx="9144000" cy="6414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lt1"/>
              </a:solidFill>
              <a:latin typeface="Helvetica Neue Light"/>
              <a:ea typeface="Helvetica Neue Light"/>
              <a:cs typeface="Helvetica Neue Light"/>
              <a:sym typeface="Helvetica Neue Light"/>
            </a:endParaRPr>
          </a:p>
        </p:txBody>
      </p:sp>
      <p:sp>
        <p:nvSpPr>
          <p:cNvPr id="340" name="Shape 340"/>
          <p:cNvSpPr/>
          <p:nvPr/>
        </p:nvSpPr>
        <p:spPr>
          <a:xfrm>
            <a:off x="1176816" y="51352"/>
            <a:ext cx="13251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100">
                <a:solidFill>
                  <a:schemeClr val="dk1"/>
                </a:solidFill>
                <a:latin typeface="Georgia"/>
                <a:ea typeface="Georgia"/>
                <a:cs typeface="Georgia"/>
                <a:sym typeface="Georgia"/>
              </a:rPr>
              <a:t>Objectifs</a:t>
            </a:r>
            <a:endParaRPr sz="1100">
              <a:solidFill>
                <a:schemeClr val="dk1"/>
              </a:solidFill>
              <a:latin typeface="Georgia"/>
              <a:ea typeface="Georgia"/>
              <a:cs typeface="Georgia"/>
              <a:sym typeface="Georgia"/>
            </a:endParaRPr>
          </a:p>
        </p:txBody>
      </p:sp>
      <p:sp>
        <p:nvSpPr>
          <p:cNvPr id="341" name="Shape 341"/>
          <p:cNvSpPr/>
          <p:nvPr/>
        </p:nvSpPr>
        <p:spPr>
          <a:xfrm>
            <a:off x="2305729" y="57978"/>
            <a:ext cx="15492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Outils et langages</a:t>
            </a:r>
            <a:endParaRPr sz="1100">
              <a:solidFill>
                <a:srgbClr val="373737"/>
              </a:solidFill>
              <a:latin typeface="Georgia"/>
              <a:ea typeface="Georgia"/>
              <a:cs typeface="Georgia"/>
              <a:sym typeface="Georgia"/>
            </a:endParaRPr>
          </a:p>
        </p:txBody>
      </p:sp>
      <p:sp>
        <p:nvSpPr>
          <p:cNvPr id="342" name="Shape 342"/>
          <p:cNvSpPr/>
          <p:nvPr/>
        </p:nvSpPr>
        <p:spPr>
          <a:xfrm>
            <a:off x="3656646" y="76528"/>
            <a:ext cx="15447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dirty="0">
                <a:solidFill>
                  <a:schemeClr val="tx1"/>
                </a:solidFill>
                <a:latin typeface="Georgia"/>
                <a:ea typeface="Georgia"/>
                <a:cs typeface="Georgia"/>
                <a:sym typeface="Georgia"/>
              </a:rPr>
              <a:t>Architecture</a:t>
            </a:r>
            <a:endParaRPr sz="1100" dirty="0">
              <a:solidFill>
                <a:schemeClr val="tx1"/>
              </a:solidFill>
              <a:latin typeface="Georgia"/>
              <a:ea typeface="Georgia"/>
              <a:cs typeface="Georgia"/>
              <a:sym typeface="Georgia"/>
            </a:endParaRPr>
          </a:p>
        </p:txBody>
      </p:sp>
      <p:sp>
        <p:nvSpPr>
          <p:cNvPr id="343" name="Shape 343"/>
          <p:cNvSpPr/>
          <p:nvPr/>
        </p:nvSpPr>
        <p:spPr>
          <a:xfrm>
            <a:off x="56116" y="48858"/>
            <a:ext cx="1322400" cy="480900"/>
          </a:xfrm>
          <a:prstGeom prst="homePlate">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a:solidFill>
                  <a:srgbClr val="373737"/>
                </a:solidFill>
                <a:latin typeface="Georgia"/>
                <a:ea typeface="Georgia"/>
                <a:cs typeface="Georgia"/>
                <a:sym typeface="Georgia"/>
              </a:rPr>
              <a:t>Problématique</a:t>
            </a:r>
            <a:endParaRPr sz="1200">
              <a:solidFill>
                <a:srgbClr val="373737"/>
              </a:solidFill>
              <a:latin typeface="Georgia"/>
              <a:ea typeface="Georgia"/>
              <a:cs typeface="Georgia"/>
              <a:sym typeface="Georgia"/>
            </a:endParaRPr>
          </a:p>
        </p:txBody>
      </p:sp>
      <p:cxnSp>
        <p:nvCxnSpPr>
          <p:cNvPr id="344" name="Shape 344"/>
          <p:cNvCxnSpPr/>
          <p:nvPr/>
        </p:nvCxnSpPr>
        <p:spPr>
          <a:xfrm>
            <a:off x="0" y="598488"/>
            <a:ext cx="9311400" cy="57900"/>
          </a:xfrm>
          <a:prstGeom prst="straightConnector1">
            <a:avLst/>
          </a:prstGeom>
          <a:noFill/>
          <a:ln w="9525" cap="flat" cmpd="sng">
            <a:solidFill>
              <a:srgbClr val="F2F2F2"/>
            </a:solidFill>
            <a:prstDash val="solid"/>
            <a:round/>
            <a:headEnd type="none" w="sm" len="sm"/>
            <a:tailEnd type="none" w="sm" len="sm"/>
          </a:ln>
        </p:spPr>
      </p:cxnSp>
      <p:sp>
        <p:nvSpPr>
          <p:cNvPr id="345" name="Shape 345"/>
          <p:cNvSpPr/>
          <p:nvPr/>
        </p:nvSpPr>
        <p:spPr>
          <a:xfrm>
            <a:off x="5003981" y="68078"/>
            <a:ext cx="15471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Algorithme</a:t>
            </a:r>
            <a:endParaRPr sz="1100">
              <a:solidFill>
                <a:srgbClr val="373737"/>
              </a:solidFill>
              <a:latin typeface="Georgia"/>
              <a:ea typeface="Georgia"/>
              <a:cs typeface="Georgia"/>
              <a:sym typeface="Georgia"/>
            </a:endParaRPr>
          </a:p>
        </p:txBody>
      </p:sp>
      <p:sp>
        <p:nvSpPr>
          <p:cNvPr id="346" name="Shape 346"/>
          <p:cNvSpPr/>
          <p:nvPr/>
        </p:nvSpPr>
        <p:spPr>
          <a:xfrm>
            <a:off x="6367876" y="60709"/>
            <a:ext cx="16299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dirty="0">
                <a:solidFill>
                  <a:srgbClr val="373737"/>
                </a:solidFill>
                <a:latin typeface="Georgia"/>
                <a:ea typeface="Georgia"/>
                <a:cs typeface="Georgia"/>
                <a:sym typeface="Georgia"/>
              </a:rPr>
              <a:t>Fonctionnalités</a:t>
            </a:r>
            <a:endParaRPr sz="1100" dirty="0">
              <a:solidFill>
                <a:srgbClr val="373737"/>
              </a:solidFill>
              <a:latin typeface="Georgia"/>
              <a:ea typeface="Georgia"/>
              <a:cs typeface="Georgia"/>
              <a:sym typeface="Georgia"/>
            </a:endParaRPr>
          </a:p>
        </p:txBody>
      </p:sp>
      <p:sp>
        <p:nvSpPr>
          <p:cNvPr id="347" name="Shape 347"/>
          <p:cNvSpPr/>
          <p:nvPr/>
        </p:nvSpPr>
        <p:spPr>
          <a:xfrm>
            <a:off x="7823132" y="64393"/>
            <a:ext cx="1377000" cy="480900"/>
          </a:xfrm>
          <a:prstGeom prst="chevron">
            <a:avLst>
              <a:gd name="adj" fmla="val 50000"/>
            </a:avLst>
          </a:prstGeom>
          <a:solidFill>
            <a:srgbClr val="D809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Conclusion </a:t>
            </a:r>
            <a:endParaRPr sz="1200">
              <a:solidFill>
                <a:srgbClr val="373737"/>
              </a:solidFill>
              <a:latin typeface="Georgia"/>
              <a:ea typeface="Georgia"/>
              <a:cs typeface="Georgia"/>
              <a:sym typeface="Georgia"/>
            </a:endParaRPr>
          </a:p>
        </p:txBody>
      </p:sp>
      <p:sp>
        <p:nvSpPr>
          <p:cNvPr id="348" name="Shape 348"/>
          <p:cNvSpPr txBox="1"/>
          <p:nvPr/>
        </p:nvSpPr>
        <p:spPr>
          <a:xfrm>
            <a:off x="826436" y="2300386"/>
            <a:ext cx="6118800" cy="35019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endParaRPr sz="1800" dirty="0">
              <a:solidFill>
                <a:schemeClr val="dk1"/>
              </a:solidFill>
              <a:latin typeface="Nunito Sans"/>
              <a:ea typeface="Nunito Sans"/>
              <a:cs typeface="Nunito Sans"/>
              <a:sym typeface="Nunito Sans"/>
            </a:endParaRPr>
          </a:p>
          <a:p>
            <a:pPr marL="342900" indent="-342900">
              <a:lnSpc>
                <a:spcPct val="150000"/>
              </a:lnSpc>
              <a:buClr>
                <a:srgbClr val="C00000"/>
              </a:buClr>
              <a:buSzPts val="1800"/>
              <a:buFont typeface="Noto Sans Symbols"/>
              <a:buChar char="❑"/>
            </a:pPr>
            <a:r>
              <a:rPr lang="fr-FR" sz="1800" dirty="0">
                <a:solidFill>
                  <a:schemeClr val="dk1"/>
                </a:solidFill>
                <a:latin typeface="Nunito Sans"/>
                <a:ea typeface="Nunito Sans"/>
                <a:cs typeface="Nunito Sans"/>
                <a:sym typeface="Nunito Sans"/>
              </a:rPr>
              <a:t>Localisation des individus</a:t>
            </a:r>
          </a:p>
          <a:p>
            <a:pPr marL="342900" indent="-342900">
              <a:lnSpc>
                <a:spcPct val="150000"/>
              </a:lnSpc>
              <a:buClr>
                <a:srgbClr val="C00000"/>
              </a:buClr>
              <a:buSzPts val="1800"/>
              <a:buFont typeface="Noto Sans Symbols"/>
              <a:buChar char="❑"/>
            </a:pPr>
            <a:r>
              <a:rPr lang="fr-FR" sz="1800" dirty="0">
                <a:solidFill>
                  <a:schemeClr val="dk1"/>
                </a:solidFill>
                <a:latin typeface="Nunito Sans"/>
                <a:ea typeface="Nunito Sans"/>
                <a:cs typeface="Nunito Sans"/>
                <a:sym typeface="Nunito Sans"/>
              </a:rPr>
              <a:t>Calcul du chemin le plus court vers une porte de sortie</a:t>
            </a:r>
          </a:p>
          <a:p>
            <a:pPr marL="342900" indent="-342900">
              <a:lnSpc>
                <a:spcPct val="150000"/>
              </a:lnSpc>
              <a:buClr>
                <a:srgbClr val="C00000"/>
              </a:buClr>
              <a:buSzPts val="1800"/>
              <a:buFont typeface="Noto Sans Symbols"/>
              <a:buChar char="❑"/>
            </a:pPr>
            <a:r>
              <a:rPr lang="fr-FR" sz="1800" dirty="0">
                <a:solidFill>
                  <a:schemeClr val="dk1"/>
                </a:solidFill>
                <a:latin typeface="Nunito Sans"/>
                <a:ea typeface="Nunito Sans"/>
                <a:cs typeface="Nunito Sans"/>
                <a:sym typeface="Nunito Sans"/>
              </a:rPr>
              <a:t>Dessiner le chemin à prendre </a:t>
            </a:r>
            <a:endParaRPr sz="1800" dirty="0">
              <a:solidFill>
                <a:schemeClr val="dk1"/>
              </a:solidFill>
              <a:latin typeface="Nunito Sans"/>
              <a:ea typeface="Nunito Sans"/>
              <a:cs typeface="Nunito Sans"/>
            </a:endParaRPr>
          </a:p>
        </p:txBody>
      </p:sp>
      <p:sp>
        <p:nvSpPr>
          <p:cNvPr id="349" name="Shape 349"/>
          <p:cNvSpPr txBox="1"/>
          <p:nvPr/>
        </p:nvSpPr>
        <p:spPr>
          <a:xfrm>
            <a:off x="1021400" y="1602650"/>
            <a:ext cx="2188800" cy="48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FR" sz="2400" b="1" dirty="0">
                <a:solidFill>
                  <a:srgbClr val="6E6E6E"/>
                </a:solidFill>
                <a:latin typeface="Nunito Sans"/>
                <a:ea typeface="Nunito Sans"/>
                <a:cs typeface="Nunito Sans"/>
                <a:sym typeface="Nunito Sans"/>
              </a:rPr>
              <a:t>Conclusion</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49"/>
                                        </p:tgtEl>
                                        <p:attrNameLst>
                                          <p:attrName>style.visibility</p:attrName>
                                        </p:attrNameLst>
                                      </p:cBhvr>
                                      <p:to>
                                        <p:strVal val="visible"/>
                                      </p:to>
                                    </p:set>
                                    <p:anim calcmode="lin" valueType="num">
                                      <p:cBhvr>
                                        <p:cTn id="7" dur="500" fill="hold"/>
                                        <p:tgtEl>
                                          <p:spTgt spid="349"/>
                                        </p:tgtEl>
                                        <p:attrNameLst>
                                          <p:attrName>ppt_w</p:attrName>
                                        </p:attrNameLst>
                                      </p:cBhvr>
                                      <p:tavLst>
                                        <p:tav tm="0">
                                          <p:val>
                                            <p:fltVal val="0"/>
                                          </p:val>
                                        </p:tav>
                                        <p:tav tm="100000">
                                          <p:val>
                                            <p:strVal val="#ppt_w"/>
                                          </p:val>
                                        </p:tav>
                                      </p:tavLst>
                                    </p:anim>
                                    <p:anim calcmode="lin" valueType="num">
                                      <p:cBhvr>
                                        <p:cTn id="8" dur="500" fill="hold"/>
                                        <p:tgtEl>
                                          <p:spTgt spid="349"/>
                                        </p:tgtEl>
                                        <p:attrNameLst>
                                          <p:attrName>ppt_h</p:attrName>
                                        </p:attrNameLst>
                                      </p:cBhvr>
                                      <p:tavLst>
                                        <p:tav tm="0">
                                          <p:val>
                                            <p:fltVal val="0"/>
                                          </p:val>
                                        </p:tav>
                                        <p:tav tm="100000">
                                          <p:val>
                                            <p:strVal val="#ppt_h"/>
                                          </p:val>
                                        </p:tav>
                                      </p:tavLst>
                                    </p:anim>
                                    <p:anim calcmode="lin" valueType="num">
                                      <p:cBhvr>
                                        <p:cTn id="9" dur="500" fill="hold"/>
                                        <p:tgtEl>
                                          <p:spTgt spid="349"/>
                                        </p:tgtEl>
                                        <p:attrNameLst>
                                          <p:attrName>style.rotation</p:attrName>
                                        </p:attrNameLst>
                                      </p:cBhvr>
                                      <p:tavLst>
                                        <p:tav tm="0">
                                          <p:val>
                                            <p:fltVal val="90"/>
                                          </p:val>
                                        </p:tav>
                                        <p:tav tm="100000">
                                          <p:val>
                                            <p:fltVal val="0"/>
                                          </p:val>
                                        </p:tav>
                                      </p:tavLst>
                                    </p:anim>
                                    <p:animEffect transition="in" filter="fade">
                                      <p:cBhvr>
                                        <p:cTn id="10" dur="500"/>
                                        <p:tgtEl>
                                          <p:spTgt spid="349"/>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348">
                                            <p:txEl>
                                              <p:pRg st="1" end="1"/>
                                            </p:txEl>
                                          </p:spTgt>
                                        </p:tgtEl>
                                        <p:attrNameLst>
                                          <p:attrName>style.visibility</p:attrName>
                                        </p:attrNameLst>
                                      </p:cBhvr>
                                      <p:to>
                                        <p:strVal val="visible"/>
                                      </p:to>
                                    </p:set>
                                    <p:anim calcmode="lin" valueType="num">
                                      <p:cBhvr additive="base">
                                        <p:cTn id="15" dur="500"/>
                                        <p:tgtEl>
                                          <p:spTgt spid="348">
                                            <p:txEl>
                                              <p:pRg st="1" end="1"/>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4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48">
                                            <p:txEl>
                                              <p:pRg st="2" end="2"/>
                                            </p:txEl>
                                          </p:spTgt>
                                        </p:tgtEl>
                                        <p:attrNameLst>
                                          <p:attrName>style.visibility</p:attrName>
                                        </p:attrNameLst>
                                      </p:cBhvr>
                                      <p:to>
                                        <p:strVal val="visible"/>
                                      </p:to>
                                    </p:set>
                                    <p:anim calcmode="lin" valueType="num">
                                      <p:cBhvr additive="base">
                                        <p:cTn id="21" dur="500"/>
                                        <p:tgtEl>
                                          <p:spTgt spid="348">
                                            <p:txEl>
                                              <p:pRg st="2" end="2"/>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4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48">
                                            <p:txEl>
                                              <p:pRg st="3" end="3"/>
                                            </p:txEl>
                                          </p:spTgt>
                                        </p:tgtEl>
                                        <p:attrNameLst>
                                          <p:attrName>style.visibility</p:attrName>
                                        </p:attrNameLst>
                                      </p:cBhvr>
                                      <p:to>
                                        <p:strVal val="visible"/>
                                      </p:to>
                                    </p:set>
                                    <p:anim calcmode="lin" valueType="num">
                                      <p:cBhvr additive="base">
                                        <p:cTn id="27" dur="500"/>
                                        <p:tgtEl>
                                          <p:spTgt spid="348">
                                            <p:txEl>
                                              <p:pRg st="3" end="3"/>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p:nvPr/>
        </p:nvSpPr>
        <p:spPr>
          <a:xfrm>
            <a:off x="8488731" y="6370652"/>
            <a:ext cx="518700" cy="480900"/>
          </a:xfrm>
          <a:prstGeom prst="rect">
            <a:avLst/>
          </a:prstGeom>
          <a:gradFill>
            <a:gsLst>
              <a:gs pos="0">
                <a:srgbClr val="BBBBBB"/>
              </a:gs>
              <a:gs pos="80000">
                <a:srgbClr val="F6F6F6"/>
              </a:gs>
              <a:gs pos="100000">
                <a:srgbClr val="F7F7F7"/>
              </a:gs>
            </a:gsLst>
            <a:lin ang="16200038" scaled="0"/>
          </a:gradFill>
          <a:ln w="9525" cap="flat" cmpd="sng">
            <a:solidFill>
              <a:srgbClr val="F9F9F9"/>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fr-FR" sz="2000" b="1" dirty="0">
                <a:solidFill>
                  <a:schemeClr val="dk1"/>
                </a:solidFill>
                <a:latin typeface="Calibri"/>
                <a:ea typeface="Calibri"/>
                <a:cs typeface="Calibri"/>
                <a:sym typeface="Calibri"/>
              </a:rPr>
              <a:t>11</a:t>
            </a:r>
            <a:endParaRPr dirty="0"/>
          </a:p>
        </p:txBody>
      </p:sp>
      <p:sp>
        <p:nvSpPr>
          <p:cNvPr id="357" name="Shape 357"/>
          <p:cNvSpPr/>
          <p:nvPr/>
        </p:nvSpPr>
        <p:spPr>
          <a:xfrm>
            <a:off x="0" y="14981"/>
            <a:ext cx="9144000" cy="6414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lt1"/>
              </a:solidFill>
              <a:latin typeface="Helvetica Neue Light"/>
              <a:ea typeface="Helvetica Neue Light"/>
              <a:cs typeface="Helvetica Neue Light"/>
              <a:sym typeface="Helvetica Neue Light"/>
            </a:endParaRPr>
          </a:p>
        </p:txBody>
      </p:sp>
      <p:sp>
        <p:nvSpPr>
          <p:cNvPr id="358" name="Shape 358"/>
          <p:cNvSpPr/>
          <p:nvPr/>
        </p:nvSpPr>
        <p:spPr>
          <a:xfrm>
            <a:off x="1176816" y="51352"/>
            <a:ext cx="13251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100">
                <a:solidFill>
                  <a:schemeClr val="dk1"/>
                </a:solidFill>
                <a:latin typeface="Georgia"/>
                <a:ea typeface="Georgia"/>
                <a:cs typeface="Georgia"/>
                <a:sym typeface="Georgia"/>
              </a:rPr>
              <a:t>Objectifs</a:t>
            </a:r>
            <a:endParaRPr sz="1100">
              <a:solidFill>
                <a:schemeClr val="dk1"/>
              </a:solidFill>
              <a:latin typeface="Georgia"/>
              <a:ea typeface="Georgia"/>
              <a:cs typeface="Georgia"/>
              <a:sym typeface="Georgia"/>
            </a:endParaRPr>
          </a:p>
        </p:txBody>
      </p:sp>
      <p:sp>
        <p:nvSpPr>
          <p:cNvPr id="359" name="Shape 359"/>
          <p:cNvSpPr/>
          <p:nvPr/>
        </p:nvSpPr>
        <p:spPr>
          <a:xfrm>
            <a:off x="2305729" y="57978"/>
            <a:ext cx="15492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Outils et langages</a:t>
            </a:r>
            <a:endParaRPr sz="1100">
              <a:solidFill>
                <a:srgbClr val="373737"/>
              </a:solidFill>
              <a:latin typeface="Georgia"/>
              <a:ea typeface="Georgia"/>
              <a:cs typeface="Georgia"/>
              <a:sym typeface="Georgia"/>
            </a:endParaRPr>
          </a:p>
        </p:txBody>
      </p:sp>
      <p:sp>
        <p:nvSpPr>
          <p:cNvPr id="360" name="Shape 360"/>
          <p:cNvSpPr/>
          <p:nvPr/>
        </p:nvSpPr>
        <p:spPr>
          <a:xfrm>
            <a:off x="3656646" y="76528"/>
            <a:ext cx="15447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dirty="0">
                <a:solidFill>
                  <a:schemeClr val="tx1"/>
                </a:solidFill>
                <a:latin typeface="Georgia"/>
                <a:ea typeface="Georgia"/>
                <a:cs typeface="Georgia"/>
                <a:sym typeface="Georgia"/>
              </a:rPr>
              <a:t>Architecture</a:t>
            </a:r>
            <a:endParaRPr sz="1100" dirty="0">
              <a:solidFill>
                <a:schemeClr val="tx1"/>
              </a:solidFill>
              <a:latin typeface="Georgia"/>
              <a:ea typeface="Georgia"/>
              <a:cs typeface="Georgia"/>
              <a:sym typeface="Georgia"/>
            </a:endParaRPr>
          </a:p>
        </p:txBody>
      </p:sp>
      <p:sp>
        <p:nvSpPr>
          <p:cNvPr id="361" name="Shape 361"/>
          <p:cNvSpPr/>
          <p:nvPr/>
        </p:nvSpPr>
        <p:spPr>
          <a:xfrm>
            <a:off x="56116" y="48858"/>
            <a:ext cx="1322400" cy="480900"/>
          </a:xfrm>
          <a:prstGeom prst="homePlate">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a:solidFill>
                  <a:srgbClr val="373737"/>
                </a:solidFill>
                <a:latin typeface="Georgia"/>
                <a:ea typeface="Georgia"/>
                <a:cs typeface="Georgia"/>
                <a:sym typeface="Georgia"/>
              </a:rPr>
              <a:t>Problématique</a:t>
            </a:r>
            <a:endParaRPr sz="1200">
              <a:solidFill>
                <a:srgbClr val="373737"/>
              </a:solidFill>
              <a:latin typeface="Georgia"/>
              <a:ea typeface="Georgia"/>
              <a:cs typeface="Georgia"/>
              <a:sym typeface="Georgia"/>
            </a:endParaRPr>
          </a:p>
        </p:txBody>
      </p:sp>
      <p:cxnSp>
        <p:nvCxnSpPr>
          <p:cNvPr id="362" name="Shape 362"/>
          <p:cNvCxnSpPr/>
          <p:nvPr/>
        </p:nvCxnSpPr>
        <p:spPr>
          <a:xfrm>
            <a:off x="0" y="598488"/>
            <a:ext cx="9311400" cy="57900"/>
          </a:xfrm>
          <a:prstGeom prst="straightConnector1">
            <a:avLst/>
          </a:prstGeom>
          <a:noFill/>
          <a:ln w="9525" cap="flat" cmpd="sng">
            <a:solidFill>
              <a:srgbClr val="F2F2F2"/>
            </a:solidFill>
            <a:prstDash val="solid"/>
            <a:round/>
            <a:headEnd type="none" w="sm" len="sm"/>
            <a:tailEnd type="none" w="sm" len="sm"/>
          </a:ln>
        </p:spPr>
      </p:cxnSp>
      <p:sp>
        <p:nvSpPr>
          <p:cNvPr id="363" name="Shape 363"/>
          <p:cNvSpPr/>
          <p:nvPr/>
        </p:nvSpPr>
        <p:spPr>
          <a:xfrm>
            <a:off x="5003981" y="68078"/>
            <a:ext cx="15471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Algorithme</a:t>
            </a:r>
            <a:endParaRPr sz="1100">
              <a:solidFill>
                <a:srgbClr val="373737"/>
              </a:solidFill>
              <a:latin typeface="Georgia"/>
              <a:ea typeface="Georgia"/>
              <a:cs typeface="Georgia"/>
              <a:sym typeface="Georgia"/>
            </a:endParaRPr>
          </a:p>
        </p:txBody>
      </p:sp>
      <p:sp>
        <p:nvSpPr>
          <p:cNvPr id="364" name="Shape 364"/>
          <p:cNvSpPr/>
          <p:nvPr/>
        </p:nvSpPr>
        <p:spPr>
          <a:xfrm>
            <a:off x="6367876" y="60709"/>
            <a:ext cx="16299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fonctionnalités</a:t>
            </a:r>
            <a:endParaRPr sz="1100">
              <a:solidFill>
                <a:srgbClr val="373737"/>
              </a:solidFill>
              <a:latin typeface="Georgia"/>
              <a:ea typeface="Georgia"/>
              <a:cs typeface="Georgia"/>
              <a:sym typeface="Georgia"/>
            </a:endParaRPr>
          </a:p>
        </p:txBody>
      </p:sp>
      <p:sp>
        <p:nvSpPr>
          <p:cNvPr id="365" name="Shape 365"/>
          <p:cNvSpPr/>
          <p:nvPr/>
        </p:nvSpPr>
        <p:spPr>
          <a:xfrm>
            <a:off x="7823132" y="64393"/>
            <a:ext cx="1377000" cy="480900"/>
          </a:xfrm>
          <a:prstGeom prst="chevron">
            <a:avLst>
              <a:gd name="adj" fmla="val 50000"/>
            </a:avLst>
          </a:prstGeom>
          <a:solidFill>
            <a:srgbClr val="D809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Conclusion </a:t>
            </a:r>
            <a:endParaRPr sz="1200">
              <a:solidFill>
                <a:srgbClr val="373737"/>
              </a:solidFill>
              <a:latin typeface="Georgia"/>
              <a:ea typeface="Georgia"/>
              <a:cs typeface="Georgia"/>
              <a:sym typeface="Georgia"/>
            </a:endParaRPr>
          </a:p>
        </p:txBody>
      </p:sp>
      <p:sp>
        <p:nvSpPr>
          <p:cNvPr id="366" name="Shape 366"/>
          <p:cNvSpPr txBox="1"/>
          <p:nvPr/>
        </p:nvSpPr>
        <p:spPr>
          <a:xfrm>
            <a:off x="836375" y="2310325"/>
            <a:ext cx="6118800" cy="35019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endParaRPr sz="1800" dirty="0">
              <a:solidFill>
                <a:schemeClr val="dk1"/>
              </a:solidFill>
              <a:latin typeface="Nunito Sans"/>
              <a:ea typeface="Nunito Sans"/>
              <a:cs typeface="Nunito Sans"/>
              <a:sym typeface="Nunito Sans"/>
            </a:endParaRPr>
          </a:p>
          <a:p>
            <a:pPr marL="342900" marR="0" lvl="0" indent="-342900" algn="l" rtl="0">
              <a:lnSpc>
                <a:spcPct val="150000"/>
              </a:lnSpc>
              <a:spcBef>
                <a:spcPts val="0"/>
              </a:spcBef>
              <a:spcAft>
                <a:spcPts val="0"/>
              </a:spcAft>
              <a:buClr>
                <a:srgbClr val="C00000"/>
              </a:buClr>
              <a:buSzPts val="1800"/>
              <a:buFont typeface="Noto Sans Symbols"/>
              <a:buChar char="❑"/>
            </a:pPr>
            <a:r>
              <a:rPr lang="fr-FR" sz="1800" dirty="0">
                <a:solidFill>
                  <a:schemeClr val="dk1"/>
                </a:solidFill>
                <a:latin typeface="Nunito Sans"/>
                <a:ea typeface="Nunito Sans"/>
                <a:cs typeface="Nunito Sans"/>
                <a:sym typeface="Nunito Sans"/>
              </a:rPr>
              <a:t>Système de notifications de danger</a:t>
            </a:r>
          </a:p>
          <a:p>
            <a:pPr marL="342900" marR="0" lvl="0" indent="-342900" algn="l" rtl="0">
              <a:lnSpc>
                <a:spcPct val="150000"/>
              </a:lnSpc>
              <a:spcBef>
                <a:spcPts val="0"/>
              </a:spcBef>
              <a:spcAft>
                <a:spcPts val="0"/>
              </a:spcAft>
              <a:buClr>
                <a:srgbClr val="C00000"/>
              </a:buClr>
              <a:buSzPts val="1800"/>
              <a:buFont typeface="Noto Sans Symbols"/>
              <a:buChar char="❑"/>
            </a:pPr>
            <a:r>
              <a:rPr lang="fr-FR" sz="1800" dirty="0">
                <a:solidFill>
                  <a:schemeClr val="dk1"/>
                </a:solidFill>
                <a:latin typeface="Nunito Sans"/>
                <a:ea typeface="Nunito Sans"/>
                <a:cs typeface="Nunito Sans"/>
                <a:sym typeface="Nunito Sans"/>
              </a:rPr>
              <a:t>Intégration de graphes</a:t>
            </a:r>
            <a:endParaRPr sz="1800" dirty="0">
              <a:solidFill>
                <a:schemeClr val="dk1"/>
              </a:solidFill>
              <a:latin typeface="Nunito Sans"/>
              <a:ea typeface="Nunito Sans"/>
              <a:cs typeface="Nunito Sans"/>
              <a:sym typeface="Nunito Sans"/>
            </a:endParaRPr>
          </a:p>
          <a:p>
            <a:pPr marL="342900" marR="0" lvl="0" indent="-342900" algn="l" rtl="0">
              <a:lnSpc>
                <a:spcPct val="150000"/>
              </a:lnSpc>
              <a:spcBef>
                <a:spcPts val="0"/>
              </a:spcBef>
              <a:spcAft>
                <a:spcPts val="0"/>
              </a:spcAft>
              <a:buClr>
                <a:srgbClr val="C00000"/>
              </a:buClr>
              <a:buSzPts val="1800"/>
              <a:buFont typeface="Noto Sans Symbols"/>
              <a:buChar char="❑"/>
            </a:pPr>
            <a:r>
              <a:rPr lang="fr-FR" sz="1800" dirty="0">
                <a:solidFill>
                  <a:schemeClr val="dk1"/>
                </a:solidFill>
                <a:latin typeface="Nunito Sans"/>
                <a:ea typeface="Nunito Sans"/>
                <a:cs typeface="Nunito Sans"/>
                <a:sym typeface="Nunito Sans"/>
              </a:rPr>
              <a:t>Indiquer le type du sinistre lors de la notification</a:t>
            </a:r>
            <a:endParaRPr sz="1800" dirty="0">
              <a:solidFill>
                <a:schemeClr val="dk1"/>
              </a:solidFill>
              <a:latin typeface="Nunito Sans"/>
              <a:ea typeface="Nunito Sans"/>
              <a:cs typeface="Nunito Sans"/>
              <a:sym typeface="Nunito Sans"/>
            </a:endParaRPr>
          </a:p>
          <a:p>
            <a:pPr marL="342900" marR="0" lvl="0" indent="-342900" algn="l" rtl="0">
              <a:lnSpc>
                <a:spcPct val="150000"/>
              </a:lnSpc>
              <a:spcBef>
                <a:spcPts val="0"/>
              </a:spcBef>
              <a:spcAft>
                <a:spcPts val="0"/>
              </a:spcAft>
              <a:buClr>
                <a:srgbClr val="C00000"/>
              </a:buClr>
              <a:buSzPts val="1800"/>
              <a:buFont typeface="Noto Sans Symbols"/>
              <a:buChar char="❑"/>
            </a:pPr>
            <a:r>
              <a:rPr lang="fr-FR" sz="1800" dirty="0">
                <a:solidFill>
                  <a:schemeClr val="dk1"/>
                </a:solidFill>
                <a:latin typeface="Nunito Sans"/>
                <a:ea typeface="Nunito Sans"/>
                <a:cs typeface="Nunito Sans"/>
                <a:sym typeface="Nunito Sans"/>
              </a:rPr>
              <a:t>Navigation (capteurs)</a:t>
            </a:r>
          </a:p>
          <a:p>
            <a:pPr marL="342900" marR="0" lvl="0" indent="-342900" algn="l" rtl="0">
              <a:lnSpc>
                <a:spcPct val="150000"/>
              </a:lnSpc>
              <a:spcBef>
                <a:spcPts val="0"/>
              </a:spcBef>
              <a:spcAft>
                <a:spcPts val="0"/>
              </a:spcAft>
              <a:buClr>
                <a:srgbClr val="C00000"/>
              </a:buClr>
              <a:buSzPts val="1800"/>
              <a:buFont typeface="Noto Sans Symbols"/>
              <a:buChar char="❑"/>
            </a:pPr>
            <a:r>
              <a:rPr lang="fr-FR" sz="1800" dirty="0">
                <a:solidFill>
                  <a:schemeClr val="dk1"/>
                </a:solidFill>
                <a:latin typeface="Nunito Sans"/>
                <a:sym typeface="Nunito Sans"/>
              </a:rPr>
              <a:t>Etude des sinistres au cas par cas</a:t>
            </a:r>
          </a:p>
          <a:p>
            <a:pPr marL="342900" marR="0" lvl="0" indent="-342900" algn="l" rtl="0">
              <a:lnSpc>
                <a:spcPct val="150000"/>
              </a:lnSpc>
              <a:spcBef>
                <a:spcPts val="0"/>
              </a:spcBef>
              <a:spcAft>
                <a:spcPts val="0"/>
              </a:spcAft>
              <a:buClr>
                <a:srgbClr val="C00000"/>
              </a:buClr>
              <a:buSzPts val="1800"/>
              <a:buFont typeface="Noto Sans Symbols"/>
              <a:buChar char="❑"/>
            </a:pPr>
            <a:r>
              <a:rPr lang="fr-FR" sz="1800" dirty="0">
                <a:solidFill>
                  <a:schemeClr val="dk1"/>
                </a:solidFill>
                <a:latin typeface="Nunito Sans"/>
                <a:sym typeface="Nunito Sans"/>
              </a:rPr>
              <a:t>Prise en compte de l’état de santé de l’utilisateur</a:t>
            </a:r>
          </a:p>
          <a:p>
            <a:pPr marR="0" lvl="0" algn="l" rtl="0">
              <a:lnSpc>
                <a:spcPct val="150000"/>
              </a:lnSpc>
              <a:spcBef>
                <a:spcPts val="0"/>
              </a:spcBef>
              <a:spcAft>
                <a:spcPts val="0"/>
              </a:spcAft>
              <a:buClr>
                <a:srgbClr val="C00000"/>
              </a:buClr>
              <a:buSzPts val="1800"/>
            </a:pPr>
            <a:endParaRPr dirty="0">
              <a:solidFill>
                <a:schemeClr val="dk1"/>
              </a:solidFill>
            </a:endParaRPr>
          </a:p>
        </p:txBody>
      </p:sp>
      <p:sp>
        <p:nvSpPr>
          <p:cNvPr id="367" name="Shape 367"/>
          <p:cNvSpPr txBox="1"/>
          <p:nvPr/>
        </p:nvSpPr>
        <p:spPr>
          <a:xfrm>
            <a:off x="1021400" y="1602650"/>
            <a:ext cx="2188800" cy="480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FR" sz="2400" b="1" dirty="0">
                <a:solidFill>
                  <a:srgbClr val="6E6E6E"/>
                </a:solidFill>
                <a:latin typeface="Nunito Sans"/>
                <a:ea typeface="Nunito Sans"/>
                <a:cs typeface="Nunito Sans"/>
                <a:sym typeface="Nunito Sans"/>
              </a:rPr>
              <a:t>Perspectives</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67"/>
                                        </p:tgtEl>
                                        <p:attrNameLst>
                                          <p:attrName>style.visibility</p:attrName>
                                        </p:attrNameLst>
                                      </p:cBhvr>
                                      <p:to>
                                        <p:strVal val="visible"/>
                                      </p:to>
                                    </p:set>
                                    <p:anim calcmode="lin" valueType="num">
                                      <p:cBhvr>
                                        <p:cTn id="7" dur="500" fill="hold"/>
                                        <p:tgtEl>
                                          <p:spTgt spid="367"/>
                                        </p:tgtEl>
                                        <p:attrNameLst>
                                          <p:attrName>ppt_w</p:attrName>
                                        </p:attrNameLst>
                                      </p:cBhvr>
                                      <p:tavLst>
                                        <p:tav tm="0">
                                          <p:val>
                                            <p:fltVal val="0"/>
                                          </p:val>
                                        </p:tav>
                                        <p:tav tm="100000">
                                          <p:val>
                                            <p:strVal val="#ppt_w"/>
                                          </p:val>
                                        </p:tav>
                                      </p:tavLst>
                                    </p:anim>
                                    <p:anim calcmode="lin" valueType="num">
                                      <p:cBhvr>
                                        <p:cTn id="8" dur="500" fill="hold"/>
                                        <p:tgtEl>
                                          <p:spTgt spid="367"/>
                                        </p:tgtEl>
                                        <p:attrNameLst>
                                          <p:attrName>ppt_h</p:attrName>
                                        </p:attrNameLst>
                                      </p:cBhvr>
                                      <p:tavLst>
                                        <p:tav tm="0">
                                          <p:val>
                                            <p:fltVal val="0"/>
                                          </p:val>
                                        </p:tav>
                                        <p:tav tm="100000">
                                          <p:val>
                                            <p:strVal val="#ppt_h"/>
                                          </p:val>
                                        </p:tav>
                                      </p:tavLst>
                                    </p:anim>
                                    <p:anim calcmode="lin" valueType="num">
                                      <p:cBhvr>
                                        <p:cTn id="9" dur="500" fill="hold"/>
                                        <p:tgtEl>
                                          <p:spTgt spid="367"/>
                                        </p:tgtEl>
                                        <p:attrNameLst>
                                          <p:attrName>style.rotation</p:attrName>
                                        </p:attrNameLst>
                                      </p:cBhvr>
                                      <p:tavLst>
                                        <p:tav tm="0">
                                          <p:val>
                                            <p:fltVal val="90"/>
                                          </p:val>
                                        </p:tav>
                                        <p:tav tm="100000">
                                          <p:val>
                                            <p:fltVal val="0"/>
                                          </p:val>
                                        </p:tav>
                                      </p:tavLst>
                                    </p:anim>
                                    <p:animEffect transition="in" filter="fade">
                                      <p:cBhvr>
                                        <p:cTn id="10" dur="500"/>
                                        <p:tgtEl>
                                          <p:spTgt spid="367"/>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366">
                                            <p:txEl>
                                              <p:pRg st="1" end="1"/>
                                            </p:txEl>
                                          </p:spTgt>
                                        </p:tgtEl>
                                        <p:attrNameLst>
                                          <p:attrName>style.visibility</p:attrName>
                                        </p:attrNameLst>
                                      </p:cBhvr>
                                      <p:to>
                                        <p:strVal val="visible"/>
                                      </p:to>
                                    </p:set>
                                    <p:anim calcmode="lin" valueType="num">
                                      <p:cBhvr additive="base">
                                        <p:cTn id="15" dur="500"/>
                                        <p:tgtEl>
                                          <p:spTgt spid="366">
                                            <p:txEl>
                                              <p:pRg st="1" end="1"/>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6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66">
                                            <p:txEl>
                                              <p:pRg st="2" end="2"/>
                                            </p:txEl>
                                          </p:spTgt>
                                        </p:tgtEl>
                                        <p:attrNameLst>
                                          <p:attrName>style.visibility</p:attrName>
                                        </p:attrNameLst>
                                      </p:cBhvr>
                                      <p:to>
                                        <p:strVal val="visible"/>
                                      </p:to>
                                    </p:set>
                                    <p:anim calcmode="lin" valueType="num">
                                      <p:cBhvr additive="base">
                                        <p:cTn id="21" dur="500"/>
                                        <p:tgtEl>
                                          <p:spTgt spid="366">
                                            <p:txEl>
                                              <p:pRg st="2" end="2"/>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6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66">
                                            <p:txEl>
                                              <p:pRg st="3" end="3"/>
                                            </p:txEl>
                                          </p:spTgt>
                                        </p:tgtEl>
                                        <p:attrNameLst>
                                          <p:attrName>style.visibility</p:attrName>
                                        </p:attrNameLst>
                                      </p:cBhvr>
                                      <p:to>
                                        <p:strVal val="visible"/>
                                      </p:to>
                                    </p:set>
                                    <p:anim calcmode="lin" valueType="num">
                                      <p:cBhvr additive="base">
                                        <p:cTn id="27" dur="500"/>
                                        <p:tgtEl>
                                          <p:spTgt spid="366">
                                            <p:txEl>
                                              <p:pRg st="3" end="3"/>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6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366">
                                            <p:txEl>
                                              <p:pRg st="4" end="4"/>
                                            </p:txEl>
                                          </p:spTgt>
                                        </p:tgtEl>
                                        <p:attrNameLst>
                                          <p:attrName>style.visibility</p:attrName>
                                        </p:attrNameLst>
                                      </p:cBhvr>
                                      <p:to>
                                        <p:strVal val="visible"/>
                                      </p:to>
                                    </p:set>
                                    <p:anim calcmode="lin" valueType="num">
                                      <p:cBhvr additive="base">
                                        <p:cTn id="33" dur="500"/>
                                        <p:tgtEl>
                                          <p:spTgt spid="366">
                                            <p:txEl>
                                              <p:pRg st="4" end="4"/>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66">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366">
                                            <p:txEl>
                                              <p:pRg st="5" end="5"/>
                                            </p:txEl>
                                          </p:spTgt>
                                        </p:tgtEl>
                                        <p:attrNameLst>
                                          <p:attrName>style.visibility</p:attrName>
                                        </p:attrNameLst>
                                      </p:cBhvr>
                                      <p:to>
                                        <p:strVal val="visible"/>
                                      </p:to>
                                    </p:set>
                                    <p:anim calcmode="lin" valueType="num">
                                      <p:cBhvr additive="base">
                                        <p:cTn id="39" dur="500"/>
                                        <p:tgtEl>
                                          <p:spTgt spid="366">
                                            <p:txEl>
                                              <p:pRg st="5" end="5"/>
                                            </p:txEl>
                                          </p:spTgt>
                                        </p:tgtEl>
                                        <p:attrNameLst>
                                          <p:attrName>ppt_y</p:attrName>
                                        </p:attrNameLst>
                                      </p:cBhvr>
                                      <p:tavLst>
                                        <p:tav tm="0">
                                          <p:val>
                                            <p:strVal val="#ppt_y+#ppt_h*1.125000"/>
                                          </p:val>
                                        </p:tav>
                                        <p:tav tm="100000">
                                          <p:val>
                                            <p:strVal val="#ppt_y"/>
                                          </p:val>
                                        </p:tav>
                                      </p:tavLst>
                                    </p:anim>
                                    <p:animEffect transition="in" filter="wipe(up)">
                                      <p:cBhvr>
                                        <p:cTn id="40" dur="500"/>
                                        <p:tgtEl>
                                          <p:spTgt spid="366">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366">
                                            <p:txEl>
                                              <p:pRg st="6" end="6"/>
                                            </p:txEl>
                                          </p:spTgt>
                                        </p:tgtEl>
                                        <p:attrNameLst>
                                          <p:attrName>style.visibility</p:attrName>
                                        </p:attrNameLst>
                                      </p:cBhvr>
                                      <p:to>
                                        <p:strVal val="visible"/>
                                      </p:to>
                                    </p:set>
                                    <p:anim calcmode="lin" valueType="num">
                                      <p:cBhvr additive="base">
                                        <p:cTn id="45" dur="500"/>
                                        <p:tgtEl>
                                          <p:spTgt spid="366">
                                            <p:txEl>
                                              <p:pRg st="6" end="6"/>
                                            </p:txEl>
                                          </p:spTgt>
                                        </p:tgtEl>
                                        <p:attrNameLst>
                                          <p:attrName>ppt_y</p:attrName>
                                        </p:attrNameLst>
                                      </p:cBhvr>
                                      <p:tavLst>
                                        <p:tav tm="0">
                                          <p:val>
                                            <p:strVal val="#ppt_y+#ppt_h*1.125000"/>
                                          </p:val>
                                        </p:tav>
                                        <p:tav tm="100000">
                                          <p:val>
                                            <p:strVal val="#ppt_y"/>
                                          </p:val>
                                        </p:tav>
                                      </p:tavLst>
                                    </p:anim>
                                    <p:animEffect transition="in" filter="wipe(up)">
                                      <p:cBhvr>
                                        <p:cTn id="46" dur="500"/>
                                        <p:tgtEl>
                                          <p:spTgt spid="3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p:nvPr/>
        </p:nvSpPr>
        <p:spPr>
          <a:xfrm rot="10800000" flipH="1">
            <a:off x="-9525" y="-17400"/>
            <a:ext cx="1619100" cy="6875400"/>
          </a:xfrm>
          <a:prstGeom prst="rect">
            <a:avLst/>
          </a:prstGeom>
          <a:gradFill>
            <a:gsLst>
              <a:gs pos="0">
                <a:srgbClr val="BBBBBB"/>
              </a:gs>
              <a:gs pos="80000">
                <a:srgbClr val="F6F6F6"/>
              </a:gs>
              <a:gs pos="100000">
                <a:srgbClr val="F7F7F7"/>
              </a:gs>
            </a:gsLst>
            <a:lin ang="16200038" scaled="0"/>
          </a:gradFill>
          <a:ln w="9525" cap="flat" cmpd="sng">
            <a:solidFill>
              <a:srgbClr val="F9F9F9"/>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t" anchorCtr="0">
            <a:noAutofit/>
          </a:bodyPr>
          <a:lstStyle/>
          <a:p>
            <a:pPr marL="0" marR="0" lvl="0" indent="0" algn="r" rtl="0">
              <a:spcBef>
                <a:spcPts val="0"/>
              </a:spcBef>
              <a:spcAft>
                <a:spcPts val="0"/>
              </a:spcAft>
              <a:buNone/>
            </a:pPr>
            <a:endParaRPr sz="1200">
              <a:solidFill>
                <a:srgbClr val="595959"/>
              </a:solidFill>
              <a:latin typeface="Calibri"/>
              <a:ea typeface="Calibri"/>
              <a:cs typeface="Calibri"/>
              <a:sym typeface="Calibri"/>
            </a:endParaRPr>
          </a:p>
        </p:txBody>
      </p:sp>
      <p:pic>
        <p:nvPicPr>
          <p:cNvPr id="375" name="Shape 375" descr="http://www.182frg.org/images/grad_hat_1.gif"/>
          <p:cNvPicPr preferRelativeResize="0"/>
          <p:nvPr/>
        </p:nvPicPr>
        <p:blipFill rotWithShape="1">
          <a:blip r:embed="rId3">
            <a:alphaModFix/>
          </a:blip>
          <a:srcRect/>
          <a:stretch/>
        </p:blipFill>
        <p:spPr>
          <a:xfrm>
            <a:off x="110540" y="5791199"/>
            <a:ext cx="1060544" cy="787833"/>
          </a:xfrm>
          <a:prstGeom prst="rect">
            <a:avLst/>
          </a:prstGeom>
          <a:noFill/>
          <a:ln>
            <a:noFill/>
          </a:ln>
        </p:spPr>
      </p:pic>
      <p:pic>
        <p:nvPicPr>
          <p:cNvPr id="376" name="Shape 376"/>
          <p:cNvPicPr preferRelativeResize="0"/>
          <p:nvPr/>
        </p:nvPicPr>
        <p:blipFill>
          <a:blip r:embed="rId4">
            <a:alphaModFix/>
          </a:blip>
          <a:stretch>
            <a:fillRect/>
          </a:stretch>
        </p:blipFill>
        <p:spPr>
          <a:xfrm>
            <a:off x="2918700" y="2599725"/>
            <a:ext cx="4401375" cy="3305925"/>
          </a:xfrm>
          <a:prstGeom prst="rect">
            <a:avLst/>
          </a:prstGeom>
          <a:noFill/>
          <a:ln>
            <a:noFill/>
          </a:ln>
        </p:spPr>
      </p:pic>
      <p:sp>
        <p:nvSpPr>
          <p:cNvPr id="377" name="Shape 377"/>
          <p:cNvSpPr txBox="1"/>
          <p:nvPr/>
        </p:nvSpPr>
        <p:spPr>
          <a:xfrm>
            <a:off x="2553600" y="338025"/>
            <a:ext cx="6590400" cy="22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4000" b="1" dirty="0">
                <a:solidFill>
                  <a:srgbClr val="0070C0"/>
                </a:solidFill>
                <a:latin typeface="Nunito Sans"/>
                <a:ea typeface="Nunito Sans"/>
                <a:cs typeface="Nunito Sans"/>
                <a:sym typeface="Nunito Sans"/>
              </a:rPr>
              <a:t>Merci pour votre </a:t>
            </a:r>
          </a:p>
          <a:p>
            <a:pPr marL="0" lvl="0" indent="0" algn="ctr" rtl="0">
              <a:spcBef>
                <a:spcPts val="0"/>
              </a:spcBef>
              <a:spcAft>
                <a:spcPts val="0"/>
              </a:spcAft>
              <a:buNone/>
            </a:pPr>
            <a:r>
              <a:rPr lang="fr-FR" sz="4000" b="1" dirty="0">
                <a:solidFill>
                  <a:srgbClr val="0070C0"/>
                </a:solidFill>
                <a:latin typeface="Nunito Sans"/>
                <a:ea typeface="Nunito Sans"/>
                <a:cs typeface="Nunito Sans"/>
                <a:sym typeface="Nunito Sans"/>
              </a:rPr>
              <a:t>Attention</a:t>
            </a:r>
            <a:br>
              <a:rPr lang="fr-FR" sz="3600" b="1" dirty="0">
                <a:solidFill>
                  <a:srgbClr val="0070C0"/>
                </a:solidFill>
                <a:latin typeface="Nunito Sans"/>
                <a:ea typeface="Nunito Sans"/>
                <a:cs typeface="Nunito Sans"/>
                <a:sym typeface="Nunito Sans"/>
              </a:rPr>
            </a:br>
            <a:endParaRPr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1.11111E-6 -1.85185E-6 L 0.27222 -0.70046 " pathEditMode="relative" rAng="0" ptsTypes="AA">
                                      <p:cBhvr>
                                        <p:cTn id="6" dur="2000" fill="hold"/>
                                        <p:tgtEl>
                                          <p:spTgt spid="375"/>
                                        </p:tgtEl>
                                        <p:attrNameLst>
                                          <p:attrName>ppt_x</p:attrName>
                                          <p:attrName>ppt_y</p:attrName>
                                        </p:attrNameLst>
                                      </p:cBhvr>
                                      <p:rCtr x="13611" y="-35023"/>
                                    </p:animMotion>
                                  </p:childTnLst>
                                </p:cTn>
                              </p:par>
                              <p:par>
                                <p:cTn id="7" presetID="14" presetClass="entr" presetSubtype="10" fill="hold" nodeType="withEffect">
                                  <p:stCondLst>
                                    <p:cond delay="0"/>
                                  </p:stCondLst>
                                  <p:childTnLst>
                                    <p:set>
                                      <p:cBhvr>
                                        <p:cTn id="8" dur="1" fill="hold">
                                          <p:stCondLst>
                                            <p:cond delay="0"/>
                                          </p:stCondLst>
                                        </p:cTn>
                                        <p:tgtEl>
                                          <p:spTgt spid="377">
                                            <p:txEl>
                                              <p:pRg st="0" end="0"/>
                                            </p:txEl>
                                          </p:spTgt>
                                        </p:tgtEl>
                                        <p:attrNameLst>
                                          <p:attrName>style.visibility</p:attrName>
                                        </p:attrNameLst>
                                      </p:cBhvr>
                                      <p:to>
                                        <p:strVal val="visible"/>
                                      </p:to>
                                    </p:set>
                                    <p:animEffect transition="in" filter="randombar(horizontal)">
                                      <p:cBhvr>
                                        <p:cTn id="9" dur="500"/>
                                        <p:tgtEl>
                                          <p:spTgt spid="377">
                                            <p:txEl>
                                              <p:pRg st="0" end="0"/>
                                            </p:txEl>
                                          </p:spTgt>
                                        </p:tgtEl>
                                      </p:cBhvr>
                                    </p:animEffect>
                                  </p:childTnLst>
                                </p:cTn>
                              </p:par>
                              <p:par>
                                <p:cTn id="10" presetID="14" presetClass="entr" presetSubtype="10" fill="hold" nodeType="withEffect">
                                  <p:stCondLst>
                                    <p:cond delay="0"/>
                                  </p:stCondLst>
                                  <p:childTnLst>
                                    <p:set>
                                      <p:cBhvr>
                                        <p:cTn id="11" dur="1" fill="hold">
                                          <p:stCondLst>
                                            <p:cond delay="0"/>
                                          </p:stCondLst>
                                        </p:cTn>
                                        <p:tgtEl>
                                          <p:spTgt spid="377">
                                            <p:txEl>
                                              <p:pRg st="1" end="1"/>
                                            </p:txEl>
                                          </p:spTgt>
                                        </p:tgtEl>
                                        <p:attrNameLst>
                                          <p:attrName>style.visibility</p:attrName>
                                        </p:attrNameLst>
                                      </p:cBhvr>
                                      <p:to>
                                        <p:strVal val="visible"/>
                                      </p:to>
                                    </p:set>
                                    <p:animEffect transition="in" filter="randombar(horizontal)">
                                      <p:cBhvr>
                                        <p:cTn id="12" dur="500"/>
                                        <p:tgtEl>
                                          <p:spTgt spid="377">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76"/>
                                        </p:tgtEl>
                                        <p:attrNameLst>
                                          <p:attrName>style.visibility</p:attrName>
                                        </p:attrNameLst>
                                      </p:cBhvr>
                                      <p:to>
                                        <p:strVal val="visible"/>
                                      </p:to>
                                    </p:set>
                                    <p:animEffect transition="in" filter="randombar(horizontal)">
                                      <p:cBhvr>
                                        <p:cTn id="15" dur="500"/>
                                        <p:tgtEl>
                                          <p:spTgt spid="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p:nvPr/>
        </p:nvSpPr>
        <p:spPr>
          <a:xfrm>
            <a:off x="-914400" y="382588"/>
            <a:ext cx="3521075" cy="6188075"/>
          </a:xfrm>
          <a:prstGeom prst="arc">
            <a:avLst>
              <a:gd name="adj1" fmla="val 16200000"/>
              <a:gd name="adj2" fmla="val 5146855"/>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sp>
        <p:nvSpPr>
          <p:cNvPr id="83" name="Shape 83"/>
          <p:cNvSpPr/>
          <p:nvPr/>
        </p:nvSpPr>
        <p:spPr>
          <a:xfrm rot="10800000" flipH="1">
            <a:off x="-9525" y="-17463"/>
            <a:ext cx="1524000" cy="6875463"/>
          </a:xfrm>
          <a:prstGeom prst="rect">
            <a:avLst/>
          </a:prstGeom>
          <a:gradFill>
            <a:gsLst>
              <a:gs pos="0">
                <a:srgbClr val="BBBBBB"/>
              </a:gs>
              <a:gs pos="80000">
                <a:srgbClr val="F6F6F6"/>
              </a:gs>
              <a:gs pos="100000">
                <a:srgbClr val="F7F7F7"/>
              </a:gs>
            </a:gsLst>
            <a:lin ang="16200000" scaled="0"/>
          </a:gradFill>
          <a:ln w="9525" cap="flat" cmpd="sng">
            <a:solidFill>
              <a:srgbClr val="F9F9F9"/>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r" rtl="0">
              <a:spcBef>
                <a:spcPts val="0"/>
              </a:spcBef>
              <a:spcAft>
                <a:spcPts val="0"/>
              </a:spcAft>
              <a:buNone/>
            </a:pPr>
            <a:endParaRPr sz="1200">
              <a:solidFill>
                <a:srgbClr val="595959"/>
              </a:solidFill>
              <a:latin typeface="Calibri"/>
              <a:ea typeface="Calibri"/>
              <a:cs typeface="Calibri"/>
              <a:sym typeface="Calibri"/>
            </a:endParaRPr>
          </a:p>
        </p:txBody>
      </p:sp>
      <p:sp>
        <p:nvSpPr>
          <p:cNvPr id="84" name="Shape 84"/>
          <p:cNvSpPr txBox="1"/>
          <p:nvPr/>
        </p:nvSpPr>
        <p:spPr>
          <a:xfrm>
            <a:off x="8666163" y="6370638"/>
            <a:ext cx="341312" cy="400050"/>
          </a:xfrm>
          <a:prstGeom prst="rect">
            <a:avLst/>
          </a:prstGeom>
          <a:gradFill>
            <a:gsLst>
              <a:gs pos="0">
                <a:srgbClr val="BBBBBB"/>
              </a:gs>
              <a:gs pos="80000">
                <a:srgbClr val="F6F6F6"/>
              </a:gs>
              <a:gs pos="100000">
                <a:srgbClr val="F7F7F7"/>
              </a:gs>
            </a:gsLst>
            <a:lin ang="16200000" scaled="0"/>
          </a:gradFill>
          <a:ln w="9525" cap="flat" cmpd="sng">
            <a:solidFill>
              <a:srgbClr val="F9F9F9"/>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fr-FR" sz="2000" b="1">
                <a:solidFill>
                  <a:schemeClr val="dk1"/>
                </a:solidFill>
                <a:latin typeface="Calibri"/>
                <a:ea typeface="Calibri"/>
                <a:cs typeface="Calibri"/>
                <a:sym typeface="Calibri"/>
              </a:rPr>
              <a:t>1</a:t>
            </a:r>
            <a:endParaRPr/>
          </a:p>
        </p:txBody>
      </p:sp>
      <p:sp>
        <p:nvSpPr>
          <p:cNvPr id="85" name="Shape 85"/>
          <p:cNvSpPr txBox="1"/>
          <p:nvPr/>
        </p:nvSpPr>
        <p:spPr>
          <a:xfrm rot="-5400000">
            <a:off x="-1880393" y="773906"/>
            <a:ext cx="5360988" cy="898525"/>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fr-FR" sz="4800">
                <a:solidFill>
                  <a:srgbClr val="595959"/>
                </a:solidFill>
                <a:latin typeface="Georgia"/>
                <a:ea typeface="Georgia"/>
                <a:cs typeface="Georgia"/>
                <a:sym typeface="Georgia"/>
              </a:rPr>
              <a:t>Plan</a:t>
            </a:r>
            <a:endParaRPr sz="4800">
              <a:solidFill>
                <a:srgbClr val="595959"/>
              </a:solidFill>
              <a:latin typeface="Georgia"/>
              <a:ea typeface="Georgia"/>
              <a:cs typeface="Georgia"/>
              <a:sym typeface="Georgia"/>
            </a:endParaRPr>
          </a:p>
        </p:txBody>
      </p:sp>
      <p:grpSp>
        <p:nvGrpSpPr>
          <p:cNvPr id="86" name="Shape 86"/>
          <p:cNvGrpSpPr/>
          <p:nvPr/>
        </p:nvGrpSpPr>
        <p:grpSpPr>
          <a:xfrm>
            <a:off x="1762050" y="611467"/>
            <a:ext cx="5410200" cy="666751"/>
            <a:chOff x="1152" y="1179"/>
            <a:chExt cx="3408" cy="420"/>
          </a:xfrm>
        </p:grpSpPr>
        <p:grpSp>
          <p:nvGrpSpPr>
            <p:cNvPr id="87" name="Shape 87"/>
            <p:cNvGrpSpPr/>
            <p:nvPr/>
          </p:nvGrpSpPr>
          <p:grpSpPr>
            <a:xfrm>
              <a:off x="1152" y="1179"/>
              <a:ext cx="480" cy="420"/>
              <a:chOff x="1110" y="2656"/>
              <a:chExt cx="1549" cy="1354"/>
            </a:xfrm>
          </p:grpSpPr>
          <p:sp>
            <p:nvSpPr>
              <p:cNvPr id="88" name="Shape 88"/>
              <p:cNvSpPr/>
              <p:nvPr/>
            </p:nvSpPr>
            <p:spPr>
              <a:xfrm>
                <a:off x="1122" y="2681"/>
                <a:ext cx="1537" cy="1329"/>
              </a:xfrm>
              <a:prstGeom prst="hexagon">
                <a:avLst>
                  <a:gd name="adj" fmla="val 28916"/>
                  <a:gd name="vf" fmla="val 115470"/>
                </a:avLst>
              </a:pr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sp>
            <p:nvSpPr>
              <p:cNvPr id="89" name="Shape 89"/>
              <p:cNvSpPr/>
              <p:nvPr/>
            </p:nvSpPr>
            <p:spPr>
              <a:xfrm>
                <a:off x="1110" y="2656"/>
                <a:ext cx="1536" cy="1328"/>
              </a:xfrm>
              <a:prstGeom prst="hexagon">
                <a:avLst>
                  <a:gd name="adj" fmla="val 28916"/>
                  <a:gd name="vf" fmla="val 115470"/>
                </a:avLst>
              </a:prstGeom>
              <a:gradFill>
                <a:gsLst>
                  <a:gs pos="0">
                    <a:srgbClr val="E6E6E6"/>
                  </a:gs>
                  <a:gs pos="7500">
                    <a:srgbClr val="7D8496"/>
                  </a:gs>
                  <a:gs pos="26499">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0"/>
              </a:gradFill>
              <a:ln w="9525" cap="flat" cmpd="sng">
                <a:solidFill>
                  <a:srgbClr val="C0C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sp>
            <p:nvSpPr>
              <p:cNvPr id="90" name="Shape 90"/>
              <p:cNvSpPr/>
              <p:nvPr/>
            </p:nvSpPr>
            <p:spPr>
              <a:xfrm>
                <a:off x="1200" y="2737"/>
                <a:ext cx="1349" cy="1167"/>
              </a:xfrm>
              <a:prstGeom prst="hexagon">
                <a:avLst>
                  <a:gd name="adj" fmla="val 28896"/>
                  <a:gd name="vf" fmla="val 115470"/>
                </a:avLst>
              </a:prstGeom>
              <a:gradFill>
                <a:gsLst>
                  <a:gs pos="0">
                    <a:srgbClr val="B34700"/>
                  </a:gs>
                  <a:gs pos="100000">
                    <a:schemeClr val="hlink"/>
                  </a:gs>
                </a:gsLst>
                <a:lin ang="27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grpSp>
        <p:cxnSp>
          <p:nvCxnSpPr>
            <p:cNvPr id="91" name="Shape 91"/>
            <p:cNvCxnSpPr/>
            <p:nvPr/>
          </p:nvCxnSpPr>
          <p:spPr>
            <a:xfrm>
              <a:off x="1536" y="1563"/>
              <a:ext cx="3024" cy="0"/>
            </a:xfrm>
            <a:prstGeom prst="straightConnector1">
              <a:avLst/>
            </a:prstGeom>
            <a:noFill/>
            <a:ln w="25400" cap="flat" cmpd="sng">
              <a:solidFill>
                <a:srgbClr val="C0C0C0"/>
              </a:solidFill>
              <a:prstDash val="dot"/>
              <a:round/>
              <a:headEnd type="none" w="med" len="med"/>
              <a:tailEnd type="oval" w="med" len="med"/>
            </a:ln>
          </p:spPr>
        </p:cxnSp>
        <p:sp>
          <p:nvSpPr>
            <p:cNvPr id="92" name="Shape 92"/>
            <p:cNvSpPr txBox="1"/>
            <p:nvPr/>
          </p:nvSpPr>
          <p:spPr>
            <a:xfrm>
              <a:off x="1680" y="1227"/>
              <a:ext cx="1277" cy="2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200">
                  <a:solidFill>
                    <a:schemeClr val="dk1"/>
                  </a:solidFill>
                  <a:latin typeface="Georgia"/>
                  <a:ea typeface="Georgia"/>
                  <a:cs typeface="Georgia"/>
                  <a:sym typeface="Georgia"/>
                </a:rPr>
                <a:t>Problématique</a:t>
              </a:r>
              <a:endParaRPr sz="2200">
                <a:solidFill>
                  <a:schemeClr val="dk1"/>
                </a:solidFill>
                <a:latin typeface="Georgia"/>
                <a:ea typeface="Georgia"/>
                <a:cs typeface="Georgia"/>
                <a:sym typeface="Georgia"/>
              </a:endParaRPr>
            </a:p>
          </p:txBody>
        </p:sp>
        <p:sp>
          <p:nvSpPr>
            <p:cNvPr id="93" name="Shape 93"/>
            <p:cNvSpPr txBox="1"/>
            <p:nvPr/>
          </p:nvSpPr>
          <p:spPr>
            <a:xfrm>
              <a:off x="1276" y="1241"/>
              <a:ext cx="223" cy="2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2400" b="1">
                  <a:solidFill>
                    <a:schemeClr val="lt1"/>
                  </a:solidFill>
                  <a:latin typeface="Helvetica Neue Light"/>
                  <a:ea typeface="Helvetica Neue Light"/>
                  <a:cs typeface="Helvetica Neue Light"/>
                  <a:sym typeface="Helvetica Neue Light"/>
                </a:rPr>
                <a:t>1</a:t>
              </a:r>
              <a:endParaRPr/>
            </a:p>
          </p:txBody>
        </p:sp>
      </p:grpSp>
      <p:grpSp>
        <p:nvGrpSpPr>
          <p:cNvPr id="94" name="Shape 94"/>
          <p:cNvGrpSpPr/>
          <p:nvPr/>
        </p:nvGrpSpPr>
        <p:grpSpPr>
          <a:xfrm>
            <a:off x="2104298" y="1516239"/>
            <a:ext cx="5402263" cy="708025"/>
            <a:chOff x="1157" y="1731"/>
            <a:chExt cx="3403" cy="446"/>
          </a:xfrm>
        </p:grpSpPr>
        <p:grpSp>
          <p:nvGrpSpPr>
            <p:cNvPr id="95" name="Shape 95"/>
            <p:cNvGrpSpPr/>
            <p:nvPr/>
          </p:nvGrpSpPr>
          <p:grpSpPr>
            <a:xfrm>
              <a:off x="1157" y="1731"/>
              <a:ext cx="481" cy="446"/>
              <a:chOff x="3187" y="2572"/>
              <a:chExt cx="1551" cy="1435"/>
            </a:xfrm>
          </p:grpSpPr>
          <p:sp>
            <p:nvSpPr>
              <p:cNvPr id="96" name="Shape 96"/>
              <p:cNvSpPr/>
              <p:nvPr/>
            </p:nvSpPr>
            <p:spPr>
              <a:xfrm>
                <a:off x="3187" y="2679"/>
                <a:ext cx="1536" cy="1328"/>
              </a:xfrm>
              <a:prstGeom prst="hexagon">
                <a:avLst>
                  <a:gd name="adj" fmla="val 28916"/>
                  <a:gd name="vf" fmla="val 115470"/>
                </a:avLst>
              </a:pr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sp>
            <p:nvSpPr>
              <p:cNvPr id="97" name="Shape 97"/>
              <p:cNvSpPr/>
              <p:nvPr/>
            </p:nvSpPr>
            <p:spPr>
              <a:xfrm>
                <a:off x="3202" y="2572"/>
                <a:ext cx="1536" cy="1328"/>
              </a:xfrm>
              <a:prstGeom prst="hexagon">
                <a:avLst>
                  <a:gd name="adj" fmla="val 28916"/>
                  <a:gd name="vf" fmla="val 115470"/>
                </a:avLst>
              </a:prstGeom>
              <a:gradFill>
                <a:gsLst>
                  <a:gs pos="0">
                    <a:srgbClr val="E6E6E6"/>
                  </a:gs>
                  <a:gs pos="7500">
                    <a:srgbClr val="7D8496"/>
                  </a:gs>
                  <a:gs pos="26499">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0"/>
              </a:gradFill>
              <a:ln w="9525" cap="flat" cmpd="sng">
                <a:solidFill>
                  <a:srgbClr val="C0C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sp>
            <p:nvSpPr>
              <p:cNvPr id="98" name="Shape 98"/>
              <p:cNvSpPr/>
              <p:nvPr/>
            </p:nvSpPr>
            <p:spPr>
              <a:xfrm>
                <a:off x="3286" y="2670"/>
                <a:ext cx="1351" cy="1168"/>
              </a:xfrm>
              <a:prstGeom prst="hexagon">
                <a:avLst>
                  <a:gd name="adj" fmla="val 28896"/>
                  <a:gd name="vf" fmla="val 115470"/>
                </a:avLst>
              </a:prstGeom>
              <a:gradFill>
                <a:gsLst>
                  <a:gs pos="0">
                    <a:schemeClr val="accent1"/>
                  </a:gs>
                  <a:gs pos="100000">
                    <a:schemeClr val="accent1"/>
                  </a:gs>
                </a:gsLst>
                <a:lin ang="27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grpSp>
        <p:cxnSp>
          <p:nvCxnSpPr>
            <p:cNvPr id="99" name="Shape 99"/>
            <p:cNvCxnSpPr/>
            <p:nvPr/>
          </p:nvCxnSpPr>
          <p:spPr>
            <a:xfrm>
              <a:off x="1536" y="2139"/>
              <a:ext cx="3024" cy="0"/>
            </a:xfrm>
            <a:prstGeom prst="straightConnector1">
              <a:avLst/>
            </a:prstGeom>
            <a:noFill/>
            <a:ln w="25400" cap="flat" cmpd="sng">
              <a:solidFill>
                <a:srgbClr val="C0C0C0"/>
              </a:solidFill>
              <a:prstDash val="dot"/>
              <a:round/>
              <a:headEnd type="none" w="med" len="med"/>
              <a:tailEnd type="oval" w="med" len="med"/>
            </a:ln>
          </p:spPr>
        </p:cxnSp>
        <p:sp>
          <p:nvSpPr>
            <p:cNvPr id="100" name="Shape 100"/>
            <p:cNvSpPr txBox="1"/>
            <p:nvPr/>
          </p:nvSpPr>
          <p:spPr>
            <a:xfrm>
              <a:off x="1680" y="1803"/>
              <a:ext cx="2502" cy="212"/>
            </a:xfrm>
            <a:prstGeom prst="rect">
              <a:avLst/>
            </a:prstGeom>
            <a:noFill/>
            <a:ln>
              <a:noFill/>
            </a:ln>
          </p:spPr>
          <p:txBody>
            <a:bodyPr spcFirstLastPara="1" wrap="square" lIns="91425" tIns="45700" rIns="91425" bIns="45700" anchor="t" anchorCtr="0">
              <a:noAutofit/>
            </a:bodyPr>
            <a:lstStyle/>
            <a:p>
              <a:r>
                <a:rPr lang="fr-FR" sz="2200" dirty="0">
                  <a:solidFill>
                    <a:schemeClr val="dk1"/>
                  </a:solidFill>
                  <a:latin typeface="Georgia"/>
                  <a:ea typeface="Georgia"/>
                  <a:cs typeface="Georgia"/>
                  <a:sym typeface="Georgia"/>
                </a:rPr>
                <a:t>Outils et langages utilisés</a:t>
              </a:r>
            </a:p>
            <a:p>
              <a:pPr marL="0" marR="0" lvl="0" indent="0" algn="l" rtl="0">
                <a:spcBef>
                  <a:spcPts val="0"/>
                </a:spcBef>
                <a:spcAft>
                  <a:spcPts val="0"/>
                </a:spcAft>
                <a:buNone/>
              </a:pPr>
              <a:endParaRPr sz="2200" dirty="0">
                <a:solidFill>
                  <a:schemeClr val="dk1"/>
                </a:solidFill>
                <a:latin typeface="Georgia"/>
                <a:ea typeface="Georgia"/>
                <a:cs typeface="Georgia"/>
                <a:sym typeface="Georgia"/>
              </a:endParaRPr>
            </a:p>
          </p:txBody>
        </p:sp>
        <p:sp>
          <p:nvSpPr>
            <p:cNvPr id="101" name="Shape 101"/>
            <p:cNvSpPr txBox="1"/>
            <p:nvPr/>
          </p:nvSpPr>
          <p:spPr>
            <a:xfrm>
              <a:off x="1276" y="1817"/>
              <a:ext cx="223" cy="2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2400" b="1">
                  <a:solidFill>
                    <a:schemeClr val="lt1"/>
                  </a:solidFill>
                  <a:latin typeface="Helvetica Neue Light"/>
                  <a:ea typeface="Helvetica Neue Light"/>
                  <a:cs typeface="Helvetica Neue Light"/>
                  <a:sym typeface="Helvetica Neue Light"/>
                </a:rPr>
                <a:t>2</a:t>
              </a:r>
              <a:endParaRPr/>
            </a:p>
          </p:txBody>
        </p:sp>
      </p:grpSp>
      <p:grpSp>
        <p:nvGrpSpPr>
          <p:cNvPr id="102" name="Shape 102"/>
          <p:cNvGrpSpPr/>
          <p:nvPr/>
        </p:nvGrpSpPr>
        <p:grpSpPr>
          <a:xfrm>
            <a:off x="2168593" y="2464929"/>
            <a:ext cx="5410200" cy="665162"/>
            <a:chOff x="1152" y="2317"/>
            <a:chExt cx="3408" cy="419"/>
          </a:xfrm>
        </p:grpSpPr>
        <p:grpSp>
          <p:nvGrpSpPr>
            <p:cNvPr id="103" name="Shape 103"/>
            <p:cNvGrpSpPr/>
            <p:nvPr/>
          </p:nvGrpSpPr>
          <p:grpSpPr>
            <a:xfrm>
              <a:off x="1152" y="2317"/>
              <a:ext cx="480" cy="419"/>
              <a:chOff x="1110" y="2656"/>
              <a:chExt cx="1549" cy="1351"/>
            </a:xfrm>
          </p:grpSpPr>
          <p:sp>
            <p:nvSpPr>
              <p:cNvPr id="104" name="Shape 104"/>
              <p:cNvSpPr/>
              <p:nvPr/>
            </p:nvSpPr>
            <p:spPr>
              <a:xfrm>
                <a:off x="1123" y="2679"/>
                <a:ext cx="1536" cy="1328"/>
              </a:xfrm>
              <a:prstGeom prst="hexagon">
                <a:avLst>
                  <a:gd name="adj" fmla="val 28916"/>
                  <a:gd name="vf" fmla="val 115470"/>
                </a:avLst>
              </a:pr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sp>
            <p:nvSpPr>
              <p:cNvPr id="105" name="Shape 105"/>
              <p:cNvSpPr/>
              <p:nvPr/>
            </p:nvSpPr>
            <p:spPr>
              <a:xfrm>
                <a:off x="1110" y="2656"/>
                <a:ext cx="1536" cy="1328"/>
              </a:xfrm>
              <a:prstGeom prst="hexagon">
                <a:avLst>
                  <a:gd name="adj" fmla="val 28916"/>
                  <a:gd name="vf" fmla="val 115470"/>
                </a:avLst>
              </a:prstGeom>
              <a:gradFill>
                <a:gsLst>
                  <a:gs pos="0">
                    <a:srgbClr val="E6E6E6"/>
                  </a:gs>
                  <a:gs pos="7500">
                    <a:srgbClr val="7D8496"/>
                  </a:gs>
                  <a:gs pos="26499">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0"/>
              </a:gradFill>
              <a:ln w="9525" cap="flat" cmpd="sng">
                <a:solidFill>
                  <a:srgbClr val="C0C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sp>
            <p:nvSpPr>
              <p:cNvPr id="106" name="Shape 106"/>
              <p:cNvSpPr/>
              <p:nvPr/>
            </p:nvSpPr>
            <p:spPr>
              <a:xfrm>
                <a:off x="1200" y="2737"/>
                <a:ext cx="1349" cy="1167"/>
              </a:xfrm>
              <a:prstGeom prst="hexagon">
                <a:avLst>
                  <a:gd name="adj" fmla="val 28896"/>
                  <a:gd name="vf" fmla="val 115470"/>
                </a:avLst>
              </a:prstGeom>
              <a:gradFill>
                <a:gsLst>
                  <a:gs pos="0">
                    <a:srgbClr val="B34700"/>
                  </a:gs>
                  <a:gs pos="100000">
                    <a:schemeClr val="hlink"/>
                  </a:gs>
                </a:gsLst>
                <a:lin ang="27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grpSp>
        <p:cxnSp>
          <p:nvCxnSpPr>
            <p:cNvPr id="107" name="Shape 107"/>
            <p:cNvCxnSpPr/>
            <p:nvPr/>
          </p:nvCxnSpPr>
          <p:spPr>
            <a:xfrm>
              <a:off x="1536" y="2701"/>
              <a:ext cx="3024" cy="0"/>
            </a:xfrm>
            <a:prstGeom prst="straightConnector1">
              <a:avLst/>
            </a:prstGeom>
            <a:noFill/>
            <a:ln w="25400" cap="flat" cmpd="sng">
              <a:solidFill>
                <a:srgbClr val="C0C0C0"/>
              </a:solidFill>
              <a:prstDash val="dot"/>
              <a:round/>
              <a:headEnd type="none" w="med" len="med"/>
              <a:tailEnd type="oval" w="med" len="med"/>
            </a:ln>
          </p:spPr>
        </p:cxnSp>
        <p:sp>
          <p:nvSpPr>
            <p:cNvPr id="108" name="Shape 108"/>
            <p:cNvSpPr txBox="1"/>
            <p:nvPr/>
          </p:nvSpPr>
          <p:spPr>
            <a:xfrm>
              <a:off x="1680" y="2365"/>
              <a:ext cx="2496" cy="257"/>
            </a:xfrm>
            <a:prstGeom prst="rect">
              <a:avLst/>
            </a:prstGeom>
            <a:noFill/>
            <a:ln>
              <a:noFill/>
            </a:ln>
          </p:spPr>
          <p:txBody>
            <a:bodyPr spcFirstLastPara="1" wrap="square" lIns="91425" tIns="45700" rIns="91425" bIns="45700" anchor="t" anchorCtr="0">
              <a:noAutofit/>
            </a:bodyPr>
            <a:lstStyle/>
            <a:p>
              <a:pPr lvl="0"/>
              <a:r>
                <a:rPr lang="fr-FR" sz="2200" dirty="0">
                  <a:solidFill>
                    <a:schemeClr val="dk1"/>
                  </a:solidFill>
                  <a:latin typeface="Georgia"/>
                  <a:ea typeface="Georgia"/>
                  <a:cs typeface="Georgia"/>
                  <a:sym typeface="Georgia"/>
                </a:rPr>
                <a:t>Architecture de l’application</a:t>
              </a:r>
            </a:p>
          </p:txBody>
        </p:sp>
        <p:sp>
          <p:nvSpPr>
            <p:cNvPr id="109" name="Shape 109"/>
            <p:cNvSpPr txBox="1"/>
            <p:nvPr/>
          </p:nvSpPr>
          <p:spPr>
            <a:xfrm>
              <a:off x="1276" y="2379"/>
              <a:ext cx="223" cy="2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2400" b="1">
                  <a:solidFill>
                    <a:schemeClr val="lt1"/>
                  </a:solidFill>
                  <a:latin typeface="Helvetica Neue Light"/>
                  <a:ea typeface="Helvetica Neue Light"/>
                  <a:cs typeface="Helvetica Neue Light"/>
                  <a:sym typeface="Helvetica Neue Light"/>
                </a:rPr>
                <a:t>3</a:t>
              </a:r>
              <a:endParaRPr/>
            </a:p>
          </p:txBody>
        </p:sp>
      </p:grpSp>
      <p:grpSp>
        <p:nvGrpSpPr>
          <p:cNvPr id="110" name="Shape 110"/>
          <p:cNvGrpSpPr/>
          <p:nvPr/>
        </p:nvGrpSpPr>
        <p:grpSpPr>
          <a:xfrm>
            <a:off x="2125333" y="3326518"/>
            <a:ext cx="5410201" cy="665162"/>
            <a:chOff x="1152" y="2893"/>
            <a:chExt cx="3408" cy="419"/>
          </a:xfrm>
        </p:grpSpPr>
        <p:grpSp>
          <p:nvGrpSpPr>
            <p:cNvPr id="111" name="Shape 111"/>
            <p:cNvGrpSpPr/>
            <p:nvPr/>
          </p:nvGrpSpPr>
          <p:grpSpPr>
            <a:xfrm>
              <a:off x="1152" y="2893"/>
              <a:ext cx="480" cy="419"/>
              <a:chOff x="3174" y="2656"/>
              <a:chExt cx="1549" cy="1351"/>
            </a:xfrm>
          </p:grpSpPr>
          <p:sp>
            <p:nvSpPr>
              <p:cNvPr id="112" name="Shape 112"/>
              <p:cNvSpPr/>
              <p:nvPr/>
            </p:nvSpPr>
            <p:spPr>
              <a:xfrm>
                <a:off x="3187" y="2679"/>
                <a:ext cx="1536" cy="1328"/>
              </a:xfrm>
              <a:prstGeom prst="hexagon">
                <a:avLst>
                  <a:gd name="adj" fmla="val 28916"/>
                  <a:gd name="vf" fmla="val 115470"/>
                </a:avLst>
              </a:pr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sp>
            <p:nvSpPr>
              <p:cNvPr id="113" name="Shape 113"/>
              <p:cNvSpPr/>
              <p:nvPr/>
            </p:nvSpPr>
            <p:spPr>
              <a:xfrm>
                <a:off x="3174" y="2656"/>
                <a:ext cx="1536" cy="1328"/>
              </a:xfrm>
              <a:prstGeom prst="hexagon">
                <a:avLst>
                  <a:gd name="adj" fmla="val 28916"/>
                  <a:gd name="vf" fmla="val 115470"/>
                </a:avLst>
              </a:prstGeom>
              <a:gradFill>
                <a:gsLst>
                  <a:gs pos="0">
                    <a:srgbClr val="E6E6E6"/>
                  </a:gs>
                  <a:gs pos="7500">
                    <a:srgbClr val="7D8496"/>
                  </a:gs>
                  <a:gs pos="26499">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0"/>
              </a:gradFill>
              <a:ln w="9525" cap="flat" cmpd="sng">
                <a:solidFill>
                  <a:srgbClr val="C0C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sp>
            <p:nvSpPr>
              <p:cNvPr id="114" name="Shape 114"/>
              <p:cNvSpPr/>
              <p:nvPr/>
            </p:nvSpPr>
            <p:spPr>
              <a:xfrm>
                <a:off x="3261" y="2737"/>
                <a:ext cx="1349" cy="1167"/>
              </a:xfrm>
              <a:prstGeom prst="hexagon">
                <a:avLst>
                  <a:gd name="adj" fmla="val 28896"/>
                  <a:gd name="vf" fmla="val 115470"/>
                </a:avLst>
              </a:prstGeom>
              <a:gradFill>
                <a:gsLst>
                  <a:gs pos="0">
                    <a:schemeClr val="accent1"/>
                  </a:gs>
                  <a:gs pos="100000">
                    <a:schemeClr val="accent1"/>
                  </a:gs>
                </a:gsLst>
                <a:lin ang="27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grpSp>
        <p:cxnSp>
          <p:nvCxnSpPr>
            <p:cNvPr id="115" name="Shape 115"/>
            <p:cNvCxnSpPr/>
            <p:nvPr/>
          </p:nvCxnSpPr>
          <p:spPr>
            <a:xfrm>
              <a:off x="1536" y="3277"/>
              <a:ext cx="3024" cy="0"/>
            </a:xfrm>
            <a:prstGeom prst="straightConnector1">
              <a:avLst/>
            </a:prstGeom>
            <a:noFill/>
            <a:ln w="25400" cap="flat" cmpd="sng">
              <a:solidFill>
                <a:srgbClr val="C0C0C0"/>
              </a:solidFill>
              <a:prstDash val="dot"/>
              <a:round/>
              <a:headEnd type="none" w="med" len="med"/>
              <a:tailEnd type="oval" w="med" len="med"/>
            </a:ln>
          </p:spPr>
        </p:cxnSp>
        <p:sp>
          <p:nvSpPr>
            <p:cNvPr id="116" name="Shape 116"/>
            <p:cNvSpPr txBox="1"/>
            <p:nvPr/>
          </p:nvSpPr>
          <p:spPr>
            <a:xfrm>
              <a:off x="1680" y="2941"/>
              <a:ext cx="2352" cy="271"/>
            </a:xfrm>
            <a:prstGeom prst="rect">
              <a:avLst/>
            </a:prstGeom>
            <a:noFill/>
            <a:ln>
              <a:noFill/>
            </a:ln>
          </p:spPr>
          <p:txBody>
            <a:bodyPr spcFirstLastPara="1" wrap="square" lIns="91425" tIns="45700" rIns="91425" bIns="45700" anchor="t" anchorCtr="0">
              <a:noAutofit/>
            </a:bodyPr>
            <a:lstStyle/>
            <a:p>
              <a:pPr lvl="0"/>
              <a:r>
                <a:rPr lang="fr-FR" sz="2200" dirty="0">
                  <a:solidFill>
                    <a:schemeClr val="dk1"/>
                  </a:solidFill>
                  <a:latin typeface="Georgia"/>
                  <a:ea typeface="Georgia"/>
                  <a:cs typeface="Georgia"/>
                  <a:sym typeface="Georgia"/>
                </a:rPr>
                <a:t>Algorithme de localisation</a:t>
              </a:r>
            </a:p>
          </p:txBody>
        </p:sp>
        <p:sp>
          <p:nvSpPr>
            <p:cNvPr id="117" name="Shape 117"/>
            <p:cNvSpPr txBox="1"/>
            <p:nvPr/>
          </p:nvSpPr>
          <p:spPr>
            <a:xfrm>
              <a:off x="1276" y="2955"/>
              <a:ext cx="223" cy="2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2400" b="1">
                  <a:solidFill>
                    <a:schemeClr val="lt1"/>
                  </a:solidFill>
                  <a:latin typeface="Helvetica Neue Light"/>
                  <a:ea typeface="Helvetica Neue Light"/>
                  <a:cs typeface="Helvetica Neue Light"/>
                  <a:sym typeface="Helvetica Neue Light"/>
                </a:rPr>
                <a:t>4</a:t>
              </a:r>
              <a:endParaRPr/>
            </a:p>
          </p:txBody>
        </p:sp>
      </p:grpSp>
      <p:grpSp>
        <p:nvGrpSpPr>
          <p:cNvPr id="126" name="Shape 126"/>
          <p:cNvGrpSpPr/>
          <p:nvPr/>
        </p:nvGrpSpPr>
        <p:grpSpPr>
          <a:xfrm>
            <a:off x="1949777" y="5164494"/>
            <a:ext cx="5410200" cy="665163"/>
            <a:chOff x="1152" y="2893"/>
            <a:chExt cx="3408" cy="419"/>
          </a:xfrm>
        </p:grpSpPr>
        <p:grpSp>
          <p:nvGrpSpPr>
            <p:cNvPr id="127" name="Shape 127"/>
            <p:cNvGrpSpPr/>
            <p:nvPr/>
          </p:nvGrpSpPr>
          <p:grpSpPr>
            <a:xfrm>
              <a:off x="1152" y="2893"/>
              <a:ext cx="480" cy="419"/>
              <a:chOff x="3174" y="2656"/>
              <a:chExt cx="1549" cy="1351"/>
            </a:xfrm>
          </p:grpSpPr>
          <p:sp>
            <p:nvSpPr>
              <p:cNvPr id="128" name="Shape 128"/>
              <p:cNvSpPr/>
              <p:nvPr/>
            </p:nvSpPr>
            <p:spPr>
              <a:xfrm>
                <a:off x="3187" y="2679"/>
                <a:ext cx="1536" cy="1328"/>
              </a:xfrm>
              <a:prstGeom prst="hexagon">
                <a:avLst>
                  <a:gd name="adj" fmla="val 28916"/>
                  <a:gd name="vf" fmla="val 115470"/>
                </a:avLst>
              </a:pr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sp>
            <p:nvSpPr>
              <p:cNvPr id="129" name="Shape 129"/>
              <p:cNvSpPr/>
              <p:nvPr/>
            </p:nvSpPr>
            <p:spPr>
              <a:xfrm>
                <a:off x="3174" y="2656"/>
                <a:ext cx="1536" cy="1328"/>
              </a:xfrm>
              <a:prstGeom prst="hexagon">
                <a:avLst>
                  <a:gd name="adj" fmla="val 28916"/>
                  <a:gd name="vf" fmla="val 115470"/>
                </a:avLst>
              </a:prstGeom>
              <a:gradFill>
                <a:gsLst>
                  <a:gs pos="0">
                    <a:srgbClr val="E6E6E6"/>
                  </a:gs>
                  <a:gs pos="7500">
                    <a:srgbClr val="7D8496"/>
                  </a:gs>
                  <a:gs pos="26499">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0"/>
              </a:gradFill>
              <a:ln w="9525" cap="flat" cmpd="sng">
                <a:solidFill>
                  <a:srgbClr val="C0C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sp>
            <p:nvSpPr>
              <p:cNvPr id="130" name="Shape 130"/>
              <p:cNvSpPr/>
              <p:nvPr/>
            </p:nvSpPr>
            <p:spPr>
              <a:xfrm>
                <a:off x="3264" y="2737"/>
                <a:ext cx="1349" cy="1167"/>
              </a:xfrm>
              <a:prstGeom prst="hexagon">
                <a:avLst>
                  <a:gd name="adj" fmla="val 28896"/>
                  <a:gd name="vf" fmla="val 115470"/>
                </a:avLst>
              </a:prstGeom>
              <a:gradFill>
                <a:gsLst>
                  <a:gs pos="0">
                    <a:schemeClr val="accent1"/>
                  </a:gs>
                  <a:gs pos="100000">
                    <a:schemeClr val="accent1"/>
                  </a:gs>
                </a:gsLst>
                <a:lin ang="27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grpSp>
        <p:cxnSp>
          <p:nvCxnSpPr>
            <p:cNvPr id="131" name="Shape 131"/>
            <p:cNvCxnSpPr/>
            <p:nvPr/>
          </p:nvCxnSpPr>
          <p:spPr>
            <a:xfrm>
              <a:off x="1536" y="3277"/>
              <a:ext cx="3024" cy="0"/>
            </a:xfrm>
            <a:prstGeom prst="straightConnector1">
              <a:avLst/>
            </a:prstGeom>
            <a:noFill/>
            <a:ln w="25400" cap="flat" cmpd="sng">
              <a:solidFill>
                <a:srgbClr val="C0C0C0"/>
              </a:solidFill>
              <a:prstDash val="dot"/>
              <a:round/>
              <a:headEnd type="none" w="med" len="med"/>
              <a:tailEnd type="oval" w="med" len="med"/>
            </a:ln>
          </p:spPr>
        </p:cxnSp>
        <p:sp>
          <p:nvSpPr>
            <p:cNvPr id="132" name="Shape 132"/>
            <p:cNvSpPr txBox="1"/>
            <p:nvPr/>
          </p:nvSpPr>
          <p:spPr>
            <a:xfrm>
              <a:off x="1680" y="2941"/>
              <a:ext cx="2296" cy="301"/>
            </a:xfrm>
            <a:prstGeom prst="rect">
              <a:avLst/>
            </a:prstGeom>
            <a:noFill/>
            <a:ln>
              <a:noFill/>
            </a:ln>
          </p:spPr>
          <p:txBody>
            <a:bodyPr spcFirstLastPara="1" wrap="square" lIns="91425" tIns="45700" rIns="91425" bIns="45700" anchor="t" anchorCtr="0">
              <a:noAutofit/>
            </a:bodyPr>
            <a:lstStyle/>
            <a:p>
              <a:pPr lvl="0"/>
              <a:r>
                <a:rPr lang="fr-FR" sz="2200" dirty="0">
                  <a:solidFill>
                    <a:schemeClr val="dk1"/>
                  </a:solidFill>
                  <a:latin typeface="Georgia"/>
                  <a:ea typeface="Georgia"/>
                  <a:cs typeface="Georgia"/>
                  <a:sym typeface="Georgia"/>
                </a:rPr>
                <a:t>Conclusion et perspectives</a:t>
              </a:r>
            </a:p>
          </p:txBody>
        </p:sp>
        <p:sp>
          <p:nvSpPr>
            <p:cNvPr id="133" name="Shape 133"/>
            <p:cNvSpPr txBox="1"/>
            <p:nvPr/>
          </p:nvSpPr>
          <p:spPr>
            <a:xfrm>
              <a:off x="1275" y="2955"/>
              <a:ext cx="224" cy="29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2400" b="1">
                  <a:solidFill>
                    <a:schemeClr val="lt1"/>
                  </a:solidFill>
                  <a:latin typeface="Helvetica Neue Light"/>
                  <a:ea typeface="Helvetica Neue Light"/>
                  <a:cs typeface="Helvetica Neue Light"/>
                  <a:sym typeface="Helvetica Neue Light"/>
                </a:rPr>
                <a:t>6</a:t>
              </a:r>
              <a:endParaRPr/>
            </a:p>
          </p:txBody>
        </p:sp>
      </p:grpSp>
      <p:grpSp>
        <p:nvGrpSpPr>
          <p:cNvPr id="134" name="Shape 134"/>
          <p:cNvGrpSpPr/>
          <p:nvPr/>
        </p:nvGrpSpPr>
        <p:grpSpPr>
          <a:xfrm>
            <a:off x="2157518" y="4194060"/>
            <a:ext cx="5410200" cy="665162"/>
            <a:chOff x="1152" y="2317"/>
            <a:chExt cx="3408" cy="419"/>
          </a:xfrm>
        </p:grpSpPr>
        <p:grpSp>
          <p:nvGrpSpPr>
            <p:cNvPr id="135" name="Shape 135"/>
            <p:cNvGrpSpPr/>
            <p:nvPr/>
          </p:nvGrpSpPr>
          <p:grpSpPr>
            <a:xfrm>
              <a:off x="1152" y="2317"/>
              <a:ext cx="480" cy="419"/>
              <a:chOff x="1110" y="2656"/>
              <a:chExt cx="1549" cy="1351"/>
            </a:xfrm>
          </p:grpSpPr>
          <p:sp>
            <p:nvSpPr>
              <p:cNvPr id="136" name="Shape 136"/>
              <p:cNvSpPr/>
              <p:nvPr/>
            </p:nvSpPr>
            <p:spPr>
              <a:xfrm>
                <a:off x="1123" y="2679"/>
                <a:ext cx="1536" cy="1328"/>
              </a:xfrm>
              <a:prstGeom prst="hexagon">
                <a:avLst>
                  <a:gd name="adj" fmla="val 28916"/>
                  <a:gd name="vf" fmla="val 115470"/>
                </a:avLst>
              </a:pr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sp>
            <p:nvSpPr>
              <p:cNvPr id="137" name="Shape 137"/>
              <p:cNvSpPr/>
              <p:nvPr/>
            </p:nvSpPr>
            <p:spPr>
              <a:xfrm>
                <a:off x="1110" y="2656"/>
                <a:ext cx="1536" cy="1328"/>
              </a:xfrm>
              <a:prstGeom prst="hexagon">
                <a:avLst>
                  <a:gd name="adj" fmla="val 28916"/>
                  <a:gd name="vf" fmla="val 115470"/>
                </a:avLst>
              </a:prstGeom>
              <a:gradFill>
                <a:gsLst>
                  <a:gs pos="0">
                    <a:srgbClr val="E6E6E6"/>
                  </a:gs>
                  <a:gs pos="7500">
                    <a:srgbClr val="7D8496"/>
                  </a:gs>
                  <a:gs pos="26499">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0"/>
              </a:gradFill>
              <a:ln w="9525" cap="flat" cmpd="sng">
                <a:solidFill>
                  <a:srgbClr val="C0C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sp>
            <p:nvSpPr>
              <p:cNvPr id="138" name="Shape 138"/>
              <p:cNvSpPr/>
              <p:nvPr/>
            </p:nvSpPr>
            <p:spPr>
              <a:xfrm>
                <a:off x="1200" y="2737"/>
                <a:ext cx="1349" cy="1167"/>
              </a:xfrm>
              <a:prstGeom prst="hexagon">
                <a:avLst>
                  <a:gd name="adj" fmla="val 28896"/>
                  <a:gd name="vf" fmla="val 115470"/>
                </a:avLst>
              </a:prstGeom>
              <a:gradFill>
                <a:gsLst>
                  <a:gs pos="0">
                    <a:srgbClr val="B34700"/>
                  </a:gs>
                  <a:gs pos="100000">
                    <a:schemeClr val="hlink"/>
                  </a:gs>
                </a:gsLst>
                <a:lin ang="27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Helvetica Neue Light"/>
                  <a:ea typeface="Helvetica Neue Light"/>
                  <a:cs typeface="Helvetica Neue Light"/>
                  <a:sym typeface="Helvetica Neue Light"/>
                </a:endParaRPr>
              </a:p>
            </p:txBody>
          </p:sp>
        </p:grpSp>
        <p:cxnSp>
          <p:nvCxnSpPr>
            <p:cNvPr id="139" name="Shape 139"/>
            <p:cNvCxnSpPr/>
            <p:nvPr/>
          </p:nvCxnSpPr>
          <p:spPr>
            <a:xfrm>
              <a:off x="1536" y="2701"/>
              <a:ext cx="3024" cy="0"/>
            </a:xfrm>
            <a:prstGeom prst="straightConnector1">
              <a:avLst/>
            </a:prstGeom>
            <a:noFill/>
            <a:ln w="25400" cap="flat" cmpd="sng">
              <a:solidFill>
                <a:srgbClr val="C0C0C0"/>
              </a:solidFill>
              <a:prstDash val="dot"/>
              <a:round/>
              <a:headEnd type="none" w="med" len="med"/>
              <a:tailEnd type="oval" w="med" len="med"/>
            </a:ln>
          </p:spPr>
        </p:cxnSp>
        <p:sp>
          <p:nvSpPr>
            <p:cNvPr id="140" name="Shape 140"/>
            <p:cNvSpPr txBox="1"/>
            <p:nvPr/>
          </p:nvSpPr>
          <p:spPr>
            <a:xfrm>
              <a:off x="1680" y="2365"/>
              <a:ext cx="2179" cy="271"/>
            </a:xfrm>
            <a:prstGeom prst="rect">
              <a:avLst/>
            </a:prstGeom>
            <a:noFill/>
            <a:ln>
              <a:noFill/>
            </a:ln>
          </p:spPr>
          <p:txBody>
            <a:bodyPr spcFirstLastPara="1" wrap="square" lIns="91425" tIns="45700" rIns="91425" bIns="45700" anchor="t" anchorCtr="0">
              <a:noAutofit/>
            </a:bodyPr>
            <a:lstStyle/>
            <a:p>
              <a:pPr lvl="0"/>
              <a:r>
                <a:rPr lang="fr-FR" sz="2200" dirty="0">
                  <a:solidFill>
                    <a:schemeClr val="dk1"/>
                  </a:solidFill>
                  <a:latin typeface="Georgia"/>
                  <a:ea typeface="Georgia"/>
                  <a:cs typeface="Georgia"/>
                  <a:sym typeface="Georgia"/>
                </a:rPr>
                <a:t>Fonctionnalités réalisées</a:t>
              </a:r>
            </a:p>
          </p:txBody>
        </p:sp>
        <p:sp>
          <p:nvSpPr>
            <p:cNvPr id="141" name="Shape 141"/>
            <p:cNvSpPr txBox="1"/>
            <p:nvPr/>
          </p:nvSpPr>
          <p:spPr>
            <a:xfrm>
              <a:off x="1275" y="2379"/>
              <a:ext cx="224" cy="29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2400" b="1">
                  <a:solidFill>
                    <a:schemeClr val="lt1"/>
                  </a:solidFill>
                  <a:latin typeface="Helvetica Neue Light"/>
                  <a:ea typeface="Helvetica Neue Light"/>
                  <a:cs typeface="Helvetica Neue Light"/>
                  <a:sym typeface="Helvetica Neue Light"/>
                </a:rPr>
                <a:t>5</a:t>
              </a:r>
              <a:endParaRPr/>
            </a:p>
          </p:txBody>
        </p:sp>
      </p:gr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fade">
                                      <p:cBhvr>
                                        <p:cTn id="11" dur="500"/>
                                        <p:tgtEl>
                                          <p:spTgt spid="8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500"/>
                                        <p:tgtEl>
                                          <p:spTgt spid="9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
                                        </p:tgtEl>
                                        <p:attrNameLst>
                                          <p:attrName>style.visibility</p:attrName>
                                        </p:attrNameLst>
                                      </p:cBhvr>
                                      <p:to>
                                        <p:strVal val="visible"/>
                                      </p:to>
                                    </p:set>
                                    <p:animEffect transition="in" filter="fade">
                                      <p:cBhvr>
                                        <p:cTn id="21" dur="500"/>
                                        <p:tgtEl>
                                          <p:spTgt spid="10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0"/>
                                        </p:tgtEl>
                                        <p:attrNameLst>
                                          <p:attrName>style.visibility</p:attrName>
                                        </p:attrNameLst>
                                      </p:cBhvr>
                                      <p:to>
                                        <p:strVal val="visible"/>
                                      </p:to>
                                    </p:set>
                                    <p:animEffect transition="in" filter="fade">
                                      <p:cBhvr>
                                        <p:cTn id="26" dur="500"/>
                                        <p:tgtEl>
                                          <p:spTgt spid="1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4"/>
                                        </p:tgtEl>
                                        <p:attrNameLst>
                                          <p:attrName>style.visibility</p:attrName>
                                        </p:attrNameLst>
                                      </p:cBhvr>
                                      <p:to>
                                        <p:strVal val="visible"/>
                                      </p:to>
                                    </p:set>
                                    <p:animEffect transition="in" filter="fade">
                                      <p:cBhvr>
                                        <p:cTn id="31" dur="500"/>
                                        <p:tgtEl>
                                          <p:spTgt spid="13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fade">
                                      <p:cBhvr>
                                        <p:cTn id="36"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p:nvPr/>
        </p:nvSpPr>
        <p:spPr>
          <a:xfrm>
            <a:off x="8666163" y="6370638"/>
            <a:ext cx="341400" cy="399900"/>
          </a:xfrm>
          <a:prstGeom prst="rect">
            <a:avLst/>
          </a:prstGeom>
          <a:gradFill>
            <a:gsLst>
              <a:gs pos="0">
                <a:srgbClr val="BBBBBB"/>
              </a:gs>
              <a:gs pos="80000">
                <a:srgbClr val="F6F6F6"/>
              </a:gs>
              <a:gs pos="100000">
                <a:srgbClr val="F7F7F7"/>
              </a:gs>
            </a:gsLst>
            <a:lin ang="16200038" scaled="0"/>
          </a:gradFill>
          <a:ln w="9525" cap="flat" cmpd="sng">
            <a:solidFill>
              <a:srgbClr val="F9F9F9"/>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fr-FR" sz="2000" b="1">
                <a:solidFill>
                  <a:schemeClr val="dk1"/>
                </a:solidFill>
                <a:latin typeface="Calibri"/>
                <a:ea typeface="Calibri"/>
                <a:cs typeface="Calibri"/>
                <a:sym typeface="Calibri"/>
              </a:rPr>
              <a:t>2</a:t>
            </a:r>
            <a:endParaRPr/>
          </a:p>
        </p:txBody>
      </p:sp>
      <p:sp>
        <p:nvSpPr>
          <p:cNvPr id="149" name="Shape 149"/>
          <p:cNvSpPr/>
          <p:nvPr/>
        </p:nvSpPr>
        <p:spPr>
          <a:xfrm>
            <a:off x="0" y="14981"/>
            <a:ext cx="9144000" cy="6414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lt1"/>
              </a:solidFill>
              <a:latin typeface="Helvetica Neue Light"/>
              <a:ea typeface="Helvetica Neue Light"/>
              <a:cs typeface="Helvetica Neue Light"/>
              <a:sym typeface="Helvetica Neue Light"/>
            </a:endParaRPr>
          </a:p>
        </p:txBody>
      </p:sp>
      <p:sp>
        <p:nvSpPr>
          <p:cNvPr id="150" name="Shape 150"/>
          <p:cNvSpPr/>
          <p:nvPr/>
        </p:nvSpPr>
        <p:spPr>
          <a:xfrm>
            <a:off x="1176816" y="51352"/>
            <a:ext cx="13251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100">
                <a:solidFill>
                  <a:schemeClr val="dk1"/>
                </a:solidFill>
                <a:latin typeface="Georgia"/>
                <a:ea typeface="Georgia"/>
                <a:cs typeface="Georgia"/>
                <a:sym typeface="Georgia"/>
              </a:rPr>
              <a:t>Objectifs</a:t>
            </a:r>
            <a:endParaRPr sz="1100">
              <a:solidFill>
                <a:schemeClr val="dk1"/>
              </a:solidFill>
              <a:latin typeface="Georgia"/>
              <a:ea typeface="Georgia"/>
              <a:cs typeface="Georgia"/>
              <a:sym typeface="Georgia"/>
            </a:endParaRPr>
          </a:p>
        </p:txBody>
      </p:sp>
      <p:sp>
        <p:nvSpPr>
          <p:cNvPr id="151" name="Shape 151"/>
          <p:cNvSpPr/>
          <p:nvPr/>
        </p:nvSpPr>
        <p:spPr>
          <a:xfrm>
            <a:off x="2305729" y="57978"/>
            <a:ext cx="15492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Outils et langages</a:t>
            </a:r>
            <a:endParaRPr sz="1100">
              <a:solidFill>
                <a:srgbClr val="373737"/>
              </a:solidFill>
              <a:latin typeface="Georgia"/>
              <a:ea typeface="Georgia"/>
              <a:cs typeface="Georgia"/>
              <a:sym typeface="Georgia"/>
            </a:endParaRPr>
          </a:p>
        </p:txBody>
      </p:sp>
      <p:sp>
        <p:nvSpPr>
          <p:cNvPr id="152" name="Shape 152"/>
          <p:cNvSpPr/>
          <p:nvPr/>
        </p:nvSpPr>
        <p:spPr>
          <a:xfrm>
            <a:off x="3656646" y="76528"/>
            <a:ext cx="15447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Architecture</a:t>
            </a:r>
            <a:endParaRPr sz="1100">
              <a:solidFill>
                <a:srgbClr val="373737"/>
              </a:solidFill>
              <a:latin typeface="Georgia"/>
              <a:ea typeface="Georgia"/>
              <a:cs typeface="Georgia"/>
              <a:sym typeface="Georgia"/>
            </a:endParaRPr>
          </a:p>
        </p:txBody>
      </p:sp>
      <p:sp>
        <p:nvSpPr>
          <p:cNvPr id="153" name="Shape 153"/>
          <p:cNvSpPr/>
          <p:nvPr/>
        </p:nvSpPr>
        <p:spPr>
          <a:xfrm>
            <a:off x="56116" y="48858"/>
            <a:ext cx="1322400" cy="480900"/>
          </a:xfrm>
          <a:prstGeom prst="homePlate">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a:solidFill>
                  <a:srgbClr val="373737"/>
                </a:solidFill>
                <a:latin typeface="Georgia"/>
                <a:ea typeface="Georgia"/>
                <a:cs typeface="Georgia"/>
                <a:sym typeface="Georgia"/>
              </a:rPr>
              <a:t>Problématique</a:t>
            </a:r>
            <a:endParaRPr sz="1200">
              <a:solidFill>
                <a:srgbClr val="373737"/>
              </a:solidFill>
              <a:latin typeface="Georgia"/>
              <a:ea typeface="Georgia"/>
              <a:cs typeface="Georgia"/>
              <a:sym typeface="Georgia"/>
            </a:endParaRPr>
          </a:p>
        </p:txBody>
      </p:sp>
      <p:cxnSp>
        <p:nvCxnSpPr>
          <p:cNvPr id="154" name="Shape 154"/>
          <p:cNvCxnSpPr/>
          <p:nvPr/>
        </p:nvCxnSpPr>
        <p:spPr>
          <a:xfrm>
            <a:off x="0" y="598488"/>
            <a:ext cx="9311400" cy="57900"/>
          </a:xfrm>
          <a:prstGeom prst="straightConnector1">
            <a:avLst/>
          </a:prstGeom>
          <a:noFill/>
          <a:ln w="9525" cap="flat" cmpd="sng">
            <a:solidFill>
              <a:srgbClr val="F2F2F2"/>
            </a:solidFill>
            <a:prstDash val="solid"/>
            <a:round/>
            <a:headEnd type="none" w="sm" len="sm"/>
            <a:tailEnd type="none" w="sm" len="sm"/>
          </a:ln>
        </p:spPr>
      </p:cxnSp>
      <p:sp>
        <p:nvSpPr>
          <p:cNvPr id="155" name="Shape 155"/>
          <p:cNvSpPr/>
          <p:nvPr/>
        </p:nvSpPr>
        <p:spPr>
          <a:xfrm>
            <a:off x="5003981" y="68078"/>
            <a:ext cx="15471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Algorithme</a:t>
            </a:r>
            <a:endParaRPr sz="1100">
              <a:solidFill>
                <a:srgbClr val="373737"/>
              </a:solidFill>
              <a:latin typeface="Georgia"/>
              <a:ea typeface="Georgia"/>
              <a:cs typeface="Georgia"/>
              <a:sym typeface="Georgia"/>
            </a:endParaRPr>
          </a:p>
        </p:txBody>
      </p:sp>
      <p:sp>
        <p:nvSpPr>
          <p:cNvPr id="156" name="Shape 156"/>
          <p:cNvSpPr/>
          <p:nvPr/>
        </p:nvSpPr>
        <p:spPr>
          <a:xfrm>
            <a:off x="6367876" y="60709"/>
            <a:ext cx="16299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dirty="0">
                <a:solidFill>
                  <a:srgbClr val="373737"/>
                </a:solidFill>
                <a:latin typeface="Georgia"/>
                <a:ea typeface="Georgia"/>
                <a:cs typeface="Georgia"/>
                <a:sym typeface="Georgia"/>
              </a:rPr>
              <a:t>Fonctionnalités</a:t>
            </a:r>
            <a:endParaRPr sz="1100" dirty="0">
              <a:solidFill>
                <a:srgbClr val="373737"/>
              </a:solidFill>
              <a:latin typeface="Georgia"/>
              <a:ea typeface="Georgia"/>
              <a:cs typeface="Georgia"/>
              <a:sym typeface="Georgia"/>
            </a:endParaRPr>
          </a:p>
        </p:txBody>
      </p:sp>
      <p:sp>
        <p:nvSpPr>
          <p:cNvPr id="157" name="Shape 157"/>
          <p:cNvSpPr/>
          <p:nvPr/>
        </p:nvSpPr>
        <p:spPr>
          <a:xfrm>
            <a:off x="56116" y="51351"/>
            <a:ext cx="1322400" cy="480900"/>
          </a:xfrm>
          <a:prstGeom prst="homePlate">
            <a:avLst>
              <a:gd name="adj" fmla="val 50000"/>
            </a:avLst>
          </a:prstGeom>
          <a:solidFill>
            <a:srgbClr val="D809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chemeClr val="lt1"/>
                </a:solidFill>
                <a:latin typeface="Georgia"/>
                <a:ea typeface="Georgia"/>
                <a:cs typeface="Georgia"/>
                <a:sym typeface="Georgia"/>
              </a:rPr>
              <a:t>Problématique</a:t>
            </a:r>
            <a:endParaRPr sz="1100">
              <a:solidFill>
                <a:schemeClr val="lt1"/>
              </a:solidFill>
              <a:latin typeface="Georgia"/>
              <a:ea typeface="Georgia"/>
              <a:cs typeface="Georgia"/>
              <a:sym typeface="Georgia"/>
            </a:endParaRPr>
          </a:p>
        </p:txBody>
      </p:sp>
      <p:sp>
        <p:nvSpPr>
          <p:cNvPr id="158" name="Shape 158"/>
          <p:cNvSpPr/>
          <p:nvPr/>
        </p:nvSpPr>
        <p:spPr>
          <a:xfrm>
            <a:off x="7823132" y="64393"/>
            <a:ext cx="13770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Conclusion </a:t>
            </a:r>
            <a:endParaRPr sz="1200">
              <a:solidFill>
                <a:srgbClr val="373737"/>
              </a:solidFill>
              <a:latin typeface="Georgia"/>
              <a:ea typeface="Georgia"/>
              <a:cs typeface="Georgia"/>
              <a:sym typeface="Georgia"/>
            </a:endParaRPr>
          </a:p>
        </p:txBody>
      </p:sp>
      <p:pic>
        <p:nvPicPr>
          <p:cNvPr id="159" name="Shape 159"/>
          <p:cNvPicPr preferRelativeResize="0"/>
          <p:nvPr/>
        </p:nvPicPr>
        <p:blipFill rotWithShape="1">
          <a:blip r:embed="rId3">
            <a:alphaModFix/>
          </a:blip>
          <a:srcRect r="4479" b="7475"/>
          <a:stretch/>
        </p:blipFill>
        <p:spPr>
          <a:xfrm>
            <a:off x="3258263" y="4867653"/>
            <a:ext cx="1896775" cy="1990347"/>
          </a:xfrm>
          <a:prstGeom prst="rect">
            <a:avLst/>
          </a:prstGeom>
          <a:noFill/>
          <a:ln>
            <a:noFill/>
          </a:ln>
        </p:spPr>
      </p:pic>
      <p:pic>
        <p:nvPicPr>
          <p:cNvPr id="160" name="Shape 160"/>
          <p:cNvPicPr preferRelativeResize="0"/>
          <p:nvPr/>
        </p:nvPicPr>
        <p:blipFill>
          <a:blip r:embed="rId4">
            <a:alphaModFix/>
          </a:blip>
          <a:stretch>
            <a:fillRect/>
          </a:stretch>
        </p:blipFill>
        <p:spPr>
          <a:xfrm>
            <a:off x="1542183" y="3164319"/>
            <a:ext cx="1096050" cy="1096050"/>
          </a:xfrm>
          <a:prstGeom prst="rect">
            <a:avLst/>
          </a:prstGeom>
          <a:noFill/>
          <a:ln>
            <a:noFill/>
          </a:ln>
        </p:spPr>
      </p:pic>
      <p:pic>
        <p:nvPicPr>
          <p:cNvPr id="161" name="Shape 161"/>
          <p:cNvPicPr preferRelativeResize="0"/>
          <p:nvPr/>
        </p:nvPicPr>
        <p:blipFill>
          <a:blip r:embed="rId5">
            <a:clrChange>
              <a:clrFrom>
                <a:srgbClr val="F6F6F6"/>
              </a:clrFrom>
              <a:clrTo>
                <a:srgbClr val="F6F6F6">
                  <a:alpha val="0"/>
                </a:srgbClr>
              </a:clrTo>
            </a:clrChange>
            <a:alphaModFix/>
          </a:blip>
          <a:stretch>
            <a:fillRect/>
          </a:stretch>
        </p:blipFill>
        <p:spPr>
          <a:xfrm>
            <a:off x="5432488" y="2826424"/>
            <a:ext cx="1870775" cy="1821575"/>
          </a:xfrm>
          <a:prstGeom prst="rect">
            <a:avLst/>
          </a:prstGeom>
          <a:noFill/>
          <a:ln>
            <a:noFill/>
          </a:ln>
        </p:spPr>
      </p:pic>
      <p:sp>
        <p:nvSpPr>
          <p:cNvPr id="162" name="Shape 162"/>
          <p:cNvSpPr txBox="1"/>
          <p:nvPr/>
        </p:nvSpPr>
        <p:spPr>
          <a:xfrm>
            <a:off x="2305729" y="1029572"/>
            <a:ext cx="4309200" cy="641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fr-FR" sz="2000" b="1" dirty="0">
                <a:solidFill>
                  <a:srgbClr val="434343"/>
                </a:solidFill>
              </a:rPr>
              <a:t>Trouver le chemin de sortie</a:t>
            </a:r>
            <a:endParaRPr sz="2000" b="1" dirty="0">
              <a:solidFill>
                <a:srgbClr val="434343"/>
              </a:solidFill>
            </a:endParaRPr>
          </a:p>
        </p:txBody>
      </p:sp>
      <p:sp>
        <p:nvSpPr>
          <p:cNvPr id="163" name="Shape 163"/>
          <p:cNvSpPr txBox="1"/>
          <p:nvPr/>
        </p:nvSpPr>
        <p:spPr>
          <a:xfrm>
            <a:off x="5595925" y="1813400"/>
            <a:ext cx="3300000" cy="7668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fr-FR" sz="2000" b="1" dirty="0">
                <a:solidFill>
                  <a:srgbClr val="434343"/>
                </a:solidFill>
              </a:rPr>
              <a:t>Incendie ou danger provoquant la panique</a:t>
            </a:r>
            <a:endParaRPr sz="2000" b="1" dirty="0">
              <a:solidFill>
                <a:srgbClr val="434343"/>
              </a:solidFill>
            </a:endParaRPr>
          </a:p>
        </p:txBody>
      </p:sp>
      <p:sp>
        <p:nvSpPr>
          <p:cNvPr id="164" name="Shape 164"/>
          <p:cNvSpPr txBox="1"/>
          <p:nvPr/>
        </p:nvSpPr>
        <p:spPr>
          <a:xfrm>
            <a:off x="393501" y="2728600"/>
            <a:ext cx="2998200" cy="64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fr-FR" sz="2000" b="1" dirty="0">
                <a:solidFill>
                  <a:srgbClr val="434343"/>
                </a:solidFill>
              </a:rPr>
              <a:t>Localiser les individus</a:t>
            </a:r>
            <a:endParaRPr sz="2000" dirty="0"/>
          </a:p>
        </p:txBody>
      </p:sp>
      <p:sp>
        <p:nvSpPr>
          <p:cNvPr id="165" name="Shape 165"/>
          <p:cNvSpPr txBox="1"/>
          <p:nvPr/>
        </p:nvSpPr>
        <p:spPr>
          <a:xfrm>
            <a:off x="2579239" y="4393162"/>
            <a:ext cx="3300000" cy="480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fr-FR" sz="2000" b="1" dirty="0">
                <a:solidFill>
                  <a:srgbClr val="434343"/>
                </a:solidFill>
              </a:rPr>
              <a:t>Situation urgente</a:t>
            </a:r>
            <a:endParaRPr sz="2000" dirty="0"/>
          </a:p>
        </p:txBody>
      </p:sp>
      <p:pic>
        <p:nvPicPr>
          <p:cNvPr id="166" name="Shape 166"/>
          <p:cNvPicPr preferRelativeResize="0"/>
          <p:nvPr/>
        </p:nvPicPr>
        <p:blipFill>
          <a:blip r:embed="rId6">
            <a:alphaModFix/>
          </a:blip>
          <a:stretch>
            <a:fillRect/>
          </a:stretch>
        </p:blipFill>
        <p:spPr>
          <a:xfrm>
            <a:off x="6915400" y="3840874"/>
            <a:ext cx="798750" cy="1096050"/>
          </a:xfrm>
          <a:prstGeom prst="rect">
            <a:avLst/>
          </a:prstGeom>
          <a:noFill/>
          <a:ln>
            <a:noFill/>
          </a:ln>
        </p:spPr>
      </p:pic>
      <p:pic>
        <p:nvPicPr>
          <p:cNvPr id="167" name="Shape 167"/>
          <p:cNvPicPr preferRelativeResize="0"/>
          <p:nvPr/>
        </p:nvPicPr>
        <p:blipFill>
          <a:blip r:embed="rId7">
            <a:alphaModFix/>
          </a:blip>
          <a:stretch>
            <a:fillRect/>
          </a:stretch>
        </p:blipFill>
        <p:spPr>
          <a:xfrm>
            <a:off x="3258263" y="1605006"/>
            <a:ext cx="2104174" cy="1183587"/>
          </a:xfrm>
          <a:prstGeom prst="rect">
            <a:avLst/>
          </a:prstGeom>
          <a:noFill/>
          <a:ln>
            <a:noFill/>
          </a:ln>
        </p:spPr>
      </p:pic>
      <p:pic>
        <p:nvPicPr>
          <p:cNvPr id="168" name="Shape 168"/>
          <p:cNvPicPr preferRelativeResize="0"/>
          <p:nvPr/>
        </p:nvPicPr>
        <p:blipFill>
          <a:blip r:embed="rId8">
            <a:clrChange>
              <a:clrFrom>
                <a:srgbClr val="FFFFFF"/>
              </a:clrFrom>
              <a:clrTo>
                <a:srgbClr val="FFFFFF">
                  <a:alpha val="0"/>
                </a:srgbClr>
              </a:clrTo>
            </a:clrChange>
            <a:alphaModFix/>
          </a:blip>
          <a:stretch>
            <a:fillRect/>
          </a:stretch>
        </p:blipFill>
        <p:spPr>
          <a:xfrm>
            <a:off x="3490035" y="2941256"/>
            <a:ext cx="1629900" cy="13370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randombar(horizontal)">
                                      <p:cBhvr>
                                        <p:cTn id="7" dur="500"/>
                                        <p:tgtEl>
                                          <p:spTgt spid="16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61"/>
                                        </p:tgtEl>
                                        <p:attrNameLst>
                                          <p:attrName>style.visibility</p:attrName>
                                        </p:attrNameLst>
                                      </p:cBhvr>
                                      <p:to>
                                        <p:strVal val="visible"/>
                                      </p:to>
                                    </p:set>
                                    <p:animEffect transition="in" filter="randombar(horizontal)">
                                      <p:cBhvr>
                                        <p:cTn id="10" dur="500"/>
                                        <p:tgtEl>
                                          <p:spTgt spid="161"/>
                                        </p:tgtEl>
                                      </p:cBhvr>
                                    </p:animEffect>
                                  </p:childTnLst>
                                </p:cTn>
                              </p:par>
                              <p:par>
                                <p:cTn id="11" presetID="14" presetClass="entr" presetSubtype="10" fill="hold" nodeType="withEffect">
                                  <p:stCondLst>
                                    <p:cond delay="0"/>
                                  </p:stCondLst>
                                  <p:childTnLst>
                                    <p:set>
                                      <p:cBhvr>
                                        <p:cTn id="12" dur="1" fill="hold">
                                          <p:stCondLst>
                                            <p:cond delay="0"/>
                                          </p:stCondLst>
                                        </p:cTn>
                                        <p:tgtEl>
                                          <p:spTgt spid="166"/>
                                        </p:tgtEl>
                                        <p:attrNameLst>
                                          <p:attrName>style.visibility</p:attrName>
                                        </p:attrNameLst>
                                      </p:cBhvr>
                                      <p:to>
                                        <p:strVal val="visible"/>
                                      </p:to>
                                    </p:set>
                                    <p:animEffect transition="in" filter="randombar(horizontal)">
                                      <p:cBhvr>
                                        <p:cTn id="13" dur="500"/>
                                        <p:tgtEl>
                                          <p:spTgt spid="16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65"/>
                                        </p:tgtEl>
                                        <p:attrNameLst>
                                          <p:attrName>style.visibility</p:attrName>
                                        </p:attrNameLst>
                                      </p:cBhvr>
                                      <p:to>
                                        <p:strVal val="visible"/>
                                      </p:to>
                                    </p:set>
                                    <p:animEffect transition="in" filter="randombar(horizontal)">
                                      <p:cBhvr>
                                        <p:cTn id="18" dur="500"/>
                                        <p:tgtEl>
                                          <p:spTgt spid="165"/>
                                        </p:tgtEl>
                                      </p:cBhvr>
                                    </p:animEffect>
                                  </p:childTnLst>
                                </p:cTn>
                              </p:par>
                              <p:par>
                                <p:cTn id="19" presetID="14" presetClass="entr" presetSubtype="10" fill="hold" nodeType="withEffect">
                                  <p:stCondLst>
                                    <p:cond delay="0"/>
                                  </p:stCondLst>
                                  <p:childTnLst>
                                    <p:set>
                                      <p:cBhvr>
                                        <p:cTn id="20" dur="1" fill="hold">
                                          <p:stCondLst>
                                            <p:cond delay="0"/>
                                          </p:stCondLst>
                                        </p:cTn>
                                        <p:tgtEl>
                                          <p:spTgt spid="159"/>
                                        </p:tgtEl>
                                        <p:attrNameLst>
                                          <p:attrName>style.visibility</p:attrName>
                                        </p:attrNameLst>
                                      </p:cBhvr>
                                      <p:to>
                                        <p:strVal val="visible"/>
                                      </p:to>
                                    </p:set>
                                    <p:animEffect transition="in" filter="randombar(horizontal)">
                                      <p:cBhvr>
                                        <p:cTn id="21" dur="500"/>
                                        <p:tgtEl>
                                          <p:spTgt spid="159"/>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64"/>
                                        </p:tgtEl>
                                        <p:attrNameLst>
                                          <p:attrName>style.visibility</p:attrName>
                                        </p:attrNameLst>
                                      </p:cBhvr>
                                      <p:to>
                                        <p:strVal val="visible"/>
                                      </p:to>
                                    </p:set>
                                    <p:animEffect transition="in" filter="randombar(horizontal)">
                                      <p:cBhvr>
                                        <p:cTn id="26" dur="500"/>
                                        <p:tgtEl>
                                          <p:spTgt spid="164"/>
                                        </p:tgtEl>
                                      </p:cBhvr>
                                    </p:animEffect>
                                  </p:childTnLst>
                                </p:cTn>
                              </p:par>
                              <p:par>
                                <p:cTn id="27" presetID="14" presetClass="entr" presetSubtype="10" fill="hold" nodeType="withEffect">
                                  <p:stCondLst>
                                    <p:cond delay="0"/>
                                  </p:stCondLst>
                                  <p:childTnLst>
                                    <p:set>
                                      <p:cBhvr>
                                        <p:cTn id="28" dur="1" fill="hold">
                                          <p:stCondLst>
                                            <p:cond delay="0"/>
                                          </p:stCondLst>
                                        </p:cTn>
                                        <p:tgtEl>
                                          <p:spTgt spid="160"/>
                                        </p:tgtEl>
                                        <p:attrNameLst>
                                          <p:attrName>style.visibility</p:attrName>
                                        </p:attrNameLst>
                                      </p:cBhvr>
                                      <p:to>
                                        <p:strVal val="visible"/>
                                      </p:to>
                                    </p:set>
                                    <p:animEffect transition="in" filter="randombar(horizontal)">
                                      <p:cBhvr>
                                        <p:cTn id="29" dur="500"/>
                                        <p:tgtEl>
                                          <p:spTgt spid="160"/>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62"/>
                                        </p:tgtEl>
                                        <p:attrNameLst>
                                          <p:attrName>style.visibility</p:attrName>
                                        </p:attrNameLst>
                                      </p:cBhvr>
                                      <p:to>
                                        <p:strVal val="visible"/>
                                      </p:to>
                                    </p:set>
                                    <p:animEffect transition="in" filter="randombar(horizontal)">
                                      <p:cBhvr>
                                        <p:cTn id="34" dur="500"/>
                                        <p:tgtEl>
                                          <p:spTgt spid="162"/>
                                        </p:tgtEl>
                                      </p:cBhvr>
                                    </p:animEffect>
                                  </p:childTnLst>
                                </p:cTn>
                              </p:par>
                              <p:par>
                                <p:cTn id="35" presetID="14" presetClass="entr" presetSubtype="10" fill="hold" nodeType="withEffect">
                                  <p:stCondLst>
                                    <p:cond delay="0"/>
                                  </p:stCondLst>
                                  <p:childTnLst>
                                    <p:set>
                                      <p:cBhvr>
                                        <p:cTn id="36" dur="1" fill="hold">
                                          <p:stCondLst>
                                            <p:cond delay="0"/>
                                          </p:stCondLst>
                                        </p:cTn>
                                        <p:tgtEl>
                                          <p:spTgt spid="167"/>
                                        </p:tgtEl>
                                        <p:attrNameLst>
                                          <p:attrName>style.visibility</p:attrName>
                                        </p:attrNameLst>
                                      </p:cBhvr>
                                      <p:to>
                                        <p:strVal val="visible"/>
                                      </p:to>
                                    </p:set>
                                    <p:animEffect transition="in" filter="randombar(horizontal)">
                                      <p:cBhvr>
                                        <p:cTn id="37" dur="500"/>
                                        <p:tgtEl>
                                          <p:spTgt spid="167"/>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168"/>
                                        </p:tgtEl>
                                        <p:attrNameLst>
                                          <p:attrName>style.visibility</p:attrName>
                                        </p:attrNameLst>
                                      </p:cBhvr>
                                      <p:to>
                                        <p:strVal val="visible"/>
                                      </p:to>
                                    </p:set>
                                    <p:animEffect transition="in" filter="wheel(1)">
                                      <p:cBhvr>
                                        <p:cTn id="42" dur="10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P spid="164" grpId="0"/>
      <p:bldP spid="1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p:nvPr/>
        </p:nvSpPr>
        <p:spPr>
          <a:xfrm>
            <a:off x="8666163" y="6370638"/>
            <a:ext cx="341400" cy="399900"/>
          </a:xfrm>
          <a:prstGeom prst="rect">
            <a:avLst/>
          </a:prstGeom>
          <a:gradFill>
            <a:gsLst>
              <a:gs pos="0">
                <a:srgbClr val="BBBBBB"/>
              </a:gs>
              <a:gs pos="80000">
                <a:srgbClr val="F6F6F6"/>
              </a:gs>
              <a:gs pos="100000">
                <a:srgbClr val="F7F7F7"/>
              </a:gs>
            </a:gsLst>
            <a:lin ang="16200038" scaled="0"/>
          </a:gradFill>
          <a:ln w="9525" cap="flat" cmpd="sng">
            <a:solidFill>
              <a:srgbClr val="F9F9F9"/>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fr-FR" sz="2000" b="1" dirty="0">
                <a:solidFill>
                  <a:schemeClr val="dk1"/>
                </a:solidFill>
                <a:latin typeface="Calibri"/>
                <a:ea typeface="Calibri"/>
                <a:cs typeface="Calibri"/>
                <a:sym typeface="Calibri"/>
              </a:rPr>
              <a:t>3</a:t>
            </a: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1" dirty="0">
              <a:solidFill>
                <a:schemeClr val="dk1"/>
              </a:solidFill>
              <a:latin typeface="Calibri"/>
              <a:ea typeface="Calibri"/>
              <a:cs typeface="Calibri"/>
              <a:sym typeface="Calibri"/>
            </a:endParaRPr>
          </a:p>
        </p:txBody>
      </p:sp>
      <p:sp>
        <p:nvSpPr>
          <p:cNvPr id="203" name="Shape 203"/>
          <p:cNvSpPr/>
          <p:nvPr/>
        </p:nvSpPr>
        <p:spPr>
          <a:xfrm>
            <a:off x="0" y="14981"/>
            <a:ext cx="9144000" cy="6414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lt1"/>
              </a:solidFill>
              <a:latin typeface="Helvetica Neue Light"/>
              <a:ea typeface="Helvetica Neue Light"/>
              <a:cs typeface="Helvetica Neue Light"/>
              <a:sym typeface="Helvetica Neue Light"/>
            </a:endParaRPr>
          </a:p>
        </p:txBody>
      </p:sp>
      <p:sp>
        <p:nvSpPr>
          <p:cNvPr id="204" name="Shape 204"/>
          <p:cNvSpPr/>
          <p:nvPr/>
        </p:nvSpPr>
        <p:spPr>
          <a:xfrm>
            <a:off x="1176816" y="51352"/>
            <a:ext cx="13251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100">
                <a:latin typeface="Georgia"/>
                <a:ea typeface="Georgia"/>
                <a:cs typeface="Georgia"/>
                <a:sym typeface="Georgia"/>
              </a:rPr>
              <a:t>Objectifs</a:t>
            </a:r>
            <a:endParaRPr sz="1100">
              <a:latin typeface="Georgia"/>
              <a:ea typeface="Georgia"/>
              <a:cs typeface="Georgia"/>
              <a:sym typeface="Georgia"/>
            </a:endParaRPr>
          </a:p>
        </p:txBody>
      </p:sp>
      <p:sp>
        <p:nvSpPr>
          <p:cNvPr id="205" name="Shape 205"/>
          <p:cNvSpPr/>
          <p:nvPr/>
        </p:nvSpPr>
        <p:spPr>
          <a:xfrm>
            <a:off x="2305729" y="57978"/>
            <a:ext cx="1549200" cy="480900"/>
          </a:xfrm>
          <a:prstGeom prst="chevron">
            <a:avLst>
              <a:gd name="adj" fmla="val 50000"/>
            </a:avLst>
          </a:prstGeom>
          <a:solidFill>
            <a:srgbClr val="D809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chemeClr val="lt1"/>
                </a:solidFill>
                <a:latin typeface="Georgia"/>
                <a:ea typeface="Georgia"/>
                <a:cs typeface="Georgia"/>
                <a:sym typeface="Georgia"/>
              </a:rPr>
              <a:t>Outils et langages</a:t>
            </a:r>
            <a:endParaRPr sz="1100">
              <a:solidFill>
                <a:schemeClr val="lt1"/>
              </a:solidFill>
              <a:latin typeface="Georgia"/>
              <a:ea typeface="Georgia"/>
              <a:cs typeface="Georgia"/>
              <a:sym typeface="Georgia"/>
            </a:endParaRPr>
          </a:p>
        </p:txBody>
      </p:sp>
      <p:sp>
        <p:nvSpPr>
          <p:cNvPr id="206" name="Shape 206"/>
          <p:cNvSpPr/>
          <p:nvPr/>
        </p:nvSpPr>
        <p:spPr>
          <a:xfrm>
            <a:off x="3656646" y="76528"/>
            <a:ext cx="15447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Architecture</a:t>
            </a:r>
            <a:endParaRPr sz="1100">
              <a:solidFill>
                <a:srgbClr val="373737"/>
              </a:solidFill>
              <a:latin typeface="Georgia"/>
              <a:ea typeface="Georgia"/>
              <a:cs typeface="Georgia"/>
              <a:sym typeface="Georgia"/>
            </a:endParaRPr>
          </a:p>
        </p:txBody>
      </p:sp>
      <p:sp>
        <p:nvSpPr>
          <p:cNvPr id="207" name="Shape 207"/>
          <p:cNvSpPr/>
          <p:nvPr/>
        </p:nvSpPr>
        <p:spPr>
          <a:xfrm>
            <a:off x="56116" y="48858"/>
            <a:ext cx="1322400" cy="480900"/>
          </a:xfrm>
          <a:prstGeom prst="homePlate">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a:solidFill>
                  <a:srgbClr val="373737"/>
                </a:solidFill>
                <a:latin typeface="Georgia"/>
                <a:ea typeface="Georgia"/>
                <a:cs typeface="Georgia"/>
                <a:sym typeface="Georgia"/>
              </a:rPr>
              <a:t>Problématique</a:t>
            </a:r>
            <a:endParaRPr sz="1200">
              <a:solidFill>
                <a:srgbClr val="373737"/>
              </a:solidFill>
              <a:latin typeface="Georgia"/>
              <a:ea typeface="Georgia"/>
              <a:cs typeface="Georgia"/>
              <a:sym typeface="Georgia"/>
            </a:endParaRPr>
          </a:p>
        </p:txBody>
      </p:sp>
      <p:cxnSp>
        <p:nvCxnSpPr>
          <p:cNvPr id="208" name="Shape 208"/>
          <p:cNvCxnSpPr/>
          <p:nvPr/>
        </p:nvCxnSpPr>
        <p:spPr>
          <a:xfrm>
            <a:off x="0" y="598488"/>
            <a:ext cx="9311400" cy="57900"/>
          </a:xfrm>
          <a:prstGeom prst="straightConnector1">
            <a:avLst/>
          </a:prstGeom>
          <a:noFill/>
          <a:ln w="9525" cap="flat" cmpd="sng">
            <a:solidFill>
              <a:srgbClr val="F2F2F2"/>
            </a:solidFill>
            <a:prstDash val="solid"/>
            <a:round/>
            <a:headEnd type="none" w="sm" len="sm"/>
            <a:tailEnd type="none" w="sm" len="sm"/>
          </a:ln>
        </p:spPr>
      </p:cxnSp>
      <p:sp>
        <p:nvSpPr>
          <p:cNvPr id="209" name="Shape 209"/>
          <p:cNvSpPr/>
          <p:nvPr/>
        </p:nvSpPr>
        <p:spPr>
          <a:xfrm>
            <a:off x="5003981" y="68078"/>
            <a:ext cx="15471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Algorithme</a:t>
            </a:r>
            <a:endParaRPr sz="1100">
              <a:solidFill>
                <a:srgbClr val="373737"/>
              </a:solidFill>
              <a:latin typeface="Georgia"/>
              <a:ea typeface="Georgia"/>
              <a:cs typeface="Georgia"/>
              <a:sym typeface="Georgia"/>
            </a:endParaRPr>
          </a:p>
        </p:txBody>
      </p:sp>
      <p:sp>
        <p:nvSpPr>
          <p:cNvPr id="210" name="Shape 210"/>
          <p:cNvSpPr/>
          <p:nvPr/>
        </p:nvSpPr>
        <p:spPr>
          <a:xfrm>
            <a:off x="6367876" y="60709"/>
            <a:ext cx="16299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dirty="0">
                <a:solidFill>
                  <a:srgbClr val="373737"/>
                </a:solidFill>
                <a:latin typeface="Georgia"/>
                <a:ea typeface="Georgia"/>
                <a:cs typeface="Georgia"/>
                <a:sym typeface="Georgia"/>
              </a:rPr>
              <a:t>Fonctionnalités</a:t>
            </a:r>
            <a:endParaRPr sz="1100" dirty="0">
              <a:solidFill>
                <a:srgbClr val="373737"/>
              </a:solidFill>
              <a:latin typeface="Georgia"/>
              <a:ea typeface="Georgia"/>
              <a:cs typeface="Georgia"/>
              <a:sym typeface="Georgia"/>
            </a:endParaRPr>
          </a:p>
        </p:txBody>
      </p:sp>
      <p:sp>
        <p:nvSpPr>
          <p:cNvPr id="211" name="Shape 211"/>
          <p:cNvSpPr/>
          <p:nvPr/>
        </p:nvSpPr>
        <p:spPr>
          <a:xfrm>
            <a:off x="7823132" y="64393"/>
            <a:ext cx="13770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Conclusion </a:t>
            </a:r>
            <a:endParaRPr sz="1200">
              <a:solidFill>
                <a:srgbClr val="373737"/>
              </a:solidFill>
              <a:latin typeface="Georgia"/>
              <a:ea typeface="Georgia"/>
              <a:cs typeface="Georgia"/>
              <a:sym typeface="Georgia"/>
            </a:endParaRPr>
          </a:p>
        </p:txBody>
      </p:sp>
      <p:pic>
        <p:nvPicPr>
          <p:cNvPr id="212" name="Shape 212"/>
          <p:cNvPicPr preferRelativeResize="0"/>
          <p:nvPr/>
        </p:nvPicPr>
        <p:blipFill>
          <a:blip r:embed="rId3">
            <a:alphaModFix/>
          </a:blip>
          <a:stretch>
            <a:fillRect/>
          </a:stretch>
        </p:blipFill>
        <p:spPr>
          <a:xfrm>
            <a:off x="7362575" y="2464515"/>
            <a:ext cx="1544699" cy="1279465"/>
          </a:xfrm>
          <a:prstGeom prst="rect">
            <a:avLst/>
          </a:prstGeom>
          <a:noFill/>
          <a:ln>
            <a:noFill/>
          </a:ln>
        </p:spPr>
      </p:pic>
      <p:pic>
        <p:nvPicPr>
          <p:cNvPr id="213" name="Shape 213"/>
          <p:cNvPicPr preferRelativeResize="0"/>
          <p:nvPr/>
        </p:nvPicPr>
        <p:blipFill>
          <a:blip r:embed="rId4">
            <a:alphaModFix/>
          </a:blip>
          <a:stretch>
            <a:fillRect/>
          </a:stretch>
        </p:blipFill>
        <p:spPr>
          <a:xfrm>
            <a:off x="5636726" y="1654428"/>
            <a:ext cx="2143125" cy="742947"/>
          </a:xfrm>
          <a:prstGeom prst="rect">
            <a:avLst/>
          </a:prstGeom>
          <a:noFill/>
          <a:ln>
            <a:noFill/>
          </a:ln>
        </p:spPr>
      </p:pic>
      <p:pic>
        <p:nvPicPr>
          <p:cNvPr id="214" name="Shape 214"/>
          <p:cNvPicPr preferRelativeResize="0"/>
          <p:nvPr/>
        </p:nvPicPr>
        <p:blipFill>
          <a:blip r:embed="rId5">
            <a:alphaModFix/>
          </a:blip>
          <a:stretch>
            <a:fillRect/>
          </a:stretch>
        </p:blipFill>
        <p:spPr>
          <a:xfrm>
            <a:off x="6262442" y="4901242"/>
            <a:ext cx="2321096" cy="1549200"/>
          </a:xfrm>
          <a:prstGeom prst="rect">
            <a:avLst/>
          </a:prstGeom>
          <a:noFill/>
          <a:ln>
            <a:noFill/>
          </a:ln>
        </p:spPr>
      </p:pic>
      <p:pic>
        <p:nvPicPr>
          <p:cNvPr id="215" name="Shape 215"/>
          <p:cNvPicPr preferRelativeResize="0"/>
          <p:nvPr/>
        </p:nvPicPr>
        <p:blipFill>
          <a:blip r:embed="rId6">
            <a:alphaModFix/>
          </a:blip>
          <a:stretch>
            <a:fillRect/>
          </a:stretch>
        </p:blipFill>
        <p:spPr>
          <a:xfrm>
            <a:off x="3705075" y="5036735"/>
            <a:ext cx="1733825" cy="1733825"/>
          </a:xfrm>
          <a:prstGeom prst="rect">
            <a:avLst/>
          </a:prstGeom>
          <a:noFill/>
          <a:ln>
            <a:noFill/>
          </a:ln>
        </p:spPr>
      </p:pic>
      <p:sp>
        <p:nvSpPr>
          <p:cNvPr id="216" name="Shape 216"/>
          <p:cNvSpPr txBox="1"/>
          <p:nvPr/>
        </p:nvSpPr>
        <p:spPr>
          <a:xfrm>
            <a:off x="218875" y="994650"/>
            <a:ext cx="2790000" cy="641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FR" sz="2400" b="1" dirty="0">
                <a:solidFill>
                  <a:srgbClr val="6E6E6E"/>
                </a:solidFill>
                <a:latin typeface="Nunito Sans"/>
                <a:ea typeface="Nunito Sans"/>
                <a:cs typeface="Nunito Sans"/>
                <a:sym typeface="Nunito Sans"/>
              </a:rPr>
              <a:t>Partie serveur</a:t>
            </a:r>
            <a:endParaRPr sz="2400" b="1" dirty="0">
              <a:solidFill>
                <a:srgbClr val="6E6E6E"/>
              </a:solidFill>
              <a:latin typeface="Nunito Sans"/>
              <a:ea typeface="Nunito Sans"/>
              <a:cs typeface="Nunito Sans"/>
              <a:sym typeface="Nunito Sans"/>
            </a:endParaRPr>
          </a:p>
        </p:txBody>
      </p:sp>
      <p:pic>
        <p:nvPicPr>
          <p:cNvPr id="217" name="Shape 217"/>
          <p:cNvPicPr preferRelativeResize="0"/>
          <p:nvPr/>
        </p:nvPicPr>
        <p:blipFill>
          <a:blip r:embed="rId7">
            <a:alphaModFix/>
          </a:blip>
          <a:stretch>
            <a:fillRect/>
          </a:stretch>
        </p:blipFill>
        <p:spPr>
          <a:xfrm>
            <a:off x="3130487" y="2415748"/>
            <a:ext cx="1377000" cy="1377000"/>
          </a:xfrm>
          <a:prstGeom prst="rect">
            <a:avLst/>
          </a:prstGeom>
          <a:noFill/>
          <a:ln>
            <a:noFill/>
          </a:ln>
        </p:spPr>
      </p:pic>
      <p:pic>
        <p:nvPicPr>
          <p:cNvPr id="218" name="Shape 218"/>
          <p:cNvPicPr preferRelativeResize="0"/>
          <p:nvPr/>
        </p:nvPicPr>
        <p:blipFill>
          <a:blip r:embed="rId8">
            <a:alphaModFix/>
          </a:blip>
          <a:stretch>
            <a:fillRect/>
          </a:stretch>
        </p:blipFill>
        <p:spPr>
          <a:xfrm>
            <a:off x="5419026" y="2588250"/>
            <a:ext cx="1032000" cy="1032000"/>
          </a:xfrm>
          <a:prstGeom prst="rect">
            <a:avLst/>
          </a:prstGeom>
          <a:noFill/>
          <a:ln>
            <a:noFill/>
          </a:ln>
        </p:spPr>
      </p:pic>
      <p:sp>
        <p:nvSpPr>
          <p:cNvPr id="219" name="Shape 219"/>
          <p:cNvSpPr txBox="1"/>
          <p:nvPr/>
        </p:nvSpPr>
        <p:spPr>
          <a:xfrm>
            <a:off x="340475" y="1705188"/>
            <a:ext cx="2790000" cy="6414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0070C0"/>
              </a:buClr>
              <a:buSzPts val="2400"/>
              <a:buChar char="❖"/>
            </a:pPr>
            <a:r>
              <a:rPr lang="fr-FR" sz="2800" b="1" dirty="0">
                <a:solidFill>
                  <a:srgbClr val="0070C0"/>
                </a:solidFill>
                <a:latin typeface="Nunito Sans"/>
                <a:ea typeface="Nunito Sans"/>
                <a:cs typeface="Nunito Sans"/>
                <a:sym typeface="Nunito Sans"/>
              </a:rPr>
              <a:t>IDE</a:t>
            </a:r>
            <a:r>
              <a:rPr lang="fr-FR" b="1" dirty="0">
                <a:solidFill>
                  <a:srgbClr val="0070C0"/>
                </a:solidFill>
              </a:rPr>
              <a:t> </a:t>
            </a:r>
            <a:endParaRPr b="1" dirty="0">
              <a:solidFill>
                <a:srgbClr val="0070C0"/>
              </a:solidFill>
            </a:endParaRPr>
          </a:p>
        </p:txBody>
      </p:sp>
      <p:sp>
        <p:nvSpPr>
          <p:cNvPr id="220" name="Shape 220"/>
          <p:cNvSpPr txBox="1"/>
          <p:nvPr/>
        </p:nvSpPr>
        <p:spPr>
          <a:xfrm>
            <a:off x="343725" y="5556654"/>
            <a:ext cx="2991300" cy="8496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0070C0"/>
              </a:buClr>
              <a:buSzPts val="2400"/>
              <a:buChar char="❖"/>
            </a:pPr>
            <a:r>
              <a:rPr lang="fr-FR" sz="2800" b="1" dirty="0">
                <a:solidFill>
                  <a:srgbClr val="0070C0"/>
                </a:solidFill>
                <a:latin typeface="Nunito Sans"/>
                <a:ea typeface="Nunito Sans"/>
                <a:cs typeface="Nunito Sans"/>
                <a:sym typeface="Nunito Sans"/>
              </a:rPr>
              <a:t>Framework</a:t>
            </a:r>
            <a:endParaRPr dirty="0"/>
          </a:p>
        </p:txBody>
      </p:sp>
      <p:sp>
        <p:nvSpPr>
          <p:cNvPr id="221" name="Shape 221"/>
          <p:cNvSpPr txBox="1"/>
          <p:nvPr/>
        </p:nvSpPr>
        <p:spPr>
          <a:xfrm>
            <a:off x="340475" y="3148638"/>
            <a:ext cx="2790000" cy="6414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0070C0"/>
              </a:buClr>
              <a:buSzPts val="2400"/>
              <a:buChar char="❖"/>
            </a:pPr>
            <a:r>
              <a:rPr lang="fr-FR" sz="2800" b="1" dirty="0">
                <a:solidFill>
                  <a:srgbClr val="0070C0"/>
                </a:solidFill>
                <a:latin typeface="Nunito Sans"/>
                <a:ea typeface="Nunito Sans"/>
                <a:cs typeface="Nunito Sans"/>
                <a:sym typeface="Nunito Sans"/>
              </a:rPr>
              <a:t>Langages</a:t>
            </a:r>
            <a:endParaRPr sz="2800" b="1" dirty="0">
              <a:solidFill>
                <a:srgbClr val="6E6E6E"/>
              </a:solidFill>
              <a:latin typeface="Nunito Sans"/>
              <a:ea typeface="Nunito Sans"/>
              <a:cs typeface="Nunito Sans"/>
              <a:sym typeface="Nunito Sans"/>
            </a:endParaRPr>
          </a:p>
        </p:txBody>
      </p:sp>
      <p:sp>
        <p:nvSpPr>
          <p:cNvPr id="222" name="Shape 222"/>
          <p:cNvSpPr/>
          <p:nvPr/>
        </p:nvSpPr>
        <p:spPr>
          <a:xfrm>
            <a:off x="4400038" y="2783560"/>
            <a:ext cx="801300" cy="641400"/>
          </a:xfrm>
          <a:prstGeom prst="mathPlus">
            <a:avLst>
              <a:gd name="adj1" fmla="val 23520"/>
            </a:avLst>
          </a:prstGeom>
          <a:solidFill>
            <a:srgbClr val="CFE2F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Shape 223"/>
          <p:cNvSpPr txBox="1"/>
          <p:nvPr/>
        </p:nvSpPr>
        <p:spPr>
          <a:xfrm>
            <a:off x="340475" y="4419938"/>
            <a:ext cx="2790000" cy="6414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0070C0"/>
              </a:buClr>
              <a:buSzPts val="2400"/>
              <a:buChar char="❖"/>
            </a:pPr>
            <a:r>
              <a:rPr lang="fr-FR" sz="2800" b="1" dirty="0">
                <a:solidFill>
                  <a:srgbClr val="0070C0"/>
                </a:solidFill>
                <a:latin typeface="Nunito Sans"/>
                <a:ea typeface="Nunito Sans"/>
                <a:cs typeface="Nunito Sans"/>
                <a:sym typeface="Nunito Sans"/>
              </a:rPr>
              <a:t>BD</a:t>
            </a:r>
            <a:endParaRPr b="1" dirty="0">
              <a:solidFill>
                <a:srgbClr val="0070C0"/>
              </a:solidFill>
            </a:endParaRPr>
          </a:p>
        </p:txBody>
      </p:sp>
      <p:pic>
        <p:nvPicPr>
          <p:cNvPr id="224" name="Shape 224"/>
          <p:cNvPicPr preferRelativeResize="0"/>
          <p:nvPr/>
        </p:nvPicPr>
        <p:blipFill>
          <a:blip r:embed="rId9">
            <a:alphaModFix/>
          </a:blip>
          <a:stretch>
            <a:fillRect/>
          </a:stretch>
        </p:blipFill>
        <p:spPr>
          <a:xfrm>
            <a:off x="3008863" y="1533059"/>
            <a:ext cx="985700" cy="985700"/>
          </a:xfrm>
          <a:prstGeom prst="rect">
            <a:avLst/>
          </a:prstGeom>
          <a:noFill/>
          <a:ln>
            <a:noFill/>
          </a:ln>
        </p:spPr>
      </p:pic>
      <p:sp>
        <p:nvSpPr>
          <p:cNvPr id="225" name="Shape 225"/>
          <p:cNvSpPr/>
          <p:nvPr/>
        </p:nvSpPr>
        <p:spPr>
          <a:xfrm>
            <a:off x="6668700" y="2783547"/>
            <a:ext cx="801300" cy="641400"/>
          </a:xfrm>
          <a:prstGeom prst="mathPlus">
            <a:avLst>
              <a:gd name="adj1" fmla="val 23520"/>
            </a:avLst>
          </a:prstGeom>
          <a:solidFill>
            <a:srgbClr val="CFE2F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a:off x="4414988" y="1705197"/>
            <a:ext cx="801300" cy="641400"/>
          </a:xfrm>
          <a:prstGeom prst="mathPlus">
            <a:avLst>
              <a:gd name="adj1" fmla="val 23520"/>
            </a:avLst>
          </a:prstGeom>
          <a:solidFill>
            <a:srgbClr val="CFE2F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22">
            <a:extLst>
              <a:ext uri="{FF2B5EF4-FFF2-40B4-BE49-F238E27FC236}">
                <a16:creationId xmlns:a16="http://schemas.microsoft.com/office/drawing/2014/main" id="{22743E71-97CC-4C54-AFB2-BBAFD7CA25CC}"/>
              </a:ext>
            </a:extLst>
          </p:cNvPr>
          <p:cNvSpPr/>
          <p:nvPr/>
        </p:nvSpPr>
        <p:spPr>
          <a:xfrm>
            <a:off x="5612850" y="5481755"/>
            <a:ext cx="801300" cy="641400"/>
          </a:xfrm>
          <a:prstGeom prst="mathPlus">
            <a:avLst>
              <a:gd name="adj1" fmla="val 23520"/>
            </a:avLst>
          </a:prstGeom>
          <a:solidFill>
            <a:srgbClr val="CFE2F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4" name="Picture 3">
            <a:extLst>
              <a:ext uri="{FF2B5EF4-FFF2-40B4-BE49-F238E27FC236}">
                <a16:creationId xmlns:a16="http://schemas.microsoft.com/office/drawing/2014/main" id="{446826E0-06B6-40B8-92FC-6266A4BCC654}"/>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2420911" y="4018830"/>
            <a:ext cx="2198279" cy="11596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 calcmode="lin" valueType="num">
                                      <p:cBhvr>
                                        <p:cTn id="7" dur="1000" fill="hold"/>
                                        <p:tgtEl>
                                          <p:spTgt spid="21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1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1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1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19"/>
                                        </p:tgtEl>
                                        <p:attrNameLst>
                                          <p:attrName>style.visibility</p:attrName>
                                        </p:attrNameLst>
                                      </p:cBhvr>
                                      <p:to>
                                        <p:strVal val="visible"/>
                                      </p:to>
                                    </p:set>
                                    <p:animEffect transition="in" filter="randombar(horizontal)">
                                      <p:cBhvr>
                                        <p:cTn id="13" dur="500"/>
                                        <p:tgtEl>
                                          <p:spTgt spid="219"/>
                                        </p:tgtEl>
                                      </p:cBhvr>
                                    </p:animEffect>
                                  </p:childTnLst>
                                </p:cTn>
                              </p:par>
                              <p:par>
                                <p:cTn id="14" presetID="14" presetClass="entr" presetSubtype="10" fill="hold" nodeType="withEffect">
                                  <p:stCondLst>
                                    <p:cond delay="0"/>
                                  </p:stCondLst>
                                  <p:childTnLst>
                                    <p:set>
                                      <p:cBhvr>
                                        <p:cTn id="15" dur="1" fill="hold">
                                          <p:stCondLst>
                                            <p:cond delay="0"/>
                                          </p:stCondLst>
                                        </p:cTn>
                                        <p:tgtEl>
                                          <p:spTgt spid="224"/>
                                        </p:tgtEl>
                                        <p:attrNameLst>
                                          <p:attrName>style.visibility</p:attrName>
                                        </p:attrNameLst>
                                      </p:cBhvr>
                                      <p:to>
                                        <p:strVal val="visible"/>
                                      </p:to>
                                    </p:set>
                                    <p:animEffect transition="in" filter="randombar(horizontal)">
                                      <p:cBhvr>
                                        <p:cTn id="16" dur="500"/>
                                        <p:tgtEl>
                                          <p:spTgt spid="22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26"/>
                                        </p:tgtEl>
                                        <p:attrNameLst>
                                          <p:attrName>style.visibility</p:attrName>
                                        </p:attrNameLst>
                                      </p:cBhvr>
                                      <p:to>
                                        <p:strVal val="visible"/>
                                      </p:to>
                                    </p:set>
                                    <p:animEffect transition="in" filter="randombar(horizontal)">
                                      <p:cBhvr>
                                        <p:cTn id="19" dur="500"/>
                                        <p:tgtEl>
                                          <p:spTgt spid="226"/>
                                        </p:tgtEl>
                                      </p:cBhvr>
                                    </p:animEffect>
                                  </p:childTnLst>
                                </p:cTn>
                              </p:par>
                              <p:par>
                                <p:cTn id="20" presetID="14" presetClass="entr" presetSubtype="10" fill="hold" nodeType="withEffect">
                                  <p:stCondLst>
                                    <p:cond delay="0"/>
                                  </p:stCondLst>
                                  <p:childTnLst>
                                    <p:set>
                                      <p:cBhvr>
                                        <p:cTn id="21" dur="1" fill="hold">
                                          <p:stCondLst>
                                            <p:cond delay="0"/>
                                          </p:stCondLst>
                                        </p:cTn>
                                        <p:tgtEl>
                                          <p:spTgt spid="213"/>
                                        </p:tgtEl>
                                        <p:attrNameLst>
                                          <p:attrName>style.visibility</p:attrName>
                                        </p:attrNameLst>
                                      </p:cBhvr>
                                      <p:to>
                                        <p:strVal val="visible"/>
                                      </p:to>
                                    </p:set>
                                    <p:animEffect transition="in" filter="randombar(horizontal)">
                                      <p:cBhvr>
                                        <p:cTn id="22" dur="500"/>
                                        <p:tgtEl>
                                          <p:spTgt spid="21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21"/>
                                        </p:tgtEl>
                                        <p:attrNameLst>
                                          <p:attrName>style.visibility</p:attrName>
                                        </p:attrNameLst>
                                      </p:cBhvr>
                                      <p:to>
                                        <p:strVal val="visible"/>
                                      </p:to>
                                    </p:set>
                                    <p:animEffect transition="in" filter="randombar(horizontal)">
                                      <p:cBhvr>
                                        <p:cTn id="27" dur="500"/>
                                        <p:tgtEl>
                                          <p:spTgt spid="221"/>
                                        </p:tgtEl>
                                      </p:cBhvr>
                                    </p:animEffect>
                                  </p:childTnLst>
                                </p:cTn>
                              </p:par>
                              <p:par>
                                <p:cTn id="28" presetID="14" presetClass="entr" presetSubtype="10" fill="hold" nodeType="withEffect">
                                  <p:stCondLst>
                                    <p:cond delay="0"/>
                                  </p:stCondLst>
                                  <p:childTnLst>
                                    <p:set>
                                      <p:cBhvr>
                                        <p:cTn id="29" dur="1" fill="hold">
                                          <p:stCondLst>
                                            <p:cond delay="0"/>
                                          </p:stCondLst>
                                        </p:cTn>
                                        <p:tgtEl>
                                          <p:spTgt spid="217"/>
                                        </p:tgtEl>
                                        <p:attrNameLst>
                                          <p:attrName>style.visibility</p:attrName>
                                        </p:attrNameLst>
                                      </p:cBhvr>
                                      <p:to>
                                        <p:strVal val="visible"/>
                                      </p:to>
                                    </p:set>
                                    <p:animEffect transition="in" filter="randombar(horizontal)">
                                      <p:cBhvr>
                                        <p:cTn id="30" dur="500"/>
                                        <p:tgtEl>
                                          <p:spTgt spid="217"/>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randombar(horizontal)">
                                      <p:cBhvr>
                                        <p:cTn id="33" dur="500"/>
                                        <p:tgtEl>
                                          <p:spTgt spid="222"/>
                                        </p:tgtEl>
                                      </p:cBhvr>
                                    </p:animEffect>
                                  </p:childTnLst>
                                </p:cTn>
                              </p:par>
                              <p:par>
                                <p:cTn id="34" presetID="14" presetClass="entr" presetSubtype="10" fill="hold" nodeType="withEffect">
                                  <p:stCondLst>
                                    <p:cond delay="0"/>
                                  </p:stCondLst>
                                  <p:childTnLst>
                                    <p:set>
                                      <p:cBhvr>
                                        <p:cTn id="35" dur="1" fill="hold">
                                          <p:stCondLst>
                                            <p:cond delay="0"/>
                                          </p:stCondLst>
                                        </p:cTn>
                                        <p:tgtEl>
                                          <p:spTgt spid="218"/>
                                        </p:tgtEl>
                                        <p:attrNameLst>
                                          <p:attrName>style.visibility</p:attrName>
                                        </p:attrNameLst>
                                      </p:cBhvr>
                                      <p:to>
                                        <p:strVal val="visible"/>
                                      </p:to>
                                    </p:set>
                                    <p:animEffect transition="in" filter="randombar(horizontal)">
                                      <p:cBhvr>
                                        <p:cTn id="36" dur="500"/>
                                        <p:tgtEl>
                                          <p:spTgt spid="218"/>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25"/>
                                        </p:tgtEl>
                                        <p:attrNameLst>
                                          <p:attrName>style.visibility</p:attrName>
                                        </p:attrNameLst>
                                      </p:cBhvr>
                                      <p:to>
                                        <p:strVal val="visible"/>
                                      </p:to>
                                    </p:set>
                                    <p:animEffect transition="in" filter="randombar(horizontal)">
                                      <p:cBhvr>
                                        <p:cTn id="39" dur="500"/>
                                        <p:tgtEl>
                                          <p:spTgt spid="225"/>
                                        </p:tgtEl>
                                      </p:cBhvr>
                                    </p:animEffect>
                                  </p:childTnLst>
                                </p:cTn>
                              </p:par>
                              <p:par>
                                <p:cTn id="40" presetID="14" presetClass="entr" presetSubtype="10" fill="hold" nodeType="withEffect">
                                  <p:stCondLst>
                                    <p:cond delay="0"/>
                                  </p:stCondLst>
                                  <p:childTnLst>
                                    <p:set>
                                      <p:cBhvr>
                                        <p:cTn id="41" dur="1" fill="hold">
                                          <p:stCondLst>
                                            <p:cond delay="0"/>
                                          </p:stCondLst>
                                        </p:cTn>
                                        <p:tgtEl>
                                          <p:spTgt spid="212"/>
                                        </p:tgtEl>
                                        <p:attrNameLst>
                                          <p:attrName>style.visibility</p:attrName>
                                        </p:attrNameLst>
                                      </p:cBhvr>
                                      <p:to>
                                        <p:strVal val="visible"/>
                                      </p:to>
                                    </p:set>
                                    <p:animEffect transition="in" filter="randombar(horizontal)">
                                      <p:cBhvr>
                                        <p:cTn id="42" dur="500"/>
                                        <p:tgtEl>
                                          <p:spTgt spid="2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23"/>
                                        </p:tgtEl>
                                        <p:attrNameLst>
                                          <p:attrName>style.visibility</p:attrName>
                                        </p:attrNameLst>
                                      </p:cBhvr>
                                      <p:to>
                                        <p:strVal val="visible"/>
                                      </p:to>
                                    </p:set>
                                    <p:animEffect transition="in" filter="randombar(horizontal)">
                                      <p:cBhvr>
                                        <p:cTn id="47" dur="500"/>
                                        <p:tgtEl>
                                          <p:spTgt spid="223"/>
                                        </p:tgtEl>
                                      </p:cBhvr>
                                    </p:animEffect>
                                  </p:childTnLst>
                                </p:cTn>
                              </p:par>
                              <p:par>
                                <p:cTn id="48" presetID="14" presetClass="entr" presetSubtype="10" fill="hold"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randombar(horizontal)">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220"/>
                                        </p:tgtEl>
                                        <p:attrNameLst>
                                          <p:attrName>style.visibility</p:attrName>
                                        </p:attrNameLst>
                                      </p:cBhvr>
                                      <p:to>
                                        <p:strVal val="visible"/>
                                      </p:to>
                                    </p:set>
                                    <p:animEffect transition="in" filter="randombar(horizontal)">
                                      <p:cBhvr>
                                        <p:cTn id="55" dur="500"/>
                                        <p:tgtEl>
                                          <p:spTgt spid="220"/>
                                        </p:tgtEl>
                                      </p:cBhvr>
                                    </p:animEffect>
                                  </p:childTnLst>
                                </p:cTn>
                              </p:par>
                              <p:par>
                                <p:cTn id="56" presetID="14" presetClass="entr" presetSubtype="10" fill="hold" nodeType="withEffect">
                                  <p:stCondLst>
                                    <p:cond delay="0"/>
                                  </p:stCondLst>
                                  <p:childTnLst>
                                    <p:set>
                                      <p:cBhvr>
                                        <p:cTn id="57" dur="1" fill="hold">
                                          <p:stCondLst>
                                            <p:cond delay="0"/>
                                          </p:stCondLst>
                                        </p:cTn>
                                        <p:tgtEl>
                                          <p:spTgt spid="215"/>
                                        </p:tgtEl>
                                        <p:attrNameLst>
                                          <p:attrName>style.visibility</p:attrName>
                                        </p:attrNameLst>
                                      </p:cBhvr>
                                      <p:to>
                                        <p:strVal val="visible"/>
                                      </p:to>
                                    </p:set>
                                    <p:animEffect transition="in" filter="randombar(horizontal)">
                                      <p:cBhvr>
                                        <p:cTn id="58" dur="500"/>
                                        <p:tgtEl>
                                          <p:spTgt spid="215"/>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randombar(horizontal)">
                                      <p:cBhvr>
                                        <p:cTn id="61" dur="500"/>
                                        <p:tgtEl>
                                          <p:spTgt spid="27"/>
                                        </p:tgtEl>
                                      </p:cBhvr>
                                    </p:animEffect>
                                  </p:childTnLst>
                                </p:cTn>
                              </p:par>
                              <p:par>
                                <p:cTn id="62" presetID="14" presetClass="entr" presetSubtype="10" fill="hold" nodeType="withEffect">
                                  <p:stCondLst>
                                    <p:cond delay="0"/>
                                  </p:stCondLst>
                                  <p:childTnLst>
                                    <p:set>
                                      <p:cBhvr>
                                        <p:cTn id="63" dur="1" fill="hold">
                                          <p:stCondLst>
                                            <p:cond delay="0"/>
                                          </p:stCondLst>
                                        </p:cTn>
                                        <p:tgtEl>
                                          <p:spTgt spid="214"/>
                                        </p:tgtEl>
                                        <p:attrNameLst>
                                          <p:attrName>style.visibility</p:attrName>
                                        </p:attrNameLst>
                                      </p:cBhvr>
                                      <p:to>
                                        <p:strVal val="visible"/>
                                      </p:to>
                                    </p:set>
                                    <p:animEffect transition="in" filter="randombar(horizontal)">
                                      <p:cBhvr>
                                        <p:cTn id="64" dur="5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p:bldP spid="220" grpId="0"/>
      <p:bldP spid="221" grpId="0"/>
      <p:bldP spid="222" grpId="0" animBg="1"/>
      <p:bldP spid="223" grpId="0"/>
      <p:bldP spid="225" grpId="0" animBg="1"/>
      <p:bldP spid="2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p:nvPr/>
        </p:nvSpPr>
        <p:spPr>
          <a:xfrm>
            <a:off x="8666163" y="6370638"/>
            <a:ext cx="341400" cy="399900"/>
          </a:xfrm>
          <a:prstGeom prst="rect">
            <a:avLst/>
          </a:prstGeom>
          <a:gradFill>
            <a:gsLst>
              <a:gs pos="0">
                <a:srgbClr val="BBBBBB"/>
              </a:gs>
              <a:gs pos="80000">
                <a:srgbClr val="F6F6F6"/>
              </a:gs>
              <a:gs pos="100000">
                <a:srgbClr val="F7F7F7"/>
              </a:gs>
            </a:gsLst>
            <a:lin ang="16200038" scaled="0"/>
          </a:gradFill>
          <a:ln w="9525" cap="flat" cmpd="sng">
            <a:solidFill>
              <a:srgbClr val="F9F9F9"/>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fr-FR" sz="2000" b="1" dirty="0">
                <a:solidFill>
                  <a:schemeClr val="dk1"/>
                </a:solidFill>
                <a:latin typeface="Calibri"/>
                <a:ea typeface="Calibri"/>
                <a:cs typeface="Calibri"/>
                <a:sym typeface="Calibri"/>
              </a:rPr>
              <a:t>4</a:t>
            </a: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1" dirty="0">
              <a:solidFill>
                <a:schemeClr val="dk1"/>
              </a:solidFill>
              <a:latin typeface="Calibri"/>
              <a:ea typeface="Calibri"/>
              <a:cs typeface="Calibri"/>
              <a:sym typeface="Calibri"/>
            </a:endParaRPr>
          </a:p>
        </p:txBody>
      </p:sp>
      <p:sp>
        <p:nvSpPr>
          <p:cNvPr id="234" name="Shape 234"/>
          <p:cNvSpPr/>
          <p:nvPr/>
        </p:nvSpPr>
        <p:spPr>
          <a:xfrm>
            <a:off x="0" y="14981"/>
            <a:ext cx="9144000" cy="6414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lt1"/>
              </a:solidFill>
              <a:latin typeface="Helvetica Neue Light"/>
              <a:ea typeface="Helvetica Neue Light"/>
              <a:cs typeface="Helvetica Neue Light"/>
              <a:sym typeface="Helvetica Neue Light"/>
            </a:endParaRPr>
          </a:p>
        </p:txBody>
      </p:sp>
      <p:sp>
        <p:nvSpPr>
          <p:cNvPr id="235" name="Shape 235"/>
          <p:cNvSpPr/>
          <p:nvPr/>
        </p:nvSpPr>
        <p:spPr>
          <a:xfrm>
            <a:off x="1176816" y="51352"/>
            <a:ext cx="13251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100">
                <a:latin typeface="Georgia"/>
                <a:ea typeface="Georgia"/>
                <a:cs typeface="Georgia"/>
                <a:sym typeface="Georgia"/>
              </a:rPr>
              <a:t>Objectifs</a:t>
            </a:r>
            <a:endParaRPr sz="1100">
              <a:latin typeface="Georgia"/>
              <a:ea typeface="Georgia"/>
              <a:cs typeface="Georgia"/>
              <a:sym typeface="Georgia"/>
            </a:endParaRPr>
          </a:p>
        </p:txBody>
      </p:sp>
      <p:sp>
        <p:nvSpPr>
          <p:cNvPr id="236" name="Shape 236"/>
          <p:cNvSpPr/>
          <p:nvPr/>
        </p:nvSpPr>
        <p:spPr>
          <a:xfrm>
            <a:off x="2305729" y="57978"/>
            <a:ext cx="1549200" cy="480900"/>
          </a:xfrm>
          <a:prstGeom prst="chevron">
            <a:avLst>
              <a:gd name="adj" fmla="val 50000"/>
            </a:avLst>
          </a:prstGeom>
          <a:solidFill>
            <a:srgbClr val="D809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chemeClr val="lt1"/>
                </a:solidFill>
                <a:latin typeface="Georgia"/>
                <a:ea typeface="Georgia"/>
                <a:cs typeface="Georgia"/>
                <a:sym typeface="Georgia"/>
              </a:rPr>
              <a:t>Outils et langages</a:t>
            </a:r>
            <a:endParaRPr sz="1100">
              <a:solidFill>
                <a:schemeClr val="lt1"/>
              </a:solidFill>
              <a:latin typeface="Georgia"/>
              <a:ea typeface="Georgia"/>
              <a:cs typeface="Georgia"/>
              <a:sym typeface="Georgia"/>
            </a:endParaRPr>
          </a:p>
        </p:txBody>
      </p:sp>
      <p:sp>
        <p:nvSpPr>
          <p:cNvPr id="237" name="Shape 237"/>
          <p:cNvSpPr/>
          <p:nvPr/>
        </p:nvSpPr>
        <p:spPr>
          <a:xfrm>
            <a:off x="3656646" y="76528"/>
            <a:ext cx="15447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Architecture</a:t>
            </a:r>
            <a:endParaRPr sz="1100">
              <a:solidFill>
                <a:srgbClr val="373737"/>
              </a:solidFill>
              <a:latin typeface="Georgia"/>
              <a:ea typeface="Georgia"/>
              <a:cs typeface="Georgia"/>
              <a:sym typeface="Georgia"/>
            </a:endParaRPr>
          </a:p>
        </p:txBody>
      </p:sp>
      <p:sp>
        <p:nvSpPr>
          <p:cNvPr id="238" name="Shape 238"/>
          <p:cNvSpPr/>
          <p:nvPr/>
        </p:nvSpPr>
        <p:spPr>
          <a:xfrm>
            <a:off x="56116" y="48858"/>
            <a:ext cx="1322400" cy="480900"/>
          </a:xfrm>
          <a:prstGeom prst="homePlate">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a:solidFill>
                  <a:srgbClr val="373737"/>
                </a:solidFill>
                <a:latin typeface="Georgia"/>
                <a:ea typeface="Georgia"/>
                <a:cs typeface="Georgia"/>
                <a:sym typeface="Georgia"/>
              </a:rPr>
              <a:t>Problématique</a:t>
            </a:r>
            <a:endParaRPr sz="1200">
              <a:solidFill>
                <a:srgbClr val="373737"/>
              </a:solidFill>
              <a:latin typeface="Georgia"/>
              <a:ea typeface="Georgia"/>
              <a:cs typeface="Georgia"/>
              <a:sym typeface="Georgia"/>
            </a:endParaRPr>
          </a:p>
        </p:txBody>
      </p:sp>
      <p:cxnSp>
        <p:nvCxnSpPr>
          <p:cNvPr id="239" name="Shape 239"/>
          <p:cNvCxnSpPr/>
          <p:nvPr/>
        </p:nvCxnSpPr>
        <p:spPr>
          <a:xfrm>
            <a:off x="0" y="598488"/>
            <a:ext cx="9311400" cy="57900"/>
          </a:xfrm>
          <a:prstGeom prst="straightConnector1">
            <a:avLst/>
          </a:prstGeom>
          <a:noFill/>
          <a:ln w="9525" cap="flat" cmpd="sng">
            <a:solidFill>
              <a:srgbClr val="F2F2F2"/>
            </a:solidFill>
            <a:prstDash val="solid"/>
            <a:round/>
            <a:headEnd type="none" w="sm" len="sm"/>
            <a:tailEnd type="none" w="sm" len="sm"/>
          </a:ln>
        </p:spPr>
      </p:cxnSp>
      <p:sp>
        <p:nvSpPr>
          <p:cNvPr id="240" name="Shape 240"/>
          <p:cNvSpPr/>
          <p:nvPr/>
        </p:nvSpPr>
        <p:spPr>
          <a:xfrm>
            <a:off x="5003981" y="68078"/>
            <a:ext cx="15471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Algorithme</a:t>
            </a:r>
            <a:endParaRPr sz="1100">
              <a:solidFill>
                <a:srgbClr val="373737"/>
              </a:solidFill>
              <a:latin typeface="Georgia"/>
              <a:ea typeface="Georgia"/>
              <a:cs typeface="Georgia"/>
              <a:sym typeface="Georgia"/>
            </a:endParaRPr>
          </a:p>
        </p:txBody>
      </p:sp>
      <p:sp>
        <p:nvSpPr>
          <p:cNvPr id="241" name="Shape 241"/>
          <p:cNvSpPr/>
          <p:nvPr/>
        </p:nvSpPr>
        <p:spPr>
          <a:xfrm>
            <a:off x="6367876" y="60709"/>
            <a:ext cx="16299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dirty="0">
                <a:solidFill>
                  <a:srgbClr val="373737"/>
                </a:solidFill>
                <a:latin typeface="Georgia"/>
                <a:ea typeface="Georgia"/>
                <a:cs typeface="Georgia"/>
                <a:sym typeface="Georgia"/>
              </a:rPr>
              <a:t>Fonctionnalités</a:t>
            </a:r>
            <a:endParaRPr sz="1100" dirty="0">
              <a:solidFill>
                <a:srgbClr val="373737"/>
              </a:solidFill>
              <a:latin typeface="Georgia"/>
              <a:ea typeface="Georgia"/>
              <a:cs typeface="Georgia"/>
              <a:sym typeface="Georgia"/>
            </a:endParaRPr>
          </a:p>
        </p:txBody>
      </p:sp>
      <p:sp>
        <p:nvSpPr>
          <p:cNvPr id="242" name="Shape 242"/>
          <p:cNvSpPr/>
          <p:nvPr/>
        </p:nvSpPr>
        <p:spPr>
          <a:xfrm>
            <a:off x="7823132" y="64393"/>
            <a:ext cx="13770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Conclusion </a:t>
            </a:r>
            <a:endParaRPr sz="1200">
              <a:solidFill>
                <a:srgbClr val="373737"/>
              </a:solidFill>
              <a:latin typeface="Georgia"/>
              <a:ea typeface="Georgia"/>
              <a:cs typeface="Georgia"/>
              <a:sym typeface="Georgia"/>
            </a:endParaRPr>
          </a:p>
        </p:txBody>
      </p:sp>
      <p:pic>
        <p:nvPicPr>
          <p:cNvPr id="243" name="Shape 243"/>
          <p:cNvPicPr preferRelativeResize="0"/>
          <p:nvPr/>
        </p:nvPicPr>
        <p:blipFill>
          <a:blip r:embed="rId3">
            <a:alphaModFix/>
          </a:blip>
          <a:stretch>
            <a:fillRect/>
          </a:stretch>
        </p:blipFill>
        <p:spPr>
          <a:xfrm>
            <a:off x="3939200" y="4753925"/>
            <a:ext cx="3676650" cy="1616725"/>
          </a:xfrm>
          <a:prstGeom prst="rect">
            <a:avLst/>
          </a:prstGeom>
          <a:noFill/>
          <a:ln>
            <a:noFill/>
          </a:ln>
        </p:spPr>
      </p:pic>
      <p:sp>
        <p:nvSpPr>
          <p:cNvPr id="244" name="Shape 244"/>
          <p:cNvSpPr txBox="1"/>
          <p:nvPr/>
        </p:nvSpPr>
        <p:spPr>
          <a:xfrm>
            <a:off x="218875" y="994650"/>
            <a:ext cx="2790000" cy="64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FR" sz="2400" b="1" dirty="0">
                <a:solidFill>
                  <a:srgbClr val="6E6E6E"/>
                </a:solidFill>
                <a:latin typeface="Nunito Sans"/>
                <a:ea typeface="Nunito Sans"/>
                <a:cs typeface="Nunito Sans"/>
                <a:sym typeface="Nunito Sans"/>
              </a:rPr>
              <a:t>Partie client</a:t>
            </a:r>
            <a:endParaRPr sz="2400" b="1" dirty="0">
              <a:solidFill>
                <a:srgbClr val="6E6E6E"/>
              </a:solidFill>
              <a:latin typeface="Nunito Sans"/>
              <a:ea typeface="Nunito Sans"/>
              <a:cs typeface="Nunito Sans"/>
              <a:sym typeface="Nunito Sans"/>
            </a:endParaRPr>
          </a:p>
        </p:txBody>
      </p:sp>
      <p:pic>
        <p:nvPicPr>
          <p:cNvPr id="245" name="Shape 245"/>
          <p:cNvPicPr preferRelativeResize="0"/>
          <p:nvPr/>
        </p:nvPicPr>
        <p:blipFill>
          <a:blip r:embed="rId4">
            <a:alphaModFix/>
          </a:blip>
          <a:stretch>
            <a:fillRect/>
          </a:stretch>
        </p:blipFill>
        <p:spPr>
          <a:xfrm>
            <a:off x="3584125" y="2357431"/>
            <a:ext cx="2143125" cy="2143125"/>
          </a:xfrm>
          <a:prstGeom prst="rect">
            <a:avLst/>
          </a:prstGeom>
          <a:noFill/>
          <a:ln>
            <a:noFill/>
          </a:ln>
        </p:spPr>
      </p:pic>
      <p:pic>
        <p:nvPicPr>
          <p:cNvPr id="246" name="Shape 246"/>
          <p:cNvPicPr preferRelativeResize="0"/>
          <p:nvPr/>
        </p:nvPicPr>
        <p:blipFill>
          <a:blip r:embed="rId5">
            <a:alphaModFix/>
          </a:blip>
          <a:stretch>
            <a:fillRect/>
          </a:stretch>
        </p:blipFill>
        <p:spPr>
          <a:xfrm>
            <a:off x="6551077" y="2950964"/>
            <a:ext cx="1549200" cy="1549200"/>
          </a:xfrm>
          <a:prstGeom prst="rect">
            <a:avLst/>
          </a:prstGeom>
          <a:noFill/>
          <a:ln>
            <a:noFill/>
          </a:ln>
        </p:spPr>
      </p:pic>
      <p:sp>
        <p:nvSpPr>
          <p:cNvPr id="247" name="Shape 247"/>
          <p:cNvSpPr txBox="1"/>
          <p:nvPr/>
        </p:nvSpPr>
        <p:spPr>
          <a:xfrm>
            <a:off x="340475" y="1940525"/>
            <a:ext cx="2790000" cy="6414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0070C0"/>
              </a:buClr>
              <a:buSzPts val="2400"/>
              <a:buChar char="❖"/>
            </a:pPr>
            <a:r>
              <a:rPr lang="fr-FR" sz="2800" b="1">
                <a:solidFill>
                  <a:srgbClr val="0070C0"/>
                </a:solidFill>
                <a:latin typeface="Nunito Sans"/>
                <a:ea typeface="Nunito Sans"/>
                <a:cs typeface="Nunito Sans"/>
                <a:sym typeface="Nunito Sans"/>
              </a:rPr>
              <a:t>IDE</a:t>
            </a:r>
            <a:r>
              <a:rPr lang="fr-FR" b="1">
                <a:solidFill>
                  <a:srgbClr val="0070C0"/>
                </a:solidFill>
              </a:rPr>
              <a:t> </a:t>
            </a:r>
            <a:endParaRPr b="1">
              <a:solidFill>
                <a:srgbClr val="0070C0"/>
              </a:solidFill>
            </a:endParaRPr>
          </a:p>
        </p:txBody>
      </p:sp>
      <p:pic>
        <p:nvPicPr>
          <p:cNvPr id="248" name="Shape 248"/>
          <p:cNvPicPr preferRelativeResize="0"/>
          <p:nvPr/>
        </p:nvPicPr>
        <p:blipFill>
          <a:blip r:embed="rId6">
            <a:alphaModFix/>
          </a:blip>
          <a:stretch>
            <a:fillRect/>
          </a:stretch>
        </p:blipFill>
        <p:spPr>
          <a:xfrm>
            <a:off x="2305725" y="1573963"/>
            <a:ext cx="1377000" cy="1377000"/>
          </a:xfrm>
          <a:prstGeom prst="rect">
            <a:avLst/>
          </a:prstGeom>
          <a:noFill/>
          <a:ln>
            <a:noFill/>
          </a:ln>
        </p:spPr>
      </p:pic>
      <p:sp>
        <p:nvSpPr>
          <p:cNvPr id="249" name="Shape 249"/>
          <p:cNvSpPr txBox="1"/>
          <p:nvPr/>
        </p:nvSpPr>
        <p:spPr>
          <a:xfrm>
            <a:off x="340475" y="5241604"/>
            <a:ext cx="2991300" cy="8496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0070C0"/>
              </a:buClr>
              <a:buSzPts val="2400"/>
              <a:buChar char="❖"/>
            </a:pPr>
            <a:r>
              <a:rPr lang="fr-FR" sz="2800" b="1">
                <a:solidFill>
                  <a:srgbClr val="0070C0"/>
                </a:solidFill>
                <a:latin typeface="Nunito Sans"/>
                <a:ea typeface="Nunito Sans"/>
                <a:cs typeface="Nunito Sans"/>
                <a:sym typeface="Nunito Sans"/>
              </a:rPr>
              <a:t>Bibliothèques</a:t>
            </a:r>
            <a:endParaRPr/>
          </a:p>
        </p:txBody>
      </p:sp>
      <p:sp>
        <p:nvSpPr>
          <p:cNvPr id="250" name="Shape 250"/>
          <p:cNvSpPr txBox="1"/>
          <p:nvPr/>
        </p:nvSpPr>
        <p:spPr>
          <a:xfrm>
            <a:off x="340475" y="3591063"/>
            <a:ext cx="2790000" cy="6414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0070C0"/>
              </a:buClr>
              <a:buSzPts val="2400"/>
              <a:buChar char="❖"/>
            </a:pPr>
            <a:r>
              <a:rPr lang="fr-FR" sz="2800" b="1" dirty="0">
                <a:solidFill>
                  <a:srgbClr val="0070C0"/>
                </a:solidFill>
                <a:latin typeface="Nunito Sans"/>
                <a:ea typeface="Nunito Sans"/>
                <a:cs typeface="Nunito Sans"/>
                <a:sym typeface="Nunito Sans"/>
              </a:rPr>
              <a:t>Langage</a:t>
            </a:r>
            <a:endParaRPr sz="2800" b="1" dirty="0">
              <a:solidFill>
                <a:srgbClr val="6E6E6E"/>
              </a:solidFill>
              <a:latin typeface="Nunito Sans"/>
              <a:ea typeface="Nunito Sans"/>
              <a:cs typeface="Nunito Sans"/>
              <a:sym typeface="Nunito Sans"/>
            </a:endParaRPr>
          </a:p>
        </p:txBody>
      </p:sp>
      <p:sp>
        <p:nvSpPr>
          <p:cNvPr id="251" name="Shape 251"/>
          <p:cNvSpPr/>
          <p:nvPr/>
        </p:nvSpPr>
        <p:spPr>
          <a:xfrm>
            <a:off x="5593175" y="3300775"/>
            <a:ext cx="957900" cy="849600"/>
          </a:xfrm>
          <a:prstGeom prst="mathPlus">
            <a:avLst>
              <a:gd name="adj1" fmla="val 23520"/>
            </a:avLst>
          </a:prstGeom>
          <a:solidFill>
            <a:srgbClr val="CFE2F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44"/>
                                        </p:tgtEl>
                                        <p:attrNameLst>
                                          <p:attrName>style.visibility</p:attrName>
                                        </p:attrNameLst>
                                      </p:cBhvr>
                                      <p:to>
                                        <p:strVal val="visible"/>
                                      </p:to>
                                    </p:set>
                                    <p:anim calcmode="lin" valueType="num">
                                      <p:cBhvr>
                                        <p:cTn id="7" dur="1000" fill="hold"/>
                                        <p:tgtEl>
                                          <p:spTgt spid="244"/>
                                        </p:tgtEl>
                                        <p:attrNameLst>
                                          <p:attrName>ppt_w</p:attrName>
                                        </p:attrNameLst>
                                      </p:cBhvr>
                                      <p:tavLst>
                                        <p:tav tm="0">
                                          <p:val>
                                            <p:fltVal val="0"/>
                                          </p:val>
                                        </p:tav>
                                        <p:tav tm="100000">
                                          <p:val>
                                            <p:strVal val="#ppt_w"/>
                                          </p:val>
                                        </p:tav>
                                      </p:tavLst>
                                    </p:anim>
                                    <p:anim calcmode="lin" valueType="num">
                                      <p:cBhvr>
                                        <p:cTn id="8" dur="1000" fill="hold"/>
                                        <p:tgtEl>
                                          <p:spTgt spid="244"/>
                                        </p:tgtEl>
                                        <p:attrNameLst>
                                          <p:attrName>ppt_h</p:attrName>
                                        </p:attrNameLst>
                                      </p:cBhvr>
                                      <p:tavLst>
                                        <p:tav tm="0">
                                          <p:val>
                                            <p:fltVal val="0"/>
                                          </p:val>
                                        </p:tav>
                                        <p:tav tm="100000">
                                          <p:val>
                                            <p:strVal val="#ppt_h"/>
                                          </p:val>
                                        </p:tav>
                                      </p:tavLst>
                                    </p:anim>
                                    <p:anim calcmode="lin" valueType="num">
                                      <p:cBhvr>
                                        <p:cTn id="9" dur="1000" fill="hold"/>
                                        <p:tgtEl>
                                          <p:spTgt spid="244"/>
                                        </p:tgtEl>
                                        <p:attrNameLst>
                                          <p:attrName>style.rotation</p:attrName>
                                        </p:attrNameLst>
                                      </p:cBhvr>
                                      <p:tavLst>
                                        <p:tav tm="0">
                                          <p:val>
                                            <p:fltVal val="90"/>
                                          </p:val>
                                        </p:tav>
                                        <p:tav tm="100000">
                                          <p:val>
                                            <p:fltVal val="0"/>
                                          </p:val>
                                        </p:tav>
                                      </p:tavLst>
                                    </p:anim>
                                    <p:animEffect transition="in" filter="fade">
                                      <p:cBhvr>
                                        <p:cTn id="10" dur="1000"/>
                                        <p:tgtEl>
                                          <p:spTgt spid="24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47"/>
                                        </p:tgtEl>
                                        <p:attrNameLst>
                                          <p:attrName>style.visibility</p:attrName>
                                        </p:attrNameLst>
                                      </p:cBhvr>
                                      <p:to>
                                        <p:strVal val="visible"/>
                                      </p:to>
                                    </p:set>
                                    <p:animEffect transition="in" filter="randombar(horizontal)">
                                      <p:cBhvr>
                                        <p:cTn id="15" dur="500"/>
                                        <p:tgtEl>
                                          <p:spTgt spid="247"/>
                                        </p:tgtEl>
                                      </p:cBhvr>
                                    </p:animEffect>
                                  </p:childTnLst>
                                </p:cTn>
                              </p:par>
                              <p:par>
                                <p:cTn id="16" presetID="14" presetClass="entr" presetSubtype="10" fill="hold" nodeType="withEffect">
                                  <p:stCondLst>
                                    <p:cond delay="0"/>
                                  </p:stCondLst>
                                  <p:childTnLst>
                                    <p:set>
                                      <p:cBhvr>
                                        <p:cTn id="17" dur="1" fill="hold">
                                          <p:stCondLst>
                                            <p:cond delay="0"/>
                                          </p:stCondLst>
                                        </p:cTn>
                                        <p:tgtEl>
                                          <p:spTgt spid="248"/>
                                        </p:tgtEl>
                                        <p:attrNameLst>
                                          <p:attrName>style.visibility</p:attrName>
                                        </p:attrNameLst>
                                      </p:cBhvr>
                                      <p:to>
                                        <p:strVal val="visible"/>
                                      </p:to>
                                    </p:set>
                                    <p:animEffect transition="in" filter="randombar(horizontal)">
                                      <p:cBhvr>
                                        <p:cTn id="18" dur="500"/>
                                        <p:tgtEl>
                                          <p:spTgt spid="24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50"/>
                                        </p:tgtEl>
                                        <p:attrNameLst>
                                          <p:attrName>style.visibility</p:attrName>
                                        </p:attrNameLst>
                                      </p:cBhvr>
                                      <p:to>
                                        <p:strVal val="visible"/>
                                      </p:to>
                                    </p:set>
                                    <p:animEffect transition="in" filter="randombar(horizontal)">
                                      <p:cBhvr>
                                        <p:cTn id="23" dur="500"/>
                                        <p:tgtEl>
                                          <p:spTgt spid="250"/>
                                        </p:tgtEl>
                                      </p:cBhvr>
                                    </p:animEffect>
                                  </p:childTnLst>
                                </p:cTn>
                              </p:par>
                              <p:par>
                                <p:cTn id="24" presetID="14" presetClass="entr" presetSubtype="10" fill="hold" nodeType="withEffect">
                                  <p:stCondLst>
                                    <p:cond delay="0"/>
                                  </p:stCondLst>
                                  <p:childTnLst>
                                    <p:set>
                                      <p:cBhvr>
                                        <p:cTn id="25" dur="1" fill="hold">
                                          <p:stCondLst>
                                            <p:cond delay="0"/>
                                          </p:stCondLst>
                                        </p:cTn>
                                        <p:tgtEl>
                                          <p:spTgt spid="245"/>
                                        </p:tgtEl>
                                        <p:attrNameLst>
                                          <p:attrName>style.visibility</p:attrName>
                                        </p:attrNameLst>
                                      </p:cBhvr>
                                      <p:to>
                                        <p:strVal val="visible"/>
                                      </p:to>
                                    </p:set>
                                    <p:animEffect transition="in" filter="randombar(horizontal)">
                                      <p:cBhvr>
                                        <p:cTn id="26" dur="500"/>
                                        <p:tgtEl>
                                          <p:spTgt spid="24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51"/>
                                        </p:tgtEl>
                                        <p:attrNameLst>
                                          <p:attrName>style.visibility</p:attrName>
                                        </p:attrNameLst>
                                      </p:cBhvr>
                                      <p:to>
                                        <p:strVal val="visible"/>
                                      </p:to>
                                    </p:set>
                                    <p:animEffect transition="in" filter="randombar(horizontal)">
                                      <p:cBhvr>
                                        <p:cTn id="29" dur="500"/>
                                        <p:tgtEl>
                                          <p:spTgt spid="251"/>
                                        </p:tgtEl>
                                      </p:cBhvr>
                                    </p:animEffect>
                                  </p:childTnLst>
                                </p:cTn>
                              </p:par>
                              <p:par>
                                <p:cTn id="30" presetID="14" presetClass="entr" presetSubtype="10" fill="hold" nodeType="withEffect">
                                  <p:stCondLst>
                                    <p:cond delay="0"/>
                                  </p:stCondLst>
                                  <p:childTnLst>
                                    <p:set>
                                      <p:cBhvr>
                                        <p:cTn id="31" dur="1" fill="hold">
                                          <p:stCondLst>
                                            <p:cond delay="0"/>
                                          </p:stCondLst>
                                        </p:cTn>
                                        <p:tgtEl>
                                          <p:spTgt spid="246"/>
                                        </p:tgtEl>
                                        <p:attrNameLst>
                                          <p:attrName>style.visibility</p:attrName>
                                        </p:attrNameLst>
                                      </p:cBhvr>
                                      <p:to>
                                        <p:strVal val="visible"/>
                                      </p:to>
                                    </p:set>
                                    <p:animEffect transition="in" filter="randombar(horizontal)">
                                      <p:cBhvr>
                                        <p:cTn id="32" dur="500"/>
                                        <p:tgtEl>
                                          <p:spTgt spid="24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49"/>
                                        </p:tgtEl>
                                        <p:attrNameLst>
                                          <p:attrName>style.visibility</p:attrName>
                                        </p:attrNameLst>
                                      </p:cBhvr>
                                      <p:to>
                                        <p:strVal val="visible"/>
                                      </p:to>
                                    </p:set>
                                    <p:animEffect transition="in" filter="randombar(horizontal)">
                                      <p:cBhvr>
                                        <p:cTn id="37" dur="500"/>
                                        <p:tgtEl>
                                          <p:spTgt spid="249"/>
                                        </p:tgtEl>
                                      </p:cBhvr>
                                    </p:animEffect>
                                  </p:childTnLst>
                                </p:cTn>
                              </p:par>
                              <p:par>
                                <p:cTn id="38" presetID="14" presetClass="entr" presetSubtype="10" fill="hold" nodeType="withEffect">
                                  <p:stCondLst>
                                    <p:cond delay="0"/>
                                  </p:stCondLst>
                                  <p:childTnLst>
                                    <p:set>
                                      <p:cBhvr>
                                        <p:cTn id="39" dur="1" fill="hold">
                                          <p:stCondLst>
                                            <p:cond delay="0"/>
                                          </p:stCondLst>
                                        </p:cTn>
                                        <p:tgtEl>
                                          <p:spTgt spid="243"/>
                                        </p:tgtEl>
                                        <p:attrNameLst>
                                          <p:attrName>style.visibility</p:attrName>
                                        </p:attrNameLst>
                                      </p:cBhvr>
                                      <p:to>
                                        <p:strVal val="visible"/>
                                      </p:to>
                                    </p:set>
                                    <p:animEffect transition="in" filter="randombar(horizontal)">
                                      <p:cBhvr>
                                        <p:cTn id="40"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P spid="250" grpId="0"/>
      <p:bldP spid="2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p:nvPr/>
        </p:nvSpPr>
        <p:spPr>
          <a:xfrm>
            <a:off x="8666163" y="6370638"/>
            <a:ext cx="341400" cy="399900"/>
          </a:xfrm>
          <a:prstGeom prst="rect">
            <a:avLst/>
          </a:prstGeom>
          <a:gradFill>
            <a:gsLst>
              <a:gs pos="0">
                <a:srgbClr val="BBBBBB"/>
              </a:gs>
              <a:gs pos="80000">
                <a:srgbClr val="F6F6F6"/>
              </a:gs>
              <a:gs pos="100000">
                <a:srgbClr val="F7F7F7"/>
              </a:gs>
            </a:gsLst>
            <a:lin ang="16200038" scaled="0"/>
          </a:gradFill>
          <a:ln w="9525" cap="flat" cmpd="sng">
            <a:solidFill>
              <a:srgbClr val="F9F9F9"/>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fr-FR" sz="2000" b="1" dirty="0">
                <a:solidFill>
                  <a:schemeClr val="dk1"/>
                </a:solidFill>
                <a:latin typeface="Calibri"/>
                <a:ea typeface="Calibri"/>
                <a:cs typeface="Calibri"/>
                <a:sym typeface="Calibri"/>
              </a:rPr>
              <a:t>5</a:t>
            </a:r>
            <a:endParaRPr dirty="0"/>
          </a:p>
        </p:txBody>
      </p:sp>
      <p:sp>
        <p:nvSpPr>
          <p:cNvPr id="259" name="Shape 259"/>
          <p:cNvSpPr/>
          <p:nvPr/>
        </p:nvSpPr>
        <p:spPr>
          <a:xfrm>
            <a:off x="0" y="14981"/>
            <a:ext cx="9144000" cy="6414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lt1"/>
              </a:solidFill>
              <a:latin typeface="Helvetica Neue Light"/>
              <a:ea typeface="Helvetica Neue Light"/>
              <a:cs typeface="Helvetica Neue Light"/>
              <a:sym typeface="Helvetica Neue Light"/>
            </a:endParaRPr>
          </a:p>
        </p:txBody>
      </p:sp>
      <p:sp>
        <p:nvSpPr>
          <p:cNvPr id="260" name="Shape 260"/>
          <p:cNvSpPr/>
          <p:nvPr/>
        </p:nvSpPr>
        <p:spPr>
          <a:xfrm>
            <a:off x="1176816" y="51352"/>
            <a:ext cx="13251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100">
                <a:solidFill>
                  <a:schemeClr val="dk1"/>
                </a:solidFill>
                <a:latin typeface="Georgia"/>
                <a:ea typeface="Georgia"/>
                <a:cs typeface="Georgia"/>
                <a:sym typeface="Georgia"/>
              </a:rPr>
              <a:t>Objectifs</a:t>
            </a:r>
            <a:endParaRPr sz="1100">
              <a:solidFill>
                <a:schemeClr val="dk1"/>
              </a:solidFill>
              <a:latin typeface="Georgia"/>
              <a:ea typeface="Georgia"/>
              <a:cs typeface="Georgia"/>
              <a:sym typeface="Georgia"/>
            </a:endParaRPr>
          </a:p>
        </p:txBody>
      </p:sp>
      <p:sp>
        <p:nvSpPr>
          <p:cNvPr id="261" name="Shape 261"/>
          <p:cNvSpPr/>
          <p:nvPr/>
        </p:nvSpPr>
        <p:spPr>
          <a:xfrm>
            <a:off x="2305729" y="57978"/>
            <a:ext cx="15492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Outils et langages</a:t>
            </a:r>
            <a:endParaRPr sz="1100">
              <a:solidFill>
                <a:srgbClr val="373737"/>
              </a:solidFill>
              <a:latin typeface="Georgia"/>
              <a:ea typeface="Georgia"/>
              <a:cs typeface="Georgia"/>
              <a:sym typeface="Georgia"/>
            </a:endParaRPr>
          </a:p>
        </p:txBody>
      </p:sp>
      <p:sp>
        <p:nvSpPr>
          <p:cNvPr id="262" name="Shape 262"/>
          <p:cNvSpPr/>
          <p:nvPr/>
        </p:nvSpPr>
        <p:spPr>
          <a:xfrm>
            <a:off x="3656646" y="76528"/>
            <a:ext cx="1544700" cy="480900"/>
          </a:xfrm>
          <a:prstGeom prst="chevron">
            <a:avLst>
              <a:gd name="adj" fmla="val 50000"/>
            </a:avLst>
          </a:prstGeom>
          <a:solidFill>
            <a:srgbClr val="D809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FFFFFF"/>
                </a:solidFill>
                <a:latin typeface="Georgia"/>
                <a:ea typeface="Georgia"/>
                <a:cs typeface="Georgia"/>
                <a:sym typeface="Georgia"/>
              </a:rPr>
              <a:t>Architecture</a:t>
            </a:r>
            <a:endParaRPr sz="1100">
              <a:solidFill>
                <a:srgbClr val="FFFFFF"/>
              </a:solidFill>
              <a:latin typeface="Georgia"/>
              <a:ea typeface="Georgia"/>
              <a:cs typeface="Georgia"/>
              <a:sym typeface="Georgia"/>
            </a:endParaRPr>
          </a:p>
        </p:txBody>
      </p:sp>
      <p:sp>
        <p:nvSpPr>
          <p:cNvPr id="263" name="Shape 263"/>
          <p:cNvSpPr/>
          <p:nvPr/>
        </p:nvSpPr>
        <p:spPr>
          <a:xfrm>
            <a:off x="56116" y="48858"/>
            <a:ext cx="1322400" cy="480900"/>
          </a:xfrm>
          <a:prstGeom prst="homePlate">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a:solidFill>
                  <a:srgbClr val="373737"/>
                </a:solidFill>
                <a:latin typeface="Georgia"/>
                <a:ea typeface="Georgia"/>
                <a:cs typeface="Georgia"/>
                <a:sym typeface="Georgia"/>
              </a:rPr>
              <a:t>Problématique</a:t>
            </a:r>
            <a:endParaRPr sz="1200">
              <a:solidFill>
                <a:srgbClr val="373737"/>
              </a:solidFill>
              <a:latin typeface="Georgia"/>
              <a:ea typeface="Georgia"/>
              <a:cs typeface="Georgia"/>
              <a:sym typeface="Georgia"/>
            </a:endParaRPr>
          </a:p>
        </p:txBody>
      </p:sp>
      <p:cxnSp>
        <p:nvCxnSpPr>
          <p:cNvPr id="264" name="Shape 264"/>
          <p:cNvCxnSpPr/>
          <p:nvPr/>
        </p:nvCxnSpPr>
        <p:spPr>
          <a:xfrm>
            <a:off x="0" y="598488"/>
            <a:ext cx="9311400" cy="57900"/>
          </a:xfrm>
          <a:prstGeom prst="straightConnector1">
            <a:avLst/>
          </a:prstGeom>
          <a:noFill/>
          <a:ln w="9525" cap="flat" cmpd="sng">
            <a:solidFill>
              <a:srgbClr val="F2F2F2"/>
            </a:solidFill>
            <a:prstDash val="solid"/>
            <a:round/>
            <a:headEnd type="none" w="sm" len="sm"/>
            <a:tailEnd type="none" w="sm" len="sm"/>
          </a:ln>
        </p:spPr>
      </p:cxnSp>
      <p:sp>
        <p:nvSpPr>
          <p:cNvPr id="265" name="Shape 265"/>
          <p:cNvSpPr/>
          <p:nvPr/>
        </p:nvSpPr>
        <p:spPr>
          <a:xfrm>
            <a:off x="5003981" y="68078"/>
            <a:ext cx="15471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Algorithme</a:t>
            </a:r>
            <a:endParaRPr sz="1100">
              <a:solidFill>
                <a:srgbClr val="373737"/>
              </a:solidFill>
              <a:latin typeface="Georgia"/>
              <a:ea typeface="Georgia"/>
              <a:cs typeface="Georgia"/>
              <a:sym typeface="Georgia"/>
            </a:endParaRPr>
          </a:p>
        </p:txBody>
      </p:sp>
      <p:sp>
        <p:nvSpPr>
          <p:cNvPr id="266" name="Shape 266"/>
          <p:cNvSpPr/>
          <p:nvPr/>
        </p:nvSpPr>
        <p:spPr>
          <a:xfrm>
            <a:off x="6367876" y="60709"/>
            <a:ext cx="16299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dirty="0">
                <a:solidFill>
                  <a:srgbClr val="373737"/>
                </a:solidFill>
                <a:latin typeface="Georgia"/>
                <a:ea typeface="Georgia"/>
                <a:cs typeface="Georgia"/>
                <a:sym typeface="Georgia"/>
              </a:rPr>
              <a:t>Fonctionnalités</a:t>
            </a:r>
            <a:endParaRPr sz="1100" dirty="0">
              <a:solidFill>
                <a:srgbClr val="373737"/>
              </a:solidFill>
              <a:latin typeface="Georgia"/>
              <a:ea typeface="Georgia"/>
              <a:cs typeface="Georgia"/>
              <a:sym typeface="Georgia"/>
            </a:endParaRPr>
          </a:p>
        </p:txBody>
      </p:sp>
      <p:sp>
        <p:nvSpPr>
          <p:cNvPr id="267" name="Shape 267"/>
          <p:cNvSpPr/>
          <p:nvPr/>
        </p:nvSpPr>
        <p:spPr>
          <a:xfrm>
            <a:off x="7823132" y="64393"/>
            <a:ext cx="13770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Conclusion </a:t>
            </a:r>
            <a:endParaRPr sz="1200">
              <a:solidFill>
                <a:srgbClr val="373737"/>
              </a:solidFill>
              <a:latin typeface="Georgia"/>
              <a:ea typeface="Georgia"/>
              <a:cs typeface="Georgia"/>
              <a:sym typeface="Georgia"/>
            </a:endParaRPr>
          </a:p>
        </p:txBody>
      </p:sp>
      <p:pic>
        <p:nvPicPr>
          <p:cNvPr id="268" name="Shape 268"/>
          <p:cNvPicPr preferRelativeResize="0"/>
          <p:nvPr/>
        </p:nvPicPr>
        <p:blipFill>
          <a:blip r:embed="rId3">
            <a:alphaModFix/>
          </a:blip>
          <a:stretch>
            <a:fillRect/>
          </a:stretch>
        </p:blipFill>
        <p:spPr>
          <a:xfrm>
            <a:off x="1038994" y="1897900"/>
            <a:ext cx="7905250" cy="4066375"/>
          </a:xfrm>
          <a:prstGeom prst="rect">
            <a:avLst/>
          </a:prstGeom>
          <a:noFill/>
          <a:ln>
            <a:noFill/>
          </a:ln>
        </p:spPr>
      </p:pic>
      <p:sp>
        <p:nvSpPr>
          <p:cNvPr id="269" name="Shape 269"/>
          <p:cNvSpPr txBox="1"/>
          <p:nvPr/>
        </p:nvSpPr>
        <p:spPr>
          <a:xfrm>
            <a:off x="465375" y="1897900"/>
            <a:ext cx="4231500" cy="11661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chemeClr val="dk1"/>
              </a:buClr>
              <a:buSzPts val="2400"/>
              <a:buFont typeface="Nunito Sans"/>
              <a:buChar char="❏"/>
            </a:pPr>
            <a:r>
              <a:rPr lang="fr-FR" sz="2400" dirty="0">
                <a:solidFill>
                  <a:schemeClr val="dk1"/>
                </a:solidFill>
                <a:latin typeface="Nunito Sans"/>
                <a:ea typeface="Nunito Sans"/>
                <a:cs typeface="Nunito Sans"/>
                <a:sym typeface="Nunito Sans"/>
              </a:rPr>
              <a:t>client </a:t>
            </a:r>
            <a:endParaRPr sz="2400" dirty="0">
              <a:solidFill>
                <a:schemeClr val="dk1"/>
              </a:solidFill>
              <a:latin typeface="Nunito Sans"/>
              <a:ea typeface="Nunito Sans"/>
              <a:cs typeface="Nunito Sans"/>
              <a:sym typeface="Nunito Sans"/>
            </a:endParaRPr>
          </a:p>
          <a:p>
            <a:pPr marL="457200" lvl="0" indent="-381000" rtl="0">
              <a:spcBef>
                <a:spcPts val="0"/>
              </a:spcBef>
              <a:spcAft>
                <a:spcPts val="0"/>
              </a:spcAft>
              <a:buClr>
                <a:schemeClr val="dk1"/>
              </a:buClr>
              <a:buSzPts val="2400"/>
              <a:buFont typeface="Nunito Sans"/>
              <a:buChar char="❏"/>
            </a:pPr>
            <a:r>
              <a:rPr lang="fr-FR" sz="2400" dirty="0">
                <a:solidFill>
                  <a:schemeClr val="dk1"/>
                </a:solidFill>
                <a:latin typeface="Nunito Sans"/>
                <a:ea typeface="Nunito Sans"/>
                <a:cs typeface="Nunito Sans"/>
                <a:sym typeface="Nunito Sans"/>
              </a:rPr>
              <a:t>serveur </a:t>
            </a:r>
            <a:endParaRPr sz="2400" dirty="0">
              <a:solidFill>
                <a:schemeClr val="dk1"/>
              </a:solidFill>
              <a:latin typeface="Nunito Sans"/>
              <a:ea typeface="Nunito Sans"/>
              <a:cs typeface="Nunito Sans"/>
              <a:sym typeface="Nunito Sans"/>
            </a:endParaRPr>
          </a:p>
          <a:p>
            <a:pPr marL="457200" lvl="0" indent="-381000" rtl="0">
              <a:spcBef>
                <a:spcPts val="0"/>
              </a:spcBef>
              <a:spcAft>
                <a:spcPts val="0"/>
              </a:spcAft>
              <a:buClr>
                <a:schemeClr val="dk1"/>
              </a:buClr>
              <a:buSzPts val="2400"/>
              <a:buFont typeface="Nunito Sans"/>
              <a:buChar char="❏"/>
            </a:pPr>
            <a:r>
              <a:rPr lang="fr-FR" sz="2400" dirty="0">
                <a:solidFill>
                  <a:schemeClr val="dk1"/>
                </a:solidFill>
                <a:latin typeface="Nunito Sans"/>
                <a:ea typeface="Nunito Sans"/>
                <a:cs typeface="Nunito Sans"/>
                <a:sym typeface="Nunito Sans"/>
              </a:rPr>
              <a:t>base de données</a:t>
            </a:r>
            <a:endParaRPr sz="2400" dirty="0">
              <a:solidFill>
                <a:schemeClr val="dk1"/>
              </a:solidFill>
              <a:latin typeface="Nunito Sans"/>
              <a:ea typeface="Nunito Sans"/>
              <a:cs typeface="Nunito Sans"/>
              <a:sym typeface="Nunito Sans"/>
            </a:endParaRPr>
          </a:p>
        </p:txBody>
      </p:sp>
      <p:sp>
        <p:nvSpPr>
          <p:cNvPr id="270" name="Shape 270"/>
          <p:cNvSpPr txBox="1"/>
          <p:nvPr/>
        </p:nvSpPr>
        <p:spPr>
          <a:xfrm>
            <a:off x="465375" y="1417000"/>
            <a:ext cx="4231500" cy="480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fr-FR" sz="2400" dirty="0">
                <a:solidFill>
                  <a:schemeClr val="dk1"/>
                </a:solidFill>
                <a:latin typeface="Nunito Sans"/>
                <a:ea typeface="Nunito Sans"/>
                <a:cs typeface="Nunito Sans"/>
                <a:sym typeface="Nunito Sans"/>
              </a:rPr>
              <a:t>Architecture 3-tiers</a:t>
            </a:r>
            <a:endParaRPr dirty="0"/>
          </a:p>
        </p:txBody>
      </p:sp>
      <p:sp>
        <p:nvSpPr>
          <p:cNvPr id="15" name="Shape 244">
            <a:extLst>
              <a:ext uri="{FF2B5EF4-FFF2-40B4-BE49-F238E27FC236}">
                <a16:creationId xmlns:a16="http://schemas.microsoft.com/office/drawing/2014/main" id="{289A4A0E-AD35-4993-95FA-11161F44E81A}"/>
              </a:ext>
            </a:extLst>
          </p:cNvPr>
          <p:cNvSpPr txBox="1"/>
          <p:nvPr/>
        </p:nvSpPr>
        <p:spPr>
          <a:xfrm>
            <a:off x="710066" y="845853"/>
            <a:ext cx="2790000" cy="64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FR" sz="2400" b="1" dirty="0">
                <a:solidFill>
                  <a:srgbClr val="6E6E6E"/>
                </a:solidFill>
                <a:latin typeface="Nunito Sans"/>
                <a:ea typeface="Nunito Sans"/>
                <a:cs typeface="Nunito Sans"/>
                <a:sym typeface="Nunito Sans"/>
              </a:rPr>
              <a:t>Architecture</a:t>
            </a:r>
            <a:endParaRPr sz="2400" b="1" dirty="0">
              <a:solidFill>
                <a:srgbClr val="6E6E6E"/>
              </a:solidFill>
              <a:latin typeface="Nunito Sans"/>
              <a:ea typeface="Nunito Sans"/>
              <a:cs typeface="Nunito Sans"/>
              <a:sym typeface="Nunito Sans"/>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268"/>
                                        </p:tgtEl>
                                        <p:attrNameLst>
                                          <p:attrName>style.visibility</p:attrName>
                                        </p:attrNameLst>
                                      </p:cBhvr>
                                      <p:to>
                                        <p:strVal val="visible"/>
                                      </p:to>
                                    </p:set>
                                    <p:animEffect transition="in" filter="fade">
                                      <p:cBhvr>
                                        <p:cTn id="13" dur="500"/>
                                        <p:tgtEl>
                                          <p:spTgt spid="26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70"/>
                                        </p:tgtEl>
                                        <p:attrNameLst>
                                          <p:attrName>style.visibility</p:attrName>
                                        </p:attrNameLst>
                                      </p:cBhvr>
                                      <p:to>
                                        <p:strVal val="visible"/>
                                      </p:to>
                                    </p:set>
                                    <p:animEffect transition="in" filter="randombar(horizontal)">
                                      <p:cBhvr>
                                        <p:cTn id="16" dur="500"/>
                                        <p:tgtEl>
                                          <p:spTgt spid="270"/>
                                        </p:tgtEl>
                                      </p:cBhvr>
                                    </p:animEffect>
                                  </p:childTnLst>
                                </p:cTn>
                              </p:par>
                              <p:par>
                                <p:cTn id="17" presetID="18" presetClass="entr" presetSubtype="12" fill="hold" nodeType="withEffect">
                                  <p:stCondLst>
                                    <p:cond delay="0"/>
                                  </p:stCondLst>
                                  <p:childTnLst>
                                    <p:set>
                                      <p:cBhvr>
                                        <p:cTn id="18" dur="1" fill="hold">
                                          <p:stCondLst>
                                            <p:cond delay="0"/>
                                          </p:stCondLst>
                                        </p:cTn>
                                        <p:tgtEl>
                                          <p:spTgt spid="269">
                                            <p:txEl>
                                              <p:pRg st="0" end="0"/>
                                            </p:txEl>
                                          </p:spTgt>
                                        </p:tgtEl>
                                        <p:attrNameLst>
                                          <p:attrName>style.visibility</p:attrName>
                                        </p:attrNameLst>
                                      </p:cBhvr>
                                      <p:to>
                                        <p:strVal val="visible"/>
                                      </p:to>
                                    </p:set>
                                    <p:animEffect transition="in" filter="strips(downLeft)">
                                      <p:cBhvr>
                                        <p:cTn id="19" dur="500"/>
                                        <p:tgtEl>
                                          <p:spTgt spid="269">
                                            <p:txEl>
                                              <p:pRg st="0" end="0"/>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269">
                                            <p:txEl>
                                              <p:pRg st="1" end="1"/>
                                            </p:txEl>
                                          </p:spTgt>
                                        </p:tgtEl>
                                        <p:attrNameLst>
                                          <p:attrName>style.visibility</p:attrName>
                                        </p:attrNameLst>
                                      </p:cBhvr>
                                      <p:to>
                                        <p:strVal val="visible"/>
                                      </p:to>
                                    </p:set>
                                    <p:animEffect transition="in" filter="strips(downLeft)">
                                      <p:cBhvr>
                                        <p:cTn id="22" dur="500"/>
                                        <p:tgtEl>
                                          <p:spTgt spid="269">
                                            <p:txEl>
                                              <p:pRg st="1" end="1"/>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269">
                                            <p:txEl>
                                              <p:pRg st="2" end="2"/>
                                            </p:txEl>
                                          </p:spTgt>
                                        </p:tgtEl>
                                        <p:attrNameLst>
                                          <p:attrName>style.visibility</p:attrName>
                                        </p:attrNameLst>
                                      </p:cBhvr>
                                      <p:to>
                                        <p:strVal val="visible"/>
                                      </p:to>
                                    </p:set>
                                    <p:animEffect transition="in" filter="strips(downLeft)">
                                      <p:cBhvr>
                                        <p:cTn id="25" dur="500"/>
                                        <p:tgtEl>
                                          <p:spTgt spid="2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p:nvPr/>
        </p:nvSpPr>
        <p:spPr>
          <a:xfrm>
            <a:off x="8666163" y="6370638"/>
            <a:ext cx="341400" cy="399900"/>
          </a:xfrm>
          <a:prstGeom prst="rect">
            <a:avLst/>
          </a:prstGeom>
          <a:gradFill>
            <a:gsLst>
              <a:gs pos="0">
                <a:srgbClr val="BBBBBB"/>
              </a:gs>
              <a:gs pos="80000">
                <a:srgbClr val="F6F6F6"/>
              </a:gs>
              <a:gs pos="100000">
                <a:srgbClr val="F7F7F7"/>
              </a:gs>
            </a:gsLst>
            <a:lin ang="16200038" scaled="0"/>
          </a:gradFill>
          <a:ln w="9525" cap="flat" cmpd="sng">
            <a:solidFill>
              <a:srgbClr val="F9F9F9"/>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fr-FR" sz="2000" b="1" dirty="0">
                <a:solidFill>
                  <a:schemeClr val="dk1"/>
                </a:solidFill>
                <a:latin typeface="Calibri"/>
                <a:cs typeface="Calibri"/>
                <a:sym typeface="Calibri"/>
              </a:rPr>
              <a:t>6</a:t>
            </a:r>
            <a:endParaRPr dirty="0"/>
          </a:p>
        </p:txBody>
      </p:sp>
      <p:sp>
        <p:nvSpPr>
          <p:cNvPr id="278" name="Shape 278"/>
          <p:cNvSpPr/>
          <p:nvPr/>
        </p:nvSpPr>
        <p:spPr>
          <a:xfrm>
            <a:off x="0" y="14981"/>
            <a:ext cx="9144000" cy="6414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lt1"/>
              </a:solidFill>
              <a:latin typeface="Helvetica Neue Light"/>
              <a:ea typeface="Helvetica Neue Light"/>
              <a:cs typeface="Helvetica Neue Light"/>
              <a:sym typeface="Helvetica Neue Light"/>
            </a:endParaRPr>
          </a:p>
        </p:txBody>
      </p:sp>
      <p:sp>
        <p:nvSpPr>
          <p:cNvPr id="279" name="Shape 279"/>
          <p:cNvSpPr/>
          <p:nvPr/>
        </p:nvSpPr>
        <p:spPr>
          <a:xfrm>
            <a:off x="1176816" y="51352"/>
            <a:ext cx="13251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100">
                <a:solidFill>
                  <a:schemeClr val="dk1"/>
                </a:solidFill>
                <a:latin typeface="Georgia"/>
                <a:ea typeface="Georgia"/>
                <a:cs typeface="Georgia"/>
                <a:sym typeface="Georgia"/>
              </a:rPr>
              <a:t>Objectifs</a:t>
            </a:r>
            <a:endParaRPr sz="1100">
              <a:solidFill>
                <a:schemeClr val="dk1"/>
              </a:solidFill>
              <a:latin typeface="Georgia"/>
              <a:ea typeface="Georgia"/>
              <a:cs typeface="Georgia"/>
              <a:sym typeface="Georgia"/>
            </a:endParaRPr>
          </a:p>
        </p:txBody>
      </p:sp>
      <p:sp>
        <p:nvSpPr>
          <p:cNvPr id="280" name="Shape 280"/>
          <p:cNvSpPr/>
          <p:nvPr/>
        </p:nvSpPr>
        <p:spPr>
          <a:xfrm>
            <a:off x="2305729" y="57978"/>
            <a:ext cx="15492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Outils et langages</a:t>
            </a:r>
            <a:endParaRPr sz="1100">
              <a:solidFill>
                <a:srgbClr val="373737"/>
              </a:solidFill>
              <a:latin typeface="Georgia"/>
              <a:ea typeface="Georgia"/>
              <a:cs typeface="Georgia"/>
              <a:sym typeface="Georgia"/>
            </a:endParaRPr>
          </a:p>
        </p:txBody>
      </p:sp>
      <p:sp>
        <p:nvSpPr>
          <p:cNvPr id="281" name="Shape 281"/>
          <p:cNvSpPr/>
          <p:nvPr/>
        </p:nvSpPr>
        <p:spPr>
          <a:xfrm>
            <a:off x="3656646" y="76528"/>
            <a:ext cx="15447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292929"/>
                </a:solidFill>
                <a:latin typeface="Georgia"/>
                <a:ea typeface="Georgia"/>
                <a:cs typeface="Georgia"/>
                <a:sym typeface="Georgia"/>
              </a:rPr>
              <a:t>Architecture</a:t>
            </a:r>
            <a:endParaRPr sz="1100">
              <a:solidFill>
                <a:srgbClr val="292929"/>
              </a:solidFill>
              <a:latin typeface="Georgia"/>
              <a:ea typeface="Georgia"/>
              <a:cs typeface="Georgia"/>
              <a:sym typeface="Georgia"/>
            </a:endParaRPr>
          </a:p>
        </p:txBody>
      </p:sp>
      <p:sp>
        <p:nvSpPr>
          <p:cNvPr id="282" name="Shape 282"/>
          <p:cNvSpPr/>
          <p:nvPr/>
        </p:nvSpPr>
        <p:spPr>
          <a:xfrm>
            <a:off x="56116" y="48858"/>
            <a:ext cx="1322400" cy="480900"/>
          </a:xfrm>
          <a:prstGeom prst="homePlate">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a:solidFill>
                  <a:srgbClr val="373737"/>
                </a:solidFill>
                <a:latin typeface="Georgia"/>
                <a:ea typeface="Georgia"/>
                <a:cs typeface="Georgia"/>
                <a:sym typeface="Georgia"/>
              </a:rPr>
              <a:t>Problématique</a:t>
            </a:r>
            <a:endParaRPr sz="1200">
              <a:solidFill>
                <a:srgbClr val="373737"/>
              </a:solidFill>
              <a:latin typeface="Georgia"/>
              <a:ea typeface="Georgia"/>
              <a:cs typeface="Georgia"/>
              <a:sym typeface="Georgia"/>
            </a:endParaRPr>
          </a:p>
        </p:txBody>
      </p:sp>
      <p:cxnSp>
        <p:nvCxnSpPr>
          <p:cNvPr id="283" name="Shape 283"/>
          <p:cNvCxnSpPr/>
          <p:nvPr/>
        </p:nvCxnSpPr>
        <p:spPr>
          <a:xfrm>
            <a:off x="0" y="598488"/>
            <a:ext cx="9311400" cy="57900"/>
          </a:xfrm>
          <a:prstGeom prst="straightConnector1">
            <a:avLst/>
          </a:prstGeom>
          <a:noFill/>
          <a:ln w="9525" cap="flat" cmpd="sng">
            <a:solidFill>
              <a:srgbClr val="F2F2F2"/>
            </a:solidFill>
            <a:prstDash val="solid"/>
            <a:round/>
            <a:headEnd type="none" w="sm" len="sm"/>
            <a:tailEnd type="none" w="sm" len="sm"/>
          </a:ln>
        </p:spPr>
      </p:cxnSp>
      <p:sp>
        <p:nvSpPr>
          <p:cNvPr id="284" name="Shape 284"/>
          <p:cNvSpPr/>
          <p:nvPr/>
        </p:nvSpPr>
        <p:spPr>
          <a:xfrm>
            <a:off x="5003981" y="68078"/>
            <a:ext cx="1547100" cy="480900"/>
          </a:xfrm>
          <a:prstGeom prst="chevron">
            <a:avLst>
              <a:gd name="adj" fmla="val 50000"/>
            </a:avLst>
          </a:prstGeom>
          <a:solidFill>
            <a:srgbClr val="D809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FFFFFF"/>
                </a:solidFill>
                <a:latin typeface="Georgia"/>
                <a:ea typeface="Georgia"/>
                <a:cs typeface="Georgia"/>
                <a:sym typeface="Georgia"/>
              </a:rPr>
              <a:t>Algorithme</a:t>
            </a:r>
            <a:endParaRPr sz="1100">
              <a:solidFill>
                <a:srgbClr val="FFFFFF"/>
              </a:solidFill>
              <a:latin typeface="Georgia"/>
              <a:ea typeface="Georgia"/>
              <a:cs typeface="Georgia"/>
              <a:sym typeface="Georgia"/>
            </a:endParaRPr>
          </a:p>
        </p:txBody>
      </p:sp>
      <p:sp>
        <p:nvSpPr>
          <p:cNvPr id="285" name="Shape 285"/>
          <p:cNvSpPr/>
          <p:nvPr/>
        </p:nvSpPr>
        <p:spPr>
          <a:xfrm>
            <a:off x="6367876" y="60709"/>
            <a:ext cx="16299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dirty="0">
                <a:solidFill>
                  <a:srgbClr val="373737"/>
                </a:solidFill>
                <a:latin typeface="Georgia"/>
                <a:ea typeface="Georgia"/>
                <a:cs typeface="Georgia"/>
                <a:sym typeface="Georgia"/>
              </a:rPr>
              <a:t>Fonctionnalités</a:t>
            </a:r>
            <a:endParaRPr sz="1100" dirty="0">
              <a:solidFill>
                <a:srgbClr val="373737"/>
              </a:solidFill>
              <a:latin typeface="Georgia"/>
              <a:ea typeface="Georgia"/>
              <a:cs typeface="Georgia"/>
              <a:sym typeface="Georgia"/>
            </a:endParaRPr>
          </a:p>
        </p:txBody>
      </p:sp>
      <p:sp>
        <p:nvSpPr>
          <p:cNvPr id="286" name="Shape 286"/>
          <p:cNvSpPr/>
          <p:nvPr/>
        </p:nvSpPr>
        <p:spPr>
          <a:xfrm>
            <a:off x="7823132" y="64393"/>
            <a:ext cx="13770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Conclusion </a:t>
            </a:r>
            <a:endParaRPr sz="1200">
              <a:solidFill>
                <a:srgbClr val="373737"/>
              </a:solidFill>
              <a:latin typeface="Georgia"/>
              <a:ea typeface="Georgia"/>
              <a:cs typeface="Georgia"/>
              <a:sym typeface="Georgia"/>
            </a:endParaRPr>
          </a:p>
        </p:txBody>
      </p:sp>
      <p:sp>
        <p:nvSpPr>
          <p:cNvPr id="287" name="Shape 287"/>
          <p:cNvSpPr txBox="1"/>
          <p:nvPr/>
        </p:nvSpPr>
        <p:spPr>
          <a:xfrm>
            <a:off x="243200" y="921700"/>
            <a:ext cx="4353000" cy="1313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FR" sz="2400" b="1" dirty="0">
                <a:solidFill>
                  <a:srgbClr val="6E6E6E"/>
                </a:solidFill>
                <a:latin typeface="Nunito Sans"/>
                <a:ea typeface="Nunito Sans"/>
                <a:cs typeface="Nunito Sans"/>
                <a:sym typeface="Nunito Sans"/>
              </a:rPr>
              <a:t>Algorithme de Fingerprinting</a:t>
            </a:r>
            <a:endParaRPr dirty="0"/>
          </a:p>
        </p:txBody>
      </p:sp>
      <p:sp>
        <p:nvSpPr>
          <p:cNvPr id="288" name="Shape 288"/>
          <p:cNvSpPr txBox="1"/>
          <p:nvPr/>
        </p:nvSpPr>
        <p:spPr>
          <a:xfrm>
            <a:off x="777700" y="2000850"/>
            <a:ext cx="2026800" cy="895500"/>
          </a:xfrm>
          <a:prstGeom prst="rect">
            <a:avLst/>
          </a:prstGeom>
          <a:noFill/>
          <a:ln>
            <a:noFill/>
          </a:ln>
        </p:spPr>
        <p:txBody>
          <a:bodyPr spcFirstLastPara="1" wrap="square" lIns="91425" tIns="91425" rIns="91425" bIns="91425" anchor="t" anchorCtr="0">
            <a:noAutofit/>
          </a:bodyPr>
          <a:lstStyle/>
          <a:p>
            <a:pPr marL="457200" lvl="0" indent="-381000">
              <a:spcBef>
                <a:spcPts val="0"/>
              </a:spcBef>
              <a:spcAft>
                <a:spcPts val="0"/>
              </a:spcAft>
              <a:buClr>
                <a:srgbClr val="0070C0"/>
              </a:buClr>
              <a:buSzPts val="2400"/>
              <a:buFont typeface="Nunito Sans"/>
              <a:buChar char="❏"/>
            </a:pPr>
            <a:r>
              <a:rPr lang="fr-FR" sz="2400" b="1" dirty="0">
                <a:solidFill>
                  <a:srgbClr val="0070C0"/>
                </a:solidFill>
                <a:latin typeface="Nunito Sans"/>
                <a:ea typeface="Nunito Sans"/>
                <a:cs typeface="Nunito Sans"/>
                <a:sym typeface="Nunito Sans"/>
              </a:rPr>
              <a:t>Phase 1 </a:t>
            </a:r>
            <a:endParaRPr dirty="0">
              <a:solidFill>
                <a:srgbClr val="0070C0"/>
              </a:solidFill>
            </a:endParaRPr>
          </a:p>
        </p:txBody>
      </p:sp>
      <p:sp>
        <p:nvSpPr>
          <p:cNvPr id="289" name="Shape 289"/>
          <p:cNvSpPr txBox="1"/>
          <p:nvPr/>
        </p:nvSpPr>
        <p:spPr>
          <a:xfrm>
            <a:off x="777700" y="3660900"/>
            <a:ext cx="2026800" cy="8955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0070C0"/>
              </a:buClr>
              <a:buSzPts val="2400"/>
              <a:buFont typeface="Nunito Sans"/>
              <a:buChar char="❏"/>
            </a:pPr>
            <a:r>
              <a:rPr lang="fr-FR" sz="2400" b="1" dirty="0">
                <a:solidFill>
                  <a:srgbClr val="0070C0"/>
                </a:solidFill>
                <a:latin typeface="Nunito Sans"/>
                <a:ea typeface="Nunito Sans"/>
                <a:cs typeface="Nunito Sans"/>
                <a:sym typeface="Nunito Sans"/>
              </a:rPr>
              <a:t>Phase 2 </a:t>
            </a:r>
            <a:endParaRPr dirty="0">
              <a:solidFill>
                <a:srgbClr val="0070C0"/>
              </a:solidFill>
            </a:endParaRPr>
          </a:p>
        </p:txBody>
      </p:sp>
      <p:sp>
        <p:nvSpPr>
          <p:cNvPr id="290" name="Shape 290"/>
          <p:cNvSpPr txBox="1"/>
          <p:nvPr/>
        </p:nvSpPr>
        <p:spPr>
          <a:xfrm>
            <a:off x="564900" y="2500100"/>
            <a:ext cx="8181600" cy="895500"/>
          </a:xfrm>
          <a:prstGeom prst="rect">
            <a:avLst/>
          </a:prstGeom>
          <a:noFill/>
          <a:ln>
            <a:noFill/>
          </a:ln>
        </p:spPr>
        <p:txBody>
          <a:bodyPr spcFirstLastPara="1" wrap="square" lIns="91425" tIns="91425" rIns="91425" bIns="91425" anchor="t" anchorCtr="0">
            <a:noAutofit/>
          </a:bodyPr>
          <a:lstStyle/>
          <a:p>
            <a:pPr marR="0" lvl="0" algn="l" rtl="0">
              <a:lnSpc>
                <a:spcPct val="100000"/>
              </a:lnSpc>
              <a:spcBef>
                <a:spcPts val="0"/>
              </a:spcBef>
              <a:spcAft>
                <a:spcPts val="0"/>
              </a:spcAft>
            </a:pPr>
            <a:r>
              <a:rPr lang="fr-FR" sz="2400" dirty="0">
                <a:solidFill>
                  <a:schemeClr val="dk1"/>
                </a:solidFill>
                <a:latin typeface="Nunito Sans"/>
                <a:ea typeface="Nunito Sans"/>
                <a:cs typeface="Nunito Sans"/>
                <a:sym typeface="Nunito Sans"/>
              </a:rPr>
              <a:t>Collecte des empreintes et stockage dans la base de données</a:t>
            </a:r>
          </a:p>
        </p:txBody>
      </p:sp>
      <p:sp>
        <p:nvSpPr>
          <p:cNvPr id="291" name="Shape 291"/>
          <p:cNvSpPr txBox="1"/>
          <p:nvPr/>
        </p:nvSpPr>
        <p:spPr>
          <a:xfrm>
            <a:off x="564900" y="4185750"/>
            <a:ext cx="8181600" cy="8955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chemeClr val="dk1"/>
              </a:buClr>
              <a:buSzPts val="2400"/>
              <a:buFont typeface="Nunito Sans"/>
              <a:buChar char="➔"/>
            </a:pPr>
            <a:r>
              <a:rPr lang="fr-FR" sz="2400" dirty="0">
                <a:solidFill>
                  <a:schemeClr val="dk1"/>
                </a:solidFill>
                <a:latin typeface="Nunito Sans"/>
                <a:ea typeface="Nunito Sans"/>
                <a:cs typeface="Nunito Sans"/>
                <a:sym typeface="Nunito Sans"/>
              </a:rPr>
              <a:t>Les mesures de la première phase sont refaites </a:t>
            </a:r>
            <a:endParaRPr sz="2400" dirty="0">
              <a:solidFill>
                <a:schemeClr val="dk1"/>
              </a:solidFill>
              <a:latin typeface="Nunito Sans"/>
              <a:ea typeface="Nunito Sans"/>
              <a:cs typeface="Nunito Sans"/>
              <a:sym typeface="Nunito Sans"/>
            </a:endParaRPr>
          </a:p>
          <a:p>
            <a:pPr marL="457200" marR="0" lvl="0" indent="-381000" algn="l" rtl="0">
              <a:lnSpc>
                <a:spcPct val="100000"/>
              </a:lnSpc>
              <a:spcBef>
                <a:spcPts val="0"/>
              </a:spcBef>
              <a:spcAft>
                <a:spcPts val="0"/>
              </a:spcAft>
              <a:buClr>
                <a:schemeClr val="dk1"/>
              </a:buClr>
              <a:buSzPts val="2400"/>
              <a:buFont typeface="Nunito Sans"/>
              <a:buChar char="➔"/>
            </a:pPr>
            <a:r>
              <a:rPr lang="fr-FR" sz="2400" dirty="0">
                <a:solidFill>
                  <a:schemeClr val="dk1"/>
                </a:solidFill>
                <a:latin typeface="Nunito Sans"/>
                <a:ea typeface="Nunito Sans"/>
                <a:cs typeface="Nunito Sans"/>
                <a:sym typeface="Nunito Sans"/>
              </a:rPr>
              <a:t>La distance euclidienne ( mesure phase 1 , mesure phase 2)</a:t>
            </a:r>
            <a:endParaRPr sz="2400" dirty="0">
              <a:solidFill>
                <a:schemeClr val="dk1"/>
              </a:solidFill>
              <a:latin typeface="Nunito Sans"/>
              <a:ea typeface="Nunito Sans"/>
              <a:cs typeface="Nunito Sans"/>
              <a:sym typeface="Nunito Sans"/>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p:cTn id="7" dur="1000" fill="hold"/>
                                        <p:tgtEl>
                                          <p:spTgt spid="287"/>
                                        </p:tgtEl>
                                        <p:attrNameLst>
                                          <p:attrName>ppt_w</p:attrName>
                                        </p:attrNameLst>
                                      </p:cBhvr>
                                      <p:tavLst>
                                        <p:tav tm="0">
                                          <p:val>
                                            <p:fltVal val="0"/>
                                          </p:val>
                                        </p:tav>
                                        <p:tav tm="100000">
                                          <p:val>
                                            <p:strVal val="#ppt_w"/>
                                          </p:val>
                                        </p:tav>
                                      </p:tavLst>
                                    </p:anim>
                                    <p:anim calcmode="lin" valueType="num">
                                      <p:cBhvr>
                                        <p:cTn id="8" dur="1000" fill="hold"/>
                                        <p:tgtEl>
                                          <p:spTgt spid="287"/>
                                        </p:tgtEl>
                                        <p:attrNameLst>
                                          <p:attrName>ppt_h</p:attrName>
                                        </p:attrNameLst>
                                      </p:cBhvr>
                                      <p:tavLst>
                                        <p:tav tm="0">
                                          <p:val>
                                            <p:fltVal val="0"/>
                                          </p:val>
                                        </p:tav>
                                        <p:tav tm="100000">
                                          <p:val>
                                            <p:strVal val="#ppt_h"/>
                                          </p:val>
                                        </p:tav>
                                      </p:tavLst>
                                    </p:anim>
                                    <p:anim calcmode="lin" valueType="num">
                                      <p:cBhvr>
                                        <p:cTn id="9" dur="1000" fill="hold"/>
                                        <p:tgtEl>
                                          <p:spTgt spid="287"/>
                                        </p:tgtEl>
                                        <p:attrNameLst>
                                          <p:attrName>style.rotation</p:attrName>
                                        </p:attrNameLst>
                                      </p:cBhvr>
                                      <p:tavLst>
                                        <p:tav tm="0">
                                          <p:val>
                                            <p:fltVal val="90"/>
                                          </p:val>
                                        </p:tav>
                                        <p:tav tm="100000">
                                          <p:val>
                                            <p:fltVal val="0"/>
                                          </p:val>
                                        </p:tav>
                                      </p:tavLst>
                                    </p:anim>
                                    <p:animEffect transition="in" filter="fade">
                                      <p:cBhvr>
                                        <p:cTn id="10" dur="1000"/>
                                        <p:tgtEl>
                                          <p:spTgt spid="287"/>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88"/>
                                        </p:tgtEl>
                                        <p:attrNameLst>
                                          <p:attrName>style.visibility</p:attrName>
                                        </p:attrNameLst>
                                      </p:cBhvr>
                                      <p:to>
                                        <p:strVal val="visible"/>
                                      </p:to>
                                    </p:set>
                                    <p:anim calcmode="lin" valueType="num">
                                      <p:cBhvr>
                                        <p:cTn id="15" dur="1000" fill="hold"/>
                                        <p:tgtEl>
                                          <p:spTgt spid="288"/>
                                        </p:tgtEl>
                                        <p:attrNameLst>
                                          <p:attrName>ppt_w</p:attrName>
                                        </p:attrNameLst>
                                      </p:cBhvr>
                                      <p:tavLst>
                                        <p:tav tm="0">
                                          <p:val>
                                            <p:fltVal val="0"/>
                                          </p:val>
                                        </p:tav>
                                        <p:tav tm="100000">
                                          <p:val>
                                            <p:strVal val="#ppt_w"/>
                                          </p:val>
                                        </p:tav>
                                      </p:tavLst>
                                    </p:anim>
                                    <p:anim calcmode="lin" valueType="num">
                                      <p:cBhvr>
                                        <p:cTn id="16" dur="1000" fill="hold"/>
                                        <p:tgtEl>
                                          <p:spTgt spid="288"/>
                                        </p:tgtEl>
                                        <p:attrNameLst>
                                          <p:attrName>ppt_h</p:attrName>
                                        </p:attrNameLst>
                                      </p:cBhvr>
                                      <p:tavLst>
                                        <p:tav tm="0">
                                          <p:val>
                                            <p:fltVal val="0"/>
                                          </p:val>
                                        </p:tav>
                                        <p:tav tm="100000">
                                          <p:val>
                                            <p:strVal val="#ppt_h"/>
                                          </p:val>
                                        </p:tav>
                                      </p:tavLst>
                                    </p:anim>
                                    <p:anim calcmode="lin" valueType="num">
                                      <p:cBhvr>
                                        <p:cTn id="17" dur="1000" fill="hold"/>
                                        <p:tgtEl>
                                          <p:spTgt spid="288"/>
                                        </p:tgtEl>
                                        <p:attrNameLst>
                                          <p:attrName>style.rotation</p:attrName>
                                        </p:attrNameLst>
                                      </p:cBhvr>
                                      <p:tavLst>
                                        <p:tav tm="0">
                                          <p:val>
                                            <p:fltVal val="90"/>
                                          </p:val>
                                        </p:tav>
                                        <p:tav tm="100000">
                                          <p:val>
                                            <p:fltVal val="0"/>
                                          </p:val>
                                        </p:tav>
                                      </p:tavLst>
                                    </p:anim>
                                    <p:animEffect transition="in" filter="fade">
                                      <p:cBhvr>
                                        <p:cTn id="18" dur="1000"/>
                                        <p:tgtEl>
                                          <p:spTgt spid="28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90">
                                            <p:txEl>
                                              <p:pRg st="0" end="0"/>
                                            </p:txEl>
                                          </p:spTgt>
                                        </p:tgtEl>
                                        <p:attrNameLst>
                                          <p:attrName>style.visibility</p:attrName>
                                        </p:attrNameLst>
                                      </p:cBhvr>
                                      <p:to>
                                        <p:strVal val="visible"/>
                                      </p:to>
                                    </p:set>
                                    <p:animEffect transition="in" filter="randombar(horizontal)">
                                      <p:cBhvr>
                                        <p:cTn id="23" dur="500"/>
                                        <p:tgtEl>
                                          <p:spTgt spid="290">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289">
                                            <p:txEl>
                                              <p:pRg st="0" end="0"/>
                                            </p:txEl>
                                          </p:spTgt>
                                        </p:tgtEl>
                                        <p:attrNameLst>
                                          <p:attrName>style.visibility</p:attrName>
                                        </p:attrNameLst>
                                      </p:cBhvr>
                                      <p:to>
                                        <p:strVal val="visible"/>
                                      </p:to>
                                    </p:set>
                                    <p:anim calcmode="lin" valueType="num">
                                      <p:cBhvr>
                                        <p:cTn id="28" dur="1000" fill="hold"/>
                                        <p:tgtEl>
                                          <p:spTgt spid="289">
                                            <p:txEl>
                                              <p:pRg st="0" end="0"/>
                                            </p:txEl>
                                          </p:spTgt>
                                        </p:tgtEl>
                                        <p:attrNameLst>
                                          <p:attrName>ppt_w</p:attrName>
                                        </p:attrNameLst>
                                      </p:cBhvr>
                                      <p:tavLst>
                                        <p:tav tm="0">
                                          <p:val>
                                            <p:fltVal val="0"/>
                                          </p:val>
                                        </p:tav>
                                        <p:tav tm="100000">
                                          <p:val>
                                            <p:strVal val="#ppt_w"/>
                                          </p:val>
                                        </p:tav>
                                      </p:tavLst>
                                    </p:anim>
                                    <p:anim calcmode="lin" valueType="num">
                                      <p:cBhvr>
                                        <p:cTn id="29" dur="1000" fill="hold"/>
                                        <p:tgtEl>
                                          <p:spTgt spid="289">
                                            <p:txEl>
                                              <p:pRg st="0" end="0"/>
                                            </p:txEl>
                                          </p:spTgt>
                                        </p:tgtEl>
                                        <p:attrNameLst>
                                          <p:attrName>ppt_h</p:attrName>
                                        </p:attrNameLst>
                                      </p:cBhvr>
                                      <p:tavLst>
                                        <p:tav tm="0">
                                          <p:val>
                                            <p:fltVal val="0"/>
                                          </p:val>
                                        </p:tav>
                                        <p:tav tm="100000">
                                          <p:val>
                                            <p:strVal val="#ppt_h"/>
                                          </p:val>
                                        </p:tav>
                                      </p:tavLst>
                                    </p:anim>
                                    <p:anim calcmode="lin" valueType="num">
                                      <p:cBhvr>
                                        <p:cTn id="30" dur="1000" fill="hold"/>
                                        <p:tgtEl>
                                          <p:spTgt spid="289">
                                            <p:txEl>
                                              <p:pRg st="0" end="0"/>
                                            </p:txEl>
                                          </p:spTgt>
                                        </p:tgtEl>
                                        <p:attrNameLst>
                                          <p:attrName>style.rotation</p:attrName>
                                        </p:attrNameLst>
                                      </p:cBhvr>
                                      <p:tavLst>
                                        <p:tav tm="0">
                                          <p:val>
                                            <p:fltVal val="90"/>
                                          </p:val>
                                        </p:tav>
                                        <p:tav tm="100000">
                                          <p:val>
                                            <p:fltVal val="0"/>
                                          </p:val>
                                        </p:tav>
                                      </p:tavLst>
                                    </p:anim>
                                    <p:animEffect transition="in" filter="fade">
                                      <p:cBhvr>
                                        <p:cTn id="31" dur="1000"/>
                                        <p:tgtEl>
                                          <p:spTgt spid="289">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291">
                                            <p:txEl>
                                              <p:pRg st="0" end="0"/>
                                            </p:txEl>
                                          </p:spTgt>
                                        </p:tgtEl>
                                        <p:attrNameLst>
                                          <p:attrName>style.visibility</p:attrName>
                                        </p:attrNameLst>
                                      </p:cBhvr>
                                      <p:to>
                                        <p:strVal val="visible"/>
                                      </p:to>
                                    </p:set>
                                    <p:animEffect transition="in" filter="randombar(horizontal)">
                                      <p:cBhvr>
                                        <p:cTn id="36" dur="500"/>
                                        <p:tgtEl>
                                          <p:spTgt spid="291">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291">
                                            <p:txEl>
                                              <p:pRg st="1" end="1"/>
                                            </p:txEl>
                                          </p:spTgt>
                                        </p:tgtEl>
                                        <p:attrNameLst>
                                          <p:attrName>style.visibility</p:attrName>
                                        </p:attrNameLst>
                                      </p:cBhvr>
                                      <p:to>
                                        <p:strVal val="visible"/>
                                      </p:to>
                                    </p:set>
                                    <p:animEffect transition="in" filter="randombar(horizontal)">
                                      <p:cBhvr>
                                        <p:cTn id="41" dur="500"/>
                                        <p:tgtEl>
                                          <p:spTgt spid="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28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p:nvPr/>
        </p:nvSpPr>
        <p:spPr>
          <a:xfrm>
            <a:off x="8666163" y="6370638"/>
            <a:ext cx="341400" cy="399900"/>
          </a:xfrm>
          <a:prstGeom prst="rect">
            <a:avLst/>
          </a:prstGeom>
          <a:gradFill>
            <a:gsLst>
              <a:gs pos="0">
                <a:srgbClr val="BBBBBB"/>
              </a:gs>
              <a:gs pos="80000">
                <a:srgbClr val="F6F6F6"/>
              </a:gs>
              <a:gs pos="100000">
                <a:srgbClr val="F7F7F7"/>
              </a:gs>
            </a:gsLst>
            <a:lin ang="16200038" scaled="0"/>
          </a:gradFill>
          <a:ln w="9525" cap="flat" cmpd="sng">
            <a:solidFill>
              <a:srgbClr val="F9F9F9"/>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fr-FR" sz="2000" b="1" dirty="0">
                <a:solidFill>
                  <a:schemeClr val="dk1"/>
                </a:solidFill>
                <a:latin typeface="Calibri"/>
                <a:ea typeface="Calibri"/>
                <a:cs typeface="Calibri"/>
                <a:sym typeface="Calibri"/>
              </a:rPr>
              <a:t>7</a:t>
            </a: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1" dirty="0">
              <a:solidFill>
                <a:schemeClr val="dk1"/>
              </a:solidFill>
              <a:latin typeface="Calibri"/>
              <a:ea typeface="Calibri"/>
              <a:cs typeface="Calibri"/>
              <a:sym typeface="Calibri"/>
            </a:endParaRPr>
          </a:p>
        </p:txBody>
      </p:sp>
      <p:sp>
        <p:nvSpPr>
          <p:cNvPr id="299" name="Shape 299"/>
          <p:cNvSpPr/>
          <p:nvPr/>
        </p:nvSpPr>
        <p:spPr>
          <a:xfrm>
            <a:off x="0" y="14981"/>
            <a:ext cx="9144000" cy="6414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lt1"/>
              </a:solidFill>
              <a:latin typeface="Helvetica Neue Light"/>
              <a:ea typeface="Helvetica Neue Light"/>
              <a:cs typeface="Helvetica Neue Light"/>
              <a:sym typeface="Helvetica Neue Light"/>
            </a:endParaRPr>
          </a:p>
        </p:txBody>
      </p:sp>
      <p:sp>
        <p:nvSpPr>
          <p:cNvPr id="300" name="Shape 300"/>
          <p:cNvSpPr/>
          <p:nvPr/>
        </p:nvSpPr>
        <p:spPr>
          <a:xfrm>
            <a:off x="1176816" y="51352"/>
            <a:ext cx="13251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100">
                <a:solidFill>
                  <a:schemeClr val="dk1"/>
                </a:solidFill>
                <a:latin typeface="Georgia"/>
                <a:ea typeface="Georgia"/>
                <a:cs typeface="Georgia"/>
                <a:sym typeface="Georgia"/>
              </a:rPr>
              <a:t>Objectifs</a:t>
            </a:r>
            <a:endParaRPr sz="1100">
              <a:solidFill>
                <a:schemeClr val="dk1"/>
              </a:solidFill>
              <a:latin typeface="Georgia"/>
              <a:ea typeface="Georgia"/>
              <a:cs typeface="Georgia"/>
              <a:sym typeface="Georgia"/>
            </a:endParaRPr>
          </a:p>
        </p:txBody>
      </p:sp>
      <p:sp>
        <p:nvSpPr>
          <p:cNvPr id="301" name="Shape 301"/>
          <p:cNvSpPr/>
          <p:nvPr/>
        </p:nvSpPr>
        <p:spPr>
          <a:xfrm>
            <a:off x="2305729" y="57978"/>
            <a:ext cx="15492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Outils et langages</a:t>
            </a:r>
            <a:endParaRPr sz="1100">
              <a:solidFill>
                <a:srgbClr val="373737"/>
              </a:solidFill>
              <a:latin typeface="Georgia"/>
              <a:ea typeface="Georgia"/>
              <a:cs typeface="Georgia"/>
              <a:sym typeface="Georgia"/>
            </a:endParaRPr>
          </a:p>
        </p:txBody>
      </p:sp>
      <p:sp>
        <p:nvSpPr>
          <p:cNvPr id="302" name="Shape 302"/>
          <p:cNvSpPr/>
          <p:nvPr/>
        </p:nvSpPr>
        <p:spPr>
          <a:xfrm>
            <a:off x="3656646" y="76528"/>
            <a:ext cx="15447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292929"/>
                </a:solidFill>
                <a:latin typeface="Georgia"/>
                <a:ea typeface="Georgia"/>
                <a:cs typeface="Georgia"/>
                <a:sym typeface="Georgia"/>
              </a:rPr>
              <a:t>Architecture</a:t>
            </a:r>
            <a:endParaRPr sz="1100">
              <a:solidFill>
                <a:srgbClr val="292929"/>
              </a:solidFill>
              <a:latin typeface="Georgia"/>
              <a:ea typeface="Georgia"/>
              <a:cs typeface="Georgia"/>
              <a:sym typeface="Georgia"/>
            </a:endParaRPr>
          </a:p>
        </p:txBody>
      </p:sp>
      <p:sp>
        <p:nvSpPr>
          <p:cNvPr id="303" name="Shape 303"/>
          <p:cNvSpPr/>
          <p:nvPr/>
        </p:nvSpPr>
        <p:spPr>
          <a:xfrm>
            <a:off x="56116" y="48858"/>
            <a:ext cx="1322400" cy="480900"/>
          </a:xfrm>
          <a:prstGeom prst="homePlate">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a:solidFill>
                  <a:srgbClr val="373737"/>
                </a:solidFill>
                <a:latin typeface="Georgia"/>
                <a:ea typeface="Georgia"/>
                <a:cs typeface="Georgia"/>
                <a:sym typeface="Georgia"/>
              </a:rPr>
              <a:t>Problématique</a:t>
            </a:r>
            <a:endParaRPr sz="1200">
              <a:solidFill>
                <a:srgbClr val="373737"/>
              </a:solidFill>
              <a:latin typeface="Georgia"/>
              <a:ea typeface="Georgia"/>
              <a:cs typeface="Georgia"/>
              <a:sym typeface="Georgia"/>
            </a:endParaRPr>
          </a:p>
        </p:txBody>
      </p:sp>
      <p:cxnSp>
        <p:nvCxnSpPr>
          <p:cNvPr id="304" name="Shape 304"/>
          <p:cNvCxnSpPr/>
          <p:nvPr/>
        </p:nvCxnSpPr>
        <p:spPr>
          <a:xfrm>
            <a:off x="0" y="598488"/>
            <a:ext cx="9311400" cy="57900"/>
          </a:xfrm>
          <a:prstGeom prst="straightConnector1">
            <a:avLst/>
          </a:prstGeom>
          <a:noFill/>
          <a:ln w="9525" cap="flat" cmpd="sng">
            <a:solidFill>
              <a:srgbClr val="F2F2F2"/>
            </a:solidFill>
            <a:prstDash val="solid"/>
            <a:round/>
            <a:headEnd type="none" w="sm" len="sm"/>
            <a:tailEnd type="none" w="sm" len="sm"/>
          </a:ln>
        </p:spPr>
      </p:cxnSp>
      <p:sp>
        <p:nvSpPr>
          <p:cNvPr id="305" name="Shape 305"/>
          <p:cNvSpPr/>
          <p:nvPr/>
        </p:nvSpPr>
        <p:spPr>
          <a:xfrm>
            <a:off x="5003981" y="68078"/>
            <a:ext cx="1547100" cy="480900"/>
          </a:xfrm>
          <a:prstGeom prst="chevron">
            <a:avLst>
              <a:gd name="adj" fmla="val 50000"/>
            </a:avLst>
          </a:prstGeom>
          <a:solidFill>
            <a:srgbClr val="D809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FFFFFF"/>
                </a:solidFill>
                <a:latin typeface="Georgia"/>
                <a:ea typeface="Georgia"/>
                <a:cs typeface="Georgia"/>
                <a:sym typeface="Georgia"/>
              </a:rPr>
              <a:t>Algorithme</a:t>
            </a:r>
            <a:endParaRPr sz="1100">
              <a:solidFill>
                <a:srgbClr val="FFFFFF"/>
              </a:solidFill>
              <a:latin typeface="Georgia"/>
              <a:ea typeface="Georgia"/>
              <a:cs typeface="Georgia"/>
              <a:sym typeface="Georgia"/>
            </a:endParaRPr>
          </a:p>
        </p:txBody>
      </p:sp>
      <p:sp>
        <p:nvSpPr>
          <p:cNvPr id="306" name="Shape 306"/>
          <p:cNvSpPr/>
          <p:nvPr/>
        </p:nvSpPr>
        <p:spPr>
          <a:xfrm>
            <a:off x="6367876" y="60709"/>
            <a:ext cx="16299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dirty="0">
                <a:solidFill>
                  <a:srgbClr val="373737"/>
                </a:solidFill>
                <a:latin typeface="Georgia"/>
                <a:ea typeface="Georgia"/>
                <a:cs typeface="Georgia"/>
                <a:sym typeface="Georgia"/>
              </a:rPr>
              <a:t>Fonctionnalités</a:t>
            </a:r>
            <a:endParaRPr sz="1100" dirty="0">
              <a:solidFill>
                <a:srgbClr val="373737"/>
              </a:solidFill>
              <a:latin typeface="Georgia"/>
              <a:ea typeface="Georgia"/>
              <a:cs typeface="Georgia"/>
              <a:sym typeface="Georgia"/>
            </a:endParaRPr>
          </a:p>
        </p:txBody>
      </p:sp>
      <p:sp>
        <p:nvSpPr>
          <p:cNvPr id="307" name="Shape 307"/>
          <p:cNvSpPr/>
          <p:nvPr/>
        </p:nvSpPr>
        <p:spPr>
          <a:xfrm>
            <a:off x="7823132" y="64393"/>
            <a:ext cx="13770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Conclusion </a:t>
            </a:r>
            <a:endParaRPr sz="1200">
              <a:solidFill>
                <a:srgbClr val="373737"/>
              </a:solidFill>
              <a:latin typeface="Georgia"/>
              <a:ea typeface="Georgia"/>
              <a:cs typeface="Georgia"/>
              <a:sym typeface="Georgia"/>
            </a:endParaRPr>
          </a:p>
        </p:txBody>
      </p:sp>
      <p:sp>
        <p:nvSpPr>
          <p:cNvPr id="308" name="Shape 308"/>
          <p:cNvSpPr/>
          <p:nvPr/>
        </p:nvSpPr>
        <p:spPr>
          <a:xfrm>
            <a:off x="1547200" y="936173"/>
            <a:ext cx="5763600" cy="11244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rgbClr val="980000"/>
                </a:solidFill>
              </a:rPr>
              <a:t>Phase de collecte</a:t>
            </a:r>
            <a:endParaRPr sz="2400" b="1" dirty="0">
              <a:solidFill>
                <a:srgbClr val="980000"/>
              </a:solidFill>
            </a:endParaRPr>
          </a:p>
          <a:p>
            <a:pPr marL="0" lvl="0" indent="0" algn="ctr" rtl="0">
              <a:spcBef>
                <a:spcPts val="0"/>
              </a:spcBef>
              <a:spcAft>
                <a:spcPts val="0"/>
              </a:spcAft>
              <a:buNone/>
            </a:pPr>
            <a:r>
              <a:rPr lang="fr-FR" sz="2400" b="1" dirty="0"/>
              <a:t> création de la base de données des RSSI: “</a:t>
            </a:r>
            <a:r>
              <a:rPr lang="fr-FR" sz="2400" b="1" dirty="0">
                <a:solidFill>
                  <a:schemeClr val="dk1"/>
                </a:solidFill>
              </a:rPr>
              <a:t>carte radio”</a:t>
            </a:r>
            <a:endParaRPr sz="2400" b="1" dirty="0"/>
          </a:p>
        </p:txBody>
      </p:sp>
      <p:sp>
        <p:nvSpPr>
          <p:cNvPr id="309" name="Shape 309"/>
          <p:cNvSpPr/>
          <p:nvPr/>
        </p:nvSpPr>
        <p:spPr>
          <a:xfrm>
            <a:off x="1686250" y="2934625"/>
            <a:ext cx="5763600" cy="15579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rgbClr val="980000"/>
                </a:solidFill>
              </a:rPr>
              <a:t>Phase d’estimation</a:t>
            </a:r>
            <a:endParaRPr sz="2400" b="1" dirty="0">
              <a:solidFill>
                <a:srgbClr val="980000"/>
              </a:solidFill>
            </a:endParaRPr>
          </a:p>
          <a:p>
            <a:pPr marL="0" lvl="0" indent="0" algn="ctr" rtl="0">
              <a:spcBef>
                <a:spcPts val="0"/>
              </a:spcBef>
              <a:spcAft>
                <a:spcPts val="0"/>
              </a:spcAft>
              <a:buNone/>
            </a:pPr>
            <a:r>
              <a:rPr lang="fr-FR" sz="2400" b="1" dirty="0"/>
              <a:t> calcul du RSSI puis  de la distance euclidienne entre les valeurs des 2 phases</a:t>
            </a:r>
            <a:endParaRPr sz="2400" b="1" dirty="0"/>
          </a:p>
        </p:txBody>
      </p:sp>
      <p:sp>
        <p:nvSpPr>
          <p:cNvPr id="310" name="Shape 310"/>
          <p:cNvSpPr/>
          <p:nvPr/>
        </p:nvSpPr>
        <p:spPr>
          <a:xfrm>
            <a:off x="4258300" y="2176900"/>
            <a:ext cx="491400" cy="641400"/>
          </a:xfrm>
          <a:prstGeom prst="downArrow">
            <a:avLst>
              <a:gd name="adj1" fmla="val 50000"/>
              <a:gd name="adj2" fmla="val 50000"/>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1686250" y="5250175"/>
            <a:ext cx="5763600" cy="11244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a:solidFill>
                  <a:srgbClr val="980000"/>
                </a:solidFill>
              </a:rPr>
              <a:t>Décision de la position du mobile</a:t>
            </a:r>
            <a:endParaRPr sz="2400" b="1"/>
          </a:p>
        </p:txBody>
      </p:sp>
      <p:sp>
        <p:nvSpPr>
          <p:cNvPr id="312" name="Shape 312"/>
          <p:cNvSpPr/>
          <p:nvPr/>
        </p:nvSpPr>
        <p:spPr>
          <a:xfrm>
            <a:off x="4322350" y="4550650"/>
            <a:ext cx="491400" cy="641400"/>
          </a:xfrm>
          <a:prstGeom prst="downArrow">
            <a:avLst>
              <a:gd name="adj1" fmla="val 50000"/>
              <a:gd name="adj2" fmla="val 50000"/>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08"/>
                                        </p:tgtEl>
                                        <p:attrNameLst>
                                          <p:attrName>style.visibility</p:attrName>
                                        </p:attrNameLst>
                                      </p:cBhvr>
                                      <p:to>
                                        <p:strVal val="visible"/>
                                      </p:to>
                                    </p:set>
                                    <p:anim calcmode="lin" valueType="num">
                                      <p:cBhvr>
                                        <p:cTn id="7" dur="1000" fill="hold"/>
                                        <p:tgtEl>
                                          <p:spTgt spid="308"/>
                                        </p:tgtEl>
                                        <p:attrNameLst>
                                          <p:attrName>ppt_w</p:attrName>
                                        </p:attrNameLst>
                                      </p:cBhvr>
                                      <p:tavLst>
                                        <p:tav tm="0">
                                          <p:val>
                                            <p:fltVal val="0"/>
                                          </p:val>
                                        </p:tav>
                                        <p:tav tm="100000">
                                          <p:val>
                                            <p:strVal val="#ppt_w"/>
                                          </p:val>
                                        </p:tav>
                                      </p:tavLst>
                                    </p:anim>
                                    <p:anim calcmode="lin" valueType="num">
                                      <p:cBhvr>
                                        <p:cTn id="8" dur="1000" fill="hold"/>
                                        <p:tgtEl>
                                          <p:spTgt spid="308"/>
                                        </p:tgtEl>
                                        <p:attrNameLst>
                                          <p:attrName>ppt_h</p:attrName>
                                        </p:attrNameLst>
                                      </p:cBhvr>
                                      <p:tavLst>
                                        <p:tav tm="0">
                                          <p:val>
                                            <p:fltVal val="0"/>
                                          </p:val>
                                        </p:tav>
                                        <p:tav tm="100000">
                                          <p:val>
                                            <p:strVal val="#ppt_h"/>
                                          </p:val>
                                        </p:tav>
                                      </p:tavLst>
                                    </p:anim>
                                    <p:anim calcmode="lin" valueType="num">
                                      <p:cBhvr>
                                        <p:cTn id="9" dur="1000" fill="hold"/>
                                        <p:tgtEl>
                                          <p:spTgt spid="308"/>
                                        </p:tgtEl>
                                        <p:attrNameLst>
                                          <p:attrName>style.rotation</p:attrName>
                                        </p:attrNameLst>
                                      </p:cBhvr>
                                      <p:tavLst>
                                        <p:tav tm="0">
                                          <p:val>
                                            <p:fltVal val="90"/>
                                          </p:val>
                                        </p:tav>
                                        <p:tav tm="100000">
                                          <p:val>
                                            <p:fltVal val="0"/>
                                          </p:val>
                                        </p:tav>
                                      </p:tavLst>
                                    </p:anim>
                                    <p:animEffect transition="in" filter="fade">
                                      <p:cBhvr>
                                        <p:cTn id="10" dur="1000"/>
                                        <p:tgtEl>
                                          <p:spTgt spid="30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11"/>
                                        </p:tgtEl>
                                        <p:attrNameLst>
                                          <p:attrName>style.visibility</p:attrName>
                                        </p:attrNameLst>
                                      </p:cBhvr>
                                      <p:to>
                                        <p:strVal val="visible"/>
                                      </p:to>
                                    </p:set>
                                    <p:anim calcmode="lin" valueType="num">
                                      <p:cBhvr>
                                        <p:cTn id="23" dur="1000" fill="hold"/>
                                        <p:tgtEl>
                                          <p:spTgt spid="311"/>
                                        </p:tgtEl>
                                        <p:attrNameLst>
                                          <p:attrName>ppt_w</p:attrName>
                                        </p:attrNameLst>
                                      </p:cBhvr>
                                      <p:tavLst>
                                        <p:tav tm="0">
                                          <p:val>
                                            <p:fltVal val="0"/>
                                          </p:val>
                                        </p:tav>
                                        <p:tav tm="100000">
                                          <p:val>
                                            <p:strVal val="#ppt_w"/>
                                          </p:val>
                                        </p:tav>
                                      </p:tavLst>
                                    </p:anim>
                                    <p:anim calcmode="lin" valueType="num">
                                      <p:cBhvr>
                                        <p:cTn id="24" dur="1000" fill="hold"/>
                                        <p:tgtEl>
                                          <p:spTgt spid="311"/>
                                        </p:tgtEl>
                                        <p:attrNameLst>
                                          <p:attrName>ppt_h</p:attrName>
                                        </p:attrNameLst>
                                      </p:cBhvr>
                                      <p:tavLst>
                                        <p:tav tm="0">
                                          <p:val>
                                            <p:fltVal val="0"/>
                                          </p:val>
                                        </p:tav>
                                        <p:tav tm="100000">
                                          <p:val>
                                            <p:strVal val="#ppt_h"/>
                                          </p:val>
                                        </p:tav>
                                      </p:tavLst>
                                    </p:anim>
                                    <p:anim calcmode="lin" valueType="num">
                                      <p:cBhvr>
                                        <p:cTn id="25" dur="1000" fill="hold"/>
                                        <p:tgtEl>
                                          <p:spTgt spid="311"/>
                                        </p:tgtEl>
                                        <p:attrNameLst>
                                          <p:attrName>style.rotation</p:attrName>
                                        </p:attrNameLst>
                                      </p:cBhvr>
                                      <p:tavLst>
                                        <p:tav tm="0">
                                          <p:val>
                                            <p:fltVal val="90"/>
                                          </p:val>
                                        </p:tav>
                                        <p:tav tm="100000">
                                          <p:val>
                                            <p:fltVal val="0"/>
                                          </p:val>
                                        </p:tav>
                                      </p:tavLst>
                                    </p:anim>
                                    <p:animEffect transition="in" filter="fade">
                                      <p:cBhvr>
                                        <p:cTn id="26" dur="1000"/>
                                        <p:tgtEl>
                                          <p:spTgt spid="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0" animBg="1"/>
      <p:bldP spid="309" grpId="0" animBg="1"/>
      <p:bldP spid="310" grpId="0" animBg="1"/>
      <p:bldP spid="3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p:nvPr/>
        </p:nvSpPr>
        <p:spPr>
          <a:xfrm>
            <a:off x="8666163" y="6370638"/>
            <a:ext cx="341400" cy="399900"/>
          </a:xfrm>
          <a:prstGeom prst="rect">
            <a:avLst/>
          </a:prstGeom>
          <a:gradFill>
            <a:gsLst>
              <a:gs pos="0">
                <a:srgbClr val="BBBBBB"/>
              </a:gs>
              <a:gs pos="80000">
                <a:srgbClr val="F6F6F6"/>
              </a:gs>
              <a:gs pos="100000">
                <a:srgbClr val="F7F7F7"/>
              </a:gs>
            </a:gsLst>
            <a:lin ang="16200038" scaled="0"/>
          </a:gradFill>
          <a:ln w="9525" cap="flat" cmpd="sng">
            <a:solidFill>
              <a:srgbClr val="F9F9F9"/>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fr-FR" sz="2000" b="1" dirty="0">
                <a:solidFill>
                  <a:schemeClr val="dk1"/>
                </a:solidFill>
                <a:latin typeface="Calibri"/>
                <a:ea typeface="Calibri"/>
                <a:cs typeface="Calibri"/>
                <a:sym typeface="Calibri"/>
              </a:rPr>
              <a:t>8</a:t>
            </a:r>
            <a:endParaRPr sz="2000" b="1" dirty="0">
              <a:solidFill>
                <a:schemeClr val="dk1"/>
              </a:solidFill>
              <a:latin typeface="Calibri"/>
              <a:ea typeface="Calibri"/>
              <a:cs typeface="Calibri"/>
              <a:sym typeface="Calibri"/>
            </a:endParaRPr>
          </a:p>
        </p:txBody>
      </p:sp>
      <p:sp>
        <p:nvSpPr>
          <p:cNvPr id="299" name="Shape 299"/>
          <p:cNvSpPr/>
          <p:nvPr/>
        </p:nvSpPr>
        <p:spPr>
          <a:xfrm>
            <a:off x="0" y="14981"/>
            <a:ext cx="9144000" cy="6414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lt1"/>
              </a:solidFill>
              <a:latin typeface="Helvetica Neue Light"/>
              <a:ea typeface="Helvetica Neue Light"/>
              <a:cs typeface="Helvetica Neue Light"/>
              <a:sym typeface="Helvetica Neue Light"/>
            </a:endParaRPr>
          </a:p>
        </p:txBody>
      </p:sp>
      <p:sp>
        <p:nvSpPr>
          <p:cNvPr id="300" name="Shape 300"/>
          <p:cNvSpPr/>
          <p:nvPr/>
        </p:nvSpPr>
        <p:spPr>
          <a:xfrm>
            <a:off x="1176816" y="51352"/>
            <a:ext cx="13251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100">
                <a:solidFill>
                  <a:schemeClr val="dk1"/>
                </a:solidFill>
                <a:latin typeface="Georgia"/>
                <a:ea typeface="Georgia"/>
                <a:cs typeface="Georgia"/>
                <a:sym typeface="Georgia"/>
              </a:rPr>
              <a:t>Objectifs</a:t>
            </a:r>
            <a:endParaRPr sz="1100">
              <a:solidFill>
                <a:schemeClr val="dk1"/>
              </a:solidFill>
              <a:latin typeface="Georgia"/>
              <a:ea typeface="Georgia"/>
              <a:cs typeface="Georgia"/>
              <a:sym typeface="Georgia"/>
            </a:endParaRPr>
          </a:p>
        </p:txBody>
      </p:sp>
      <p:sp>
        <p:nvSpPr>
          <p:cNvPr id="301" name="Shape 301"/>
          <p:cNvSpPr/>
          <p:nvPr/>
        </p:nvSpPr>
        <p:spPr>
          <a:xfrm>
            <a:off x="2305729" y="57978"/>
            <a:ext cx="15492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Outils et langages</a:t>
            </a:r>
            <a:endParaRPr sz="1100">
              <a:solidFill>
                <a:srgbClr val="373737"/>
              </a:solidFill>
              <a:latin typeface="Georgia"/>
              <a:ea typeface="Georgia"/>
              <a:cs typeface="Georgia"/>
              <a:sym typeface="Georgia"/>
            </a:endParaRPr>
          </a:p>
        </p:txBody>
      </p:sp>
      <p:sp>
        <p:nvSpPr>
          <p:cNvPr id="302" name="Shape 302"/>
          <p:cNvSpPr/>
          <p:nvPr/>
        </p:nvSpPr>
        <p:spPr>
          <a:xfrm>
            <a:off x="3656646" y="76528"/>
            <a:ext cx="15447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292929"/>
                </a:solidFill>
                <a:latin typeface="Georgia"/>
                <a:ea typeface="Georgia"/>
                <a:cs typeface="Georgia"/>
                <a:sym typeface="Georgia"/>
              </a:rPr>
              <a:t>Architecture</a:t>
            </a:r>
            <a:endParaRPr sz="1100">
              <a:solidFill>
                <a:srgbClr val="292929"/>
              </a:solidFill>
              <a:latin typeface="Georgia"/>
              <a:ea typeface="Georgia"/>
              <a:cs typeface="Georgia"/>
              <a:sym typeface="Georgia"/>
            </a:endParaRPr>
          </a:p>
        </p:txBody>
      </p:sp>
      <p:sp>
        <p:nvSpPr>
          <p:cNvPr id="303" name="Shape 303"/>
          <p:cNvSpPr/>
          <p:nvPr/>
        </p:nvSpPr>
        <p:spPr>
          <a:xfrm>
            <a:off x="56116" y="48858"/>
            <a:ext cx="1322400" cy="480900"/>
          </a:xfrm>
          <a:prstGeom prst="homePlate">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a:solidFill>
                  <a:srgbClr val="373737"/>
                </a:solidFill>
                <a:latin typeface="Georgia"/>
                <a:ea typeface="Georgia"/>
                <a:cs typeface="Georgia"/>
                <a:sym typeface="Georgia"/>
              </a:rPr>
              <a:t>Problématique</a:t>
            </a:r>
            <a:endParaRPr sz="1200">
              <a:solidFill>
                <a:srgbClr val="373737"/>
              </a:solidFill>
              <a:latin typeface="Georgia"/>
              <a:ea typeface="Georgia"/>
              <a:cs typeface="Georgia"/>
              <a:sym typeface="Georgia"/>
            </a:endParaRPr>
          </a:p>
        </p:txBody>
      </p:sp>
      <p:cxnSp>
        <p:nvCxnSpPr>
          <p:cNvPr id="304" name="Shape 304"/>
          <p:cNvCxnSpPr/>
          <p:nvPr/>
        </p:nvCxnSpPr>
        <p:spPr>
          <a:xfrm>
            <a:off x="0" y="598488"/>
            <a:ext cx="9311400" cy="57900"/>
          </a:xfrm>
          <a:prstGeom prst="straightConnector1">
            <a:avLst/>
          </a:prstGeom>
          <a:noFill/>
          <a:ln w="9525" cap="flat" cmpd="sng">
            <a:solidFill>
              <a:srgbClr val="F2F2F2"/>
            </a:solidFill>
            <a:prstDash val="solid"/>
            <a:round/>
            <a:headEnd type="none" w="sm" len="sm"/>
            <a:tailEnd type="none" w="sm" len="sm"/>
          </a:ln>
        </p:spPr>
      </p:cxnSp>
      <p:sp>
        <p:nvSpPr>
          <p:cNvPr id="305" name="Shape 305"/>
          <p:cNvSpPr/>
          <p:nvPr/>
        </p:nvSpPr>
        <p:spPr>
          <a:xfrm>
            <a:off x="5003981" y="68078"/>
            <a:ext cx="1547100" cy="480900"/>
          </a:xfrm>
          <a:prstGeom prst="chevron">
            <a:avLst>
              <a:gd name="adj" fmla="val 50000"/>
            </a:avLst>
          </a:prstGeom>
          <a:solidFill>
            <a:srgbClr val="D809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FFFFFF"/>
                </a:solidFill>
                <a:latin typeface="Georgia"/>
                <a:ea typeface="Georgia"/>
                <a:cs typeface="Georgia"/>
                <a:sym typeface="Georgia"/>
              </a:rPr>
              <a:t>Algorithme</a:t>
            </a:r>
            <a:endParaRPr sz="1100">
              <a:solidFill>
                <a:srgbClr val="FFFFFF"/>
              </a:solidFill>
              <a:latin typeface="Georgia"/>
              <a:ea typeface="Georgia"/>
              <a:cs typeface="Georgia"/>
              <a:sym typeface="Georgia"/>
            </a:endParaRPr>
          </a:p>
        </p:txBody>
      </p:sp>
      <p:sp>
        <p:nvSpPr>
          <p:cNvPr id="306" name="Shape 306"/>
          <p:cNvSpPr/>
          <p:nvPr/>
        </p:nvSpPr>
        <p:spPr>
          <a:xfrm>
            <a:off x="6367876" y="60709"/>
            <a:ext cx="1629900" cy="4809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dirty="0">
                <a:solidFill>
                  <a:srgbClr val="373737"/>
                </a:solidFill>
                <a:latin typeface="Georgia"/>
                <a:ea typeface="Georgia"/>
                <a:cs typeface="Georgia"/>
                <a:sym typeface="Georgia"/>
              </a:rPr>
              <a:t>Fonctionnalités</a:t>
            </a:r>
            <a:endParaRPr sz="1100" dirty="0">
              <a:solidFill>
                <a:srgbClr val="373737"/>
              </a:solidFill>
              <a:latin typeface="Georgia"/>
              <a:ea typeface="Georgia"/>
              <a:cs typeface="Georgia"/>
              <a:sym typeface="Georgia"/>
            </a:endParaRPr>
          </a:p>
        </p:txBody>
      </p:sp>
      <p:sp>
        <p:nvSpPr>
          <p:cNvPr id="307" name="Shape 307"/>
          <p:cNvSpPr/>
          <p:nvPr/>
        </p:nvSpPr>
        <p:spPr>
          <a:xfrm>
            <a:off x="7823132" y="64393"/>
            <a:ext cx="1377000" cy="480900"/>
          </a:xfrm>
          <a:prstGeom prst="chevron">
            <a:avLst>
              <a:gd name="adj" fmla="val 50000"/>
            </a:avLst>
          </a:prstGeom>
          <a:solidFill>
            <a:srgbClr val="C6C6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373737"/>
                </a:solidFill>
                <a:latin typeface="Georgia"/>
                <a:ea typeface="Georgia"/>
                <a:cs typeface="Georgia"/>
                <a:sym typeface="Georgia"/>
              </a:rPr>
              <a:t>Conclusion </a:t>
            </a:r>
            <a:endParaRPr sz="1200">
              <a:solidFill>
                <a:srgbClr val="373737"/>
              </a:solidFill>
              <a:latin typeface="Georgia"/>
              <a:ea typeface="Georgia"/>
              <a:cs typeface="Georgia"/>
              <a:sym typeface="Georgia"/>
            </a:endParaRPr>
          </a:p>
        </p:txBody>
      </p:sp>
      <p:sp>
        <p:nvSpPr>
          <p:cNvPr id="17" name="Shape 308">
            <a:extLst>
              <a:ext uri="{FF2B5EF4-FFF2-40B4-BE49-F238E27FC236}">
                <a16:creationId xmlns:a16="http://schemas.microsoft.com/office/drawing/2014/main" id="{DD36F8E1-67CD-41B2-9706-DC8A3CF6887C}"/>
              </a:ext>
            </a:extLst>
          </p:cNvPr>
          <p:cNvSpPr/>
          <p:nvPr/>
        </p:nvSpPr>
        <p:spPr>
          <a:xfrm>
            <a:off x="1547200" y="936173"/>
            <a:ext cx="5763600" cy="11244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rgbClr val="980000"/>
                </a:solidFill>
              </a:rPr>
              <a:t>Calcul du plus court chemin</a:t>
            </a:r>
          </a:p>
          <a:p>
            <a:pPr marL="0" lvl="0" indent="0" algn="ctr" rtl="0">
              <a:spcBef>
                <a:spcPts val="0"/>
              </a:spcBef>
              <a:spcAft>
                <a:spcPts val="0"/>
              </a:spcAft>
              <a:buNone/>
            </a:pPr>
            <a:r>
              <a:rPr lang="fr-FR" sz="2400" b="1" dirty="0"/>
              <a:t>Distance euclidienne(position mobile, liste des sorties)</a:t>
            </a:r>
            <a:endParaRPr sz="2400" b="1" dirty="0"/>
          </a:p>
        </p:txBody>
      </p:sp>
      <p:sp>
        <p:nvSpPr>
          <p:cNvPr id="18" name="Shape 309">
            <a:extLst>
              <a:ext uri="{FF2B5EF4-FFF2-40B4-BE49-F238E27FC236}">
                <a16:creationId xmlns:a16="http://schemas.microsoft.com/office/drawing/2014/main" id="{1943B123-A446-4594-A2A3-B0AFE94E2AB3}"/>
              </a:ext>
            </a:extLst>
          </p:cNvPr>
          <p:cNvSpPr/>
          <p:nvPr/>
        </p:nvSpPr>
        <p:spPr>
          <a:xfrm>
            <a:off x="1686250" y="2934625"/>
            <a:ext cx="5387650" cy="938875"/>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fr-FR" sz="2400" b="1" dirty="0">
              <a:solidFill>
                <a:srgbClr val="980000"/>
              </a:solidFill>
            </a:endParaRPr>
          </a:p>
          <a:p>
            <a:pPr marL="0" lvl="0" indent="0" algn="ctr" rtl="0">
              <a:spcBef>
                <a:spcPts val="0"/>
              </a:spcBef>
              <a:spcAft>
                <a:spcPts val="0"/>
              </a:spcAft>
              <a:buNone/>
            </a:pPr>
            <a:r>
              <a:rPr lang="fr-FR" sz="2400" b="1" dirty="0">
                <a:solidFill>
                  <a:srgbClr val="980000"/>
                </a:solidFill>
              </a:rPr>
              <a:t>Sélection de la sortie</a:t>
            </a:r>
            <a:endParaRPr sz="2400" b="1" dirty="0">
              <a:solidFill>
                <a:srgbClr val="980000"/>
              </a:solidFill>
            </a:endParaRPr>
          </a:p>
          <a:p>
            <a:pPr marL="0" lvl="0" indent="0" algn="ctr" rtl="0">
              <a:spcBef>
                <a:spcPts val="0"/>
              </a:spcBef>
              <a:spcAft>
                <a:spcPts val="0"/>
              </a:spcAft>
              <a:buNone/>
            </a:pPr>
            <a:r>
              <a:rPr lang="fr-FR" sz="2400" b="1" dirty="0"/>
              <a:t> </a:t>
            </a:r>
            <a:endParaRPr sz="2400" b="1" dirty="0"/>
          </a:p>
        </p:txBody>
      </p:sp>
      <p:sp>
        <p:nvSpPr>
          <p:cNvPr id="19" name="Shape 310">
            <a:extLst>
              <a:ext uri="{FF2B5EF4-FFF2-40B4-BE49-F238E27FC236}">
                <a16:creationId xmlns:a16="http://schemas.microsoft.com/office/drawing/2014/main" id="{D48CF62B-B616-4E69-A6B1-B56952D41BDA}"/>
              </a:ext>
            </a:extLst>
          </p:cNvPr>
          <p:cNvSpPr/>
          <p:nvPr/>
        </p:nvSpPr>
        <p:spPr>
          <a:xfrm>
            <a:off x="4258300" y="2176900"/>
            <a:ext cx="491400" cy="641400"/>
          </a:xfrm>
          <a:prstGeom prst="downArrow">
            <a:avLst>
              <a:gd name="adj1" fmla="val 50000"/>
              <a:gd name="adj2" fmla="val 50000"/>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311">
            <a:extLst>
              <a:ext uri="{FF2B5EF4-FFF2-40B4-BE49-F238E27FC236}">
                <a16:creationId xmlns:a16="http://schemas.microsoft.com/office/drawing/2014/main" id="{8AFFA8BC-9F9D-474D-BA34-B9578D94B0F0}"/>
              </a:ext>
            </a:extLst>
          </p:cNvPr>
          <p:cNvSpPr/>
          <p:nvPr/>
        </p:nvSpPr>
        <p:spPr>
          <a:xfrm>
            <a:off x="1690200" y="4919975"/>
            <a:ext cx="5763600" cy="11244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rgbClr val="980000"/>
                </a:solidFill>
              </a:rPr>
              <a:t>Guidage</a:t>
            </a:r>
            <a:endParaRPr sz="2400" b="1" dirty="0"/>
          </a:p>
        </p:txBody>
      </p:sp>
      <p:sp>
        <p:nvSpPr>
          <p:cNvPr id="21" name="Shape 312">
            <a:extLst>
              <a:ext uri="{FF2B5EF4-FFF2-40B4-BE49-F238E27FC236}">
                <a16:creationId xmlns:a16="http://schemas.microsoft.com/office/drawing/2014/main" id="{F12C67EF-DE7D-4B58-9FF9-38519C702B38}"/>
              </a:ext>
            </a:extLst>
          </p:cNvPr>
          <p:cNvSpPr/>
          <p:nvPr/>
        </p:nvSpPr>
        <p:spPr>
          <a:xfrm>
            <a:off x="4220200" y="3963175"/>
            <a:ext cx="491400" cy="641400"/>
          </a:xfrm>
          <a:prstGeom prst="downArrow">
            <a:avLst>
              <a:gd name="adj1" fmla="val 50000"/>
              <a:gd name="adj2" fmla="val 50000"/>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963419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1000" fill="hold"/>
                                        <p:tgtEl>
                                          <p:spTgt spid="20"/>
                                        </p:tgtEl>
                                        <p:attrNameLst>
                                          <p:attrName>ppt_w</p:attrName>
                                        </p:attrNameLst>
                                      </p:cBhvr>
                                      <p:tavLst>
                                        <p:tav tm="0">
                                          <p:val>
                                            <p:fltVal val="0"/>
                                          </p:val>
                                        </p:tav>
                                        <p:tav tm="100000">
                                          <p:val>
                                            <p:strVal val="#ppt_w"/>
                                          </p:val>
                                        </p:tav>
                                      </p:tavLst>
                                    </p:anim>
                                    <p:anim calcmode="lin" valueType="num">
                                      <p:cBhvr>
                                        <p:cTn id="32" dur="1000" fill="hold"/>
                                        <p:tgtEl>
                                          <p:spTgt spid="20"/>
                                        </p:tgtEl>
                                        <p:attrNameLst>
                                          <p:attrName>ppt_h</p:attrName>
                                        </p:attrNameLst>
                                      </p:cBhvr>
                                      <p:tavLst>
                                        <p:tav tm="0">
                                          <p:val>
                                            <p:fltVal val="0"/>
                                          </p:val>
                                        </p:tav>
                                        <p:tav tm="100000">
                                          <p:val>
                                            <p:strVal val="#ppt_h"/>
                                          </p:val>
                                        </p:tav>
                                      </p:tavLst>
                                    </p:anim>
                                    <p:anim calcmode="lin" valueType="num">
                                      <p:cBhvr>
                                        <p:cTn id="33" dur="1000" fill="hold"/>
                                        <p:tgtEl>
                                          <p:spTgt spid="20"/>
                                        </p:tgtEl>
                                        <p:attrNameLst>
                                          <p:attrName>style.rotation</p:attrName>
                                        </p:attrNameLst>
                                      </p:cBhvr>
                                      <p:tavLst>
                                        <p:tav tm="0">
                                          <p:val>
                                            <p:fltVal val="90"/>
                                          </p:val>
                                        </p:tav>
                                        <p:tav tm="100000">
                                          <p:val>
                                            <p:fltVal val="0"/>
                                          </p:val>
                                        </p:tav>
                                      </p:tavLst>
                                    </p:anim>
                                    <p:animEffect transition="in" filter="fade">
                                      <p:cBhvr>
                                        <p:cTn id="34"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
</file>

<file path=ppt/theme/theme1.xml><?xml version="1.0" encoding="utf-8"?>
<a:theme xmlns:a="http://schemas.openxmlformats.org/drawingml/2006/main" name="business_services_V6_small">
  <a:themeElements>
    <a:clrScheme name="business_services_V6_small 2">
      <a:dk1>
        <a:srgbClr val="000000"/>
      </a:dk1>
      <a:lt1>
        <a:srgbClr val="FFFFFF"/>
      </a:lt1>
      <a:dk2>
        <a:srgbClr val="FF6600"/>
      </a:dk2>
      <a:lt2>
        <a:srgbClr val="DDDDDD"/>
      </a:lt2>
      <a:accent1>
        <a:srgbClr val="000000"/>
      </a:accent1>
      <a:accent2>
        <a:srgbClr val="FFFFFF"/>
      </a:accent2>
      <a:accent3>
        <a:srgbClr val="FFFFFF"/>
      </a:accent3>
      <a:accent4>
        <a:srgbClr val="000000"/>
      </a:accent4>
      <a:accent5>
        <a:srgbClr val="AAAAAA"/>
      </a:accent5>
      <a:accent6>
        <a:srgbClr val="E7E7E7"/>
      </a:accent6>
      <a:hlink>
        <a:srgbClr val="FF6600"/>
      </a:hlink>
      <a:folHlink>
        <a:srgbClr val="FF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953</Words>
  <Application>Microsoft Office PowerPoint</Application>
  <PresentationFormat>On-screen Show (4:3)</PresentationFormat>
  <Paragraphs>236</Paragraphs>
  <Slides>13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Nunito Sans</vt:lpstr>
      <vt:lpstr>Helvetica Neue</vt:lpstr>
      <vt:lpstr>Noto Sans Symbols</vt:lpstr>
      <vt:lpstr>Helvetica Neue Light</vt:lpstr>
      <vt:lpstr>Georgia</vt:lpstr>
      <vt:lpstr>Arial</vt:lpstr>
      <vt:lpstr>Calibri</vt:lpstr>
      <vt:lpstr>Avenir</vt:lpstr>
      <vt:lpstr>Wingdings</vt:lpstr>
      <vt:lpstr>Times New Roman</vt:lpstr>
      <vt:lpstr>business_services_V6_small</vt:lpstr>
      <vt:lpstr>Boussole sur Smartphone pour l’évacuation de bâtiment en situation d’urgence   M2 SSIO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Boussole sur Smartphone pour l’évacuation de bâtiment en situation d’urgence   M2 SSIO</dc:title>
  <dc:creator>souha bhh</dc:creator>
  <cp:lastModifiedBy>souha bhh</cp:lastModifiedBy>
  <cp:revision>19</cp:revision>
  <dcterms:modified xsi:type="dcterms:W3CDTF">2018-03-30T14:39:31Z</dcterms:modified>
</cp:coreProperties>
</file>