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A6AF15-2AD3-416F-AE94-EFA85BA7839C}" v="774" dt="2024-02-04T15:31:03.7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lje Bue" userId="S::266120@usn.no::35fdd594-c06a-4c91-a284-ed292f6b6e51" providerId="AD" clId="Web-{C0A6AF15-2AD3-416F-AE94-EFA85BA7839C}"/>
    <pc:docChg chg="modSld">
      <pc:chgData name="Silje Bue" userId="S::266120@usn.no::35fdd594-c06a-4c91-a284-ed292f6b6e51" providerId="AD" clId="Web-{C0A6AF15-2AD3-416F-AE94-EFA85BA7839C}" dt="2024-02-04T15:31:03.749" v="762" actId="14100"/>
      <pc:docMkLst>
        <pc:docMk/>
      </pc:docMkLst>
      <pc:sldChg chg="modSp">
        <pc:chgData name="Silje Bue" userId="S::266120@usn.no::35fdd594-c06a-4c91-a284-ed292f6b6e51" providerId="AD" clId="Web-{C0A6AF15-2AD3-416F-AE94-EFA85BA7839C}" dt="2024-02-04T15:31:03.749" v="762" actId="14100"/>
        <pc:sldMkLst>
          <pc:docMk/>
          <pc:sldMk cId="2334278538" sldId="256"/>
        </pc:sldMkLst>
        <pc:spChg chg="mod">
          <ac:chgData name="Silje Bue" userId="S::266120@usn.no::35fdd594-c06a-4c91-a284-ed292f6b6e51" providerId="AD" clId="Web-{C0A6AF15-2AD3-416F-AE94-EFA85BA7839C}" dt="2024-02-04T15:30:31.154" v="758" actId="20577"/>
          <ac:spMkLst>
            <pc:docMk/>
            <pc:sldMk cId="2334278538" sldId="256"/>
            <ac:spMk id="15" creationId="{D9CA520C-0D11-E1EF-5881-B9376DA0E30C}"/>
          </ac:spMkLst>
        </pc:spChg>
        <pc:spChg chg="mod">
          <ac:chgData name="Silje Bue" userId="S::266120@usn.no::35fdd594-c06a-4c91-a284-ed292f6b6e51" providerId="AD" clId="Web-{C0A6AF15-2AD3-416F-AE94-EFA85BA7839C}" dt="2024-02-04T13:46:43.803" v="255" actId="20577"/>
          <ac:spMkLst>
            <pc:docMk/>
            <pc:sldMk cId="2334278538" sldId="256"/>
            <ac:spMk id="18" creationId="{1272F2A0-4EFE-38B7-70A3-C9756C102B66}"/>
          </ac:spMkLst>
        </pc:spChg>
        <pc:spChg chg="mod">
          <ac:chgData name="Silje Bue" userId="S::266120@usn.no::35fdd594-c06a-4c91-a284-ed292f6b6e51" providerId="AD" clId="Web-{C0A6AF15-2AD3-416F-AE94-EFA85BA7839C}" dt="2024-02-04T13:53:52.392" v="438" actId="20577"/>
          <ac:spMkLst>
            <pc:docMk/>
            <pc:sldMk cId="2334278538" sldId="256"/>
            <ac:spMk id="19" creationId="{4E89E534-23FA-8748-D952-8A4A5D25EC86}"/>
          </ac:spMkLst>
        </pc:spChg>
        <pc:spChg chg="mod">
          <ac:chgData name="Silje Bue" userId="S::266120@usn.no::35fdd594-c06a-4c91-a284-ed292f6b6e51" providerId="AD" clId="Web-{C0A6AF15-2AD3-416F-AE94-EFA85BA7839C}" dt="2024-02-04T14:00:59.809" v="489" actId="1076"/>
          <ac:spMkLst>
            <pc:docMk/>
            <pc:sldMk cId="2334278538" sldId="256"/>
            <ac:spMk id="39" creationId="{072B2689-4DC3-1BF2-D1E2-C39E0427BEE2}"/>
          </ac:spMkLst>
        </pc:spChg>
        <pc:spChg chg="mod">
          <ac:chgData name="Silje Bue" userId="S::266120@usn.no::35fdd594-c06a-4c91-a284-ed292f6b6e51" providerId="AD" clId="Web-{C0A6AF15-2AD3-416F-AE94-EFA85BA7839C}" dt="2024-02-04T15:29:43.762" v="751" actId="1076"/>
          <ac:spMkLst>
            <pc:docMk/>
            <pc:sldMk cId="2334278538" sldId="256"/>
            <ac:spMk id="40" creationId="{43BE5464-49A8-7B82-C0D4-7F8A47F59A64}"/>
          </ac:spMkLst>
        </pc:spChg>
        <pc:spChg chg="mod">
          <ac:chgData name="Silje Bue" userId="S::266120@usn.no::35fdd594-c06a-4c91-a284-ed292f6b6e51" providerId="AD" clId="Web-{C0A6AF15-2AD3-416F-AE94-EFA85BA7839C}" dt="2024-02-04T14:02:10.530" v="528" actId="14100"/>
          <ac:spMkLst>
            <pc:docMk/>
            <pc:sldMk cId="2334278538" sldId="256"/>
            <ac:spMk id="41" creationId="{1275B165-8905-EE83-4553-0C14A721E357}"/>
          </ac:spMkLst>
        </pc:spChg>
        <pc:spChg chg="mod">
          <ac:chgData name="Silje Bue" userId="S::266120@usn.no::35fdd594-c06a-4c91-a284-ed292f6b6e51" providerId="AD" clId="Web-{C0A6AF15-2AD3-416F-AE94-EFA85BA7839C}" dt="2024-02-04T15:31:03.749" v="762" actId="14100"/>
          <ac:spMkLst>
            <pc:docMk/>
            <pc:sldMk cId="2334278538" sldId="256"/>
            <ac:spMk id="42" creationId="{48F31C77-8B30-4AE8-4239-18551BB2591E}"/>
          </ac:spMkLst>
        </pc:spChg>
        <pc:spChg chg="mod">
          <ac:chgData name="Silje Bue" userId="S::266120@usn.no::35fdd594-c06a-4c91-a284-ed292f6b6e51" providerId="AD" clId="Web-{C0A6AF15-2AD3-416F-AE94-EFA85BA7839C}" dt="2024-02-04T15:30:40.154" v="759" actId="1076"/>
          <ac:spMkLst>
            <pc:docMk/>
            <pc:sldMk cId="2334278538" sldId="256"/>
            <ac:spMk id="43" creationId="{7AE9FF6E-B706-6297-1D43-F106BC905343}"/>
          </ac:spMkLst>
        </pc:spChg>
        <pc:picChg chg="mod">
          <ac:chgData name="Silje Bue" userId="S::266120@usn.no::35fdd594-c06a-4c91-a284-ed292f6b6e51" providerId="AD" clId="Web-{C0A6AF15-2AD3-416F-AE94-EFA85BA7839C}" dt="2024-02-04T15:30:22.248" v="757" actId="1076"/>
          <ac:picMkLst>
            <pc:docMk/>
            <pc:sldMk cId="2334278538" sldId="256"/>
            <ac:picMk id="30" creationId="{DC6B2FAF-E374-029B-4678-51B882108405}"/>
          </ac:picMkLst>
        </pc:picChg>
        <pc:picChg chg="mod">
          <ac:chgData name="Silje Bue" userId="S::266120@usn.no::35fdd594-c06a-4c91-a284-ed292f6b6e51" providerId="AD" clId="Web-{C0A6AF15-2AD3-416F-AE94-EFA85BA7839C}" dt="2024-02-04T13:53:59.830" v="440" actId="1076"/>
          <ac:picMkLst>
            <pc:docMk/>
            <pc:sldMk cId="2334278538" sldId="256"/>
            <ac:picMk id="34" creationId="{BF3E506E-E54E-63AC-DA06-CAD38A72023D}"/>
          </ac:picMkLst>
        </pc:picChg>
        <pc:picChg chg="mod">
          <ac:chgData name="Silje Bue" userId="S::266120@usn.no::35fdd594-c06a-4c91-a284-ed292f6b6e51" providerId="AD" clId="Web-{C0A6AF15-2AD3-416F-AE94-EFA85BA7839C}" dt="2024-02-04T13:53:56.033" v="439" actId="1076"/>
          <ac:picMkLst>
            <pc:docMk/>
            <pc:sldMk cId="2334278538" sldId="256"/>
            <ac:picMk id="36" creationId="{2507C4C4-E464-2414-DAE1-D2F87DEEE6D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FAD3983-CC9A-5855-A500-79347E091B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11D9374D-CFED-02B0-4979-123559751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98733AB-0713-DA72-2991-CC859F423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94D99-26DB-4496-9303-454120AAFB59}" type="datetimeFigureOut">
              <a:rPr lang="nb-NO" smtClean="0"/>
              <a:t>04.02.2024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A706FD0-4EC7-E646-2E65-6D95BE2E7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B87592B-73FF-4C65-9D28-09FAA7ED0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6014-27AE-4E32-B5F9-ED059454D73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52938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FC27B25-25DC-582B-1FD9-B47CC86C9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E6ECC57C-CA4C-CA58-D956-86117719B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7FA904B-FED2-65B3-2884-3BE1F36AC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94D99-26DB-4496-9303-454120AAFB59}" type="datetimeFigureOut">
              <a:rPr lang="nb-NO" smtClean="0"/>
              <a:t>04.02.2024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669CE8D-2B8F-8FBA-1403-AA4E10E36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3F83FFE-C514-9132-8498-32E81AE7B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6014-27AE-4E32-B5F9-ED059454D73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75275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58A05739-D847-D02A-A4EA-D1A57CE921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5B792209-A301-FA5F-266F-26569F5DF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7DF21E9-9F4B-960E-4E2D-F05A0FBEA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94D99-26DB-4496-9303-454120AAFB59}" type="datetimeFigureOut">
              <a:rPr lang="nb-NO" smtClean="0"/>
              <a:t>04.02.2024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63DB50F-19A2-4E79-C421-1B78CFAFD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EC21EEA-E707-4DFE-3986-7B8AA1F42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6014-27AE-4E32-B5F9-ED059454D73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7520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E95C844-2471-3B70-27C3-135A0A20E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A7E3030-EAA4-8C1A-BD5E-88D23EBCE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2691831-A4FD-8C81-A957-013821A7E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94D99-26DB-4496-9303-454120AAFB59}" type="datetimeFigureOut">
              <a:rPr lang="nb-NO" smtClean="0"/>
              <a:t>04.02.2024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A5E9C1C-CEC5-A70D-F3EF-42F58583B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00A3803-144F-FCE7-444B-0DBD18392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6014-27AE-4E32-B5F9-ED059454D73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61491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1B9DBA9-9CCC-EE49-C87B-071EE7FF7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DD245F70-541F-A3DD-7BB9-FD5575E42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7D2D260-D509-8E8F-EF4A-80FFB3E35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94D99-26DB-4496-9303-454120AAFB59}" type="datetimeFigureOut">
              <a:rPr lang="nb-NO" smtClean="0"/>
              <a:t>04.02.2024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3CAD6C0-3DBB-2346-0CA0-CC796EC60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25501F1-D20D-5EC9-78B2-E96947C8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6014-27AE-4E32-B5F9-ED059454D73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19290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8BC5DB2-3ACD-BE09-CE18-533FCAD9B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5E8B291-A322-1CB8-1069-EEB4600122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70D1E0F3-427C-9B68-6734-0339AD7A5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0FB74C04-3F38-CEE6-1BAC-6FAF884C5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94D99-26DB-4496-9303-454120AAFB59}" type="datetimeFigureOut">
              <a:rPr lang="nb-NO" smtClean="0"/>
              <a:t>04.02.2024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8491C707-2BBB-7853-B462-641027A59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63BA9BFD-F668-7892-41F2-DA3454648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6014-27AE-4E32-B5F9-ED059454D73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09059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31D1338-E95C-C68F-9558-82FB5B8C9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415019C-0F65-B838-A29B-E1E673D7F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502B3641-5E52-7019-595E-3AA88E653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927C4621-E82A-8C3F-E7E6-E113C14AD8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7D8A024F-93BB-E8D5-6DBA-EA9FE0FB55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083B7FE1-F7D7-458B-671E-E5857693E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94D99-26DB-4496-9303-454120AAFB59}" type="datetimeFigureOut">
              <a:rPr lang="nb-NO" smtClean="0"/>
              <a:t>04.02.2024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C9CDA587-4B81-1002-7320-47123DBE5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6AFC40DB-83DF-8F92-A16D-2DD1CC1F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6014-27AE-4E32-B5F9-ED059454D73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87402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548C4C8-26E8-A359-73A8-30CC09FD5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4A104090-56D5-B23B-6112-55FD7653A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94D99-26DB-4496-9303-454120AAFB59}" type="datetimeFigureOut">
              <a:rPr lang="nb-NO" smtClean="0"/>
              <a:t>04.02.2024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82163B11-15F4-B675-AAB4-069AE0866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E9CF1EDF-53AC-AFAE-9FC0-B66BC89D6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6014-27AE-4E32-B5F9-ED059454D73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6675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8DAAEC22-2588-993E-5E85-2D1825AEA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94D99-26DB-4496-9303-454120AAFB59}" type="datetimeFigureOut">
              <a:rPr lang="nb-NO" smtClean="0"/>
              <a:t>04.02.2024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3F529B03-495A-F1EE-5B1B-1CABC1F42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488BABCB-09A6-9BA9-6752-28F9E2EC0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6014-27AE-4E32-B5F9-ED059454D73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0500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651272D-4F90-A924-75E6-4657A1281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323BE8C-1977-B6D4-3B4D-ED2C08ACB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10210FED-BDF9-2696-643E-0C17F82A58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5505D4BA-DA89-D0A8-0209-9DB7CE280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94D99-26DB-4496-9303-454120AAFB59}" type="datetimeFigureOut">
              <a:rPr lang="nb-NO" smtClean="0"/>
              <a:t>04.02.2024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8271327B-100A-16F8-DD89-20ECD901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5B3E7700-C294-811A-D296-97FF939C0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6014-27AE-4E32-B5F9-ED059454D73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44024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50032E4-D7DD-654F-EF1E-334220F44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2F3BFC6B-4B61-73FF-D874-3358C415D7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CB31D5C2-9CB7-7951-1D60-E2ECA56AA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411B57E6-13C6-A3A6-492A-842438716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94D99-26DB-4496-9303-454120AAFB59}" type="datetimeFigureOut">
              <a:rPr lang="nb-NO" smtClean="0"/>
              <a:t>04.02.2024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859FB2DE-84D5-C2EA-6ABD-7254BB522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D588A1C8-75BF-72CD-EBD6-9CE5176CE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6014-27AE-4E32-B5F9-ED059454D73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3421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FAC2E12A-BFBB-8B41-DD46-B01ABCF8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D144D9E9-E6CD-15F9-439F-E0A25FAE0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7A7B45F-0687-2E20-956F-160E2A196F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094D99-26DB-4496-9303-454120AAFB59}" type="datetimeFigureOut">
              <a:rPr lang="nb-NO" smtClean="0"/>
              <a:t>04.02.2024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48AEE46-DE26-E539-B9DC-D7FCAD67F2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17E8180-0C18-08E6-8E98-193A8BFF26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296014-27AE-4E32-B5F9-ED059454D73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85038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tel 2">
            <a:extLst>
              <a:ext uri="{FF2B5EF4-FFF2-40B4-BE49-F238E27FC236}">
                <a16:creationId xmlns:a16="http://schemas.microsoft.com/office/drawing/2014/main" id="{62ABD815-2063-DFE8-A122-1135F285C1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6998"/>
            <a:ext cx="9144000" cy="1655762"/>
          </a:xfrm>
          <a:solidFill>
            <a:schemeClr val="bg1"/>
          </a:solidFill>
        </p:spPr>
        <p:txBody>
          <a:bodyPr/>
          <a:lstStyle/>
          <a:p>
            <a:r>
              <a:rPr lang="nb-N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Charter </a:t>
            </a:r>
            <a:r>
              <a:rPr lang="nb-NO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USNStart</a:t>
            </a:r>
            <a:r>
              <a:rPr lang="nb-NO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Coworking</a:t>
            </a:r>
            <a:r>
              <a:rPr lang="nb-NO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Space</a:t>
            </a:r>
          </a:p>
        </p:txBody>
      </p:sp>
      <p:sp>
        <p:nvSpPr>
          <p:cNvPr id="12" name="Rektangel: avrundede hjørner 11">
            <a:extLst>
              <a:ext uri="{FF2B5EF4-FFF2-40B4-BE49-F238E27FC236}">
                <a16:creationId xmlns:a16="http://schemas.microsoft.com/office/drawing/2014/main" id="{2F4263F4-5F4F-F516-61BD-FD5313FF5AE9}"/>
              </a:ext>
            </a:extLst>
          </p:cNvPr>
          <p:cNvSpPr/>
          <p:nvPr/>
        </p:nvSpPr>
        <p:spPr>
          <a:xfrm>
            <a:off x="142240" y="581822"/>
            <a:ext cx="8788400" cy="137890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nb-N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nb-N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nb-N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nb-N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b-NO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Business </a:t>
            </a:r>
            <a:r>
              <a:rPr lang="nb-NO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nb-NO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nb-NO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b-N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business </a:t>
            </a:r>
            <a:r>
              <a:rPr lang="nb-N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nb-N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to </a:t>
            </a:r>
            <a:r>
              <a:rPr lang="nb-N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launch</a:t>
            </a:r>
            <a:r>
              <a:rPr lang="nb-N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nb-N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responsive</a:t>
            </a:r>
            <a:r>
              <a:rPr lang="nb-N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nb-N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user-friendy</a:t>
            </a:r>
            <a:r>
              <a:rPr lang="nb-N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to </a:t>
            </a:r>
            <a:r>
              <a:rPr lang="nb-N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engage</a:t>
            </a:r>
            <a:r>
              <a:rPr lang="nb-N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nb-N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provide</a:t>
            </a:r>
            <a:r>
              <a:rPr lang="nb-N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 </a:t>
            </a:r>
            <a:r>
              <a:rPr lang="nb-N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necessary</a:t>
            </a:r>
            <a:r>
              <a:rPr lang="nb-N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nb-N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nb-N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potential</a:t>
            </a:r>
            <a:r>
              <a:rPr lang="nb-N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members</a:t>
            </a:r>
            <a:endParaRPr lang="nb-NO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b-N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nb-N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b-N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nb-N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ittel 13">
            <a:extLst>
              <a:ext uri="{FF2B5EF4-FFF2-40B4-BE49-F238E27FC236}">
                <a16:creationId xmlns:a16="http://schemas.microsoft.com/office/drawing/2014/main" id="{FFFC3750-0AEB-D926-EE8B-202C2EF185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 </a:t>
            </a:r>
          </a:p>
        </p:txBody>
      </p:sp>
      <p:sp>
        <p:nvSpPr>
          <p:cNvPr id="15" name="Rektangel: avrundede hjørner 14">
            <a:extLst>
              <a:ext uri="{FF2B5EF4-FFF2-40B4-BE49-F238E27FC236}">
                <a16:creationId xmlns:a16="http://schemas.microsoft.com/office/drawing/2014/main" id="{D9CA520C-0D11-E1EF-5881-B9376DA0E30C}"/>
              </a:ext>
            </a:extLst>
          </p:cNvPr>
          <p:cNvSpPr/>
          <p:nvPr/>
        </p:nvSpPr>
        <p:spPr>
          <a:xfrm>
            <a:off x="9108764" y="569532"/>
            <a:ext cx="2946400" cy="6129007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pPr algn="ctr"/>
            <a:r>
              <a:rPr lang="nb-NO" sz="1600" b="1" dirty="0">
                <a:latin typeface="Times New Roman"/>
                <a:cs typeface="Times New Roman"/>
              </a:rPr>
              <a:t>Project Milestones</a:t>
            </a:r>
            <a:endParaRPr lang="nb-NO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nb-NO" sz="1600" b="1" dirty="0">
              <a:latin typeface="Times New Roman"/>
              <a:cs typeface="Times New Roman"/>
            </a:endParaRPr>
          </a:p>
          <a:p>
            <a:pPr algn="ctr"/>
            <a:r>
              <a:rPr lang="nb-NO" sz="1400" b="1" dirty="0">
                <a:latin typeface="Times New Roman"/>
                <a:cs typeface="Times New Roman"/>
              </a:rPr>
              <a:t>Project Start</a:t>
            </a:r>
            <a:endParaRPr lang="nb-NO" b="1" dirty="0">
              <a:latin typeface="Times New Roman"/>
              <a:cs typeface="Times New Roman"/>
            </a:endParaRPr>
          </a:p>
          <a:p>
            <a:pPr algn="ctr"/>
            <a:endParaRPr lang="nb-NO" sz="1400" b="1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ctr"/>
            <a:r>
              <a:rPr lang="nb-NO" sz="1400" b="1" dirty="0">
                <a:solidFill>
                  <a:schemeClr val="tx1"/>
                </a:solidFill>
                <a:latin typeface="Times New Roman"/>
                <a:cs typeface="Times New Roman"/>
              </a:rPr>
              <a:t>Milestone 1</a:t>
            </a:r>
            <a:endParaRPr lang="nb-NO" sz="14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nb-NO" sz="1200" dirty="0">
                <a:latin typeface="Times New Roman"/>
                <a:cs typeface="Times New Roman"/>
              </a:rPr>
              <a:t>Form a </a:t>
            </a:r>
            <a:r>
              <a:rPr lang="nb-NO" sz="1200" err="1">
                <a:latin typeface="Times New Roman"/>
                <a:cs typeface="Times New Roman"/>
              </a:rPr>
              <a:t>group</a:t>
            </a:r>
            <a:endParaRPr lang="nb-NO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/>
              <a:buChar char="•"/>
            </a:pPr>
            <a:r>
              <a:rPr lang="nb-NO" sz="1200" err="1">
                <a:latin typeface="Times New Roman"/>
                <a:cs typeface="Times New Roman"/>
              </a:rPr>
              <a:t>Create</a:t>
            </a:r>
            <a:r>
              <a:rPr lang="nb-NO" sz="1200" dirty="0">
                <a:latin typeface="Times New Roman"/>
                <a:cs typeface="Times New Roman"/>
              </a:rPr>
              <a:t> GitHub and </a:t>
            </a:r>
            <a:r>
              <a:rPr lang="nb-NO" sz="1200" err="1">
                <a:latin typeface="Times New Roman"/>
                <a:cs typeface="Times New Roman"/>
              </a:rPr>
              <a:t>Trello</a:t>
            </a:r>
            <a:r>
              <a:rPr lang="nb-NO" sz="1200" dirty="0">
                <a:latin typeface="Times New Roman"/>
                <a:cs typeface="Times New Roman"/>
              </a:rPr>
              <a:t> </a:t>
            </a:r>
            <a:r>
              <a:rPr lang="nb-NO" sz="1200" err="1">
                <a:latin typeface="Times New Roman"/>
                <a:cs typeface="Times New Roman"/>
              </a:rPr>
              <a:t>board</a:t>
            </a:r>
            <a:endParaRPr lang="nb-NO" sz="12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nb-NO" sz="1200" dirty="0" err="1">
                <a:latin typeface="Times New Roman"/>
                <a:cs typeface="Times New Roman"/>
              </a:rPr>
              <a:t>Create</a:t>
            </a:r>
            <a:r>
              <a:rPr lang="nb-NO" sz="1200" dirty="0">
                <a:latin typeface="Times New Roman"/>
                <a:cs typeface="Times New Roman"/>
              </a:rPr>
              <a:t> </a:t>
            </a:r>
            <a:r>
              <a:rPr lang="nb-NO" sz="1200" dirty="0" err="1">
                <a:latin typeface="Times New Roman"/>
                <a:cs typeface="Times New Roman"/>
              </a:rPr>
              <a:t>Poject</a:t>
            </a:r>
            <a:r>
              <a:rPr lang="nb-NO" sz="1200" dirty="0">
                <a:latin typeface="Times New Roman"/>
                <a:cs typeface="Times New Roman"/>
              </a:rPr>
              <a:t> Charter/Layout</a:t>
            </a:r>
          </a:p>
          <a:p>
            <a:pPr marL="285750" indent="-285750">
              <a:buFont typeface="Arial"/>
              <a:buChar char="•"/>
            </a:pPr>
            <a:r>
              <a:rPr lang="nb-NO" sz="1200" dirty="0">
                <a:latin typeface="Times New Roman"/>
                <a:cs typeface="Times New Roman"/>
              </a:rPr>
              <a:t>Make a WBS</a:t>
            </a:r>
          </a:p>
          <a:p>
            <a:pPr marL="285750" indent="-285750">
              <a:buFont typeface="Arial"/>
              <a:buChar char="•"/>
            </a:pPr>
            <a:r>
              <a:rPr lang="nb-NO" sz="1200" dirty="0">
                <a:latin typeface="Times New Roman"/>
                <a:cs typeface="Times New Roman"/>
              </a:rPr>
              <a:t>Make a </a:t>
            </a:r>
            <a:r>
              <a:rPr lang="nb-NO" sz="1200" dirty="0" err="1">
                <a:latin typeface="Times New Roman"/>
                <a:cs typeface="Times New Roman"/>
              </a:rPr>
              <a:t>Gantt</a:t>
            </a:r>
            <a:r>
              <a:rPr lang="nb-NO" sz="1200" dirty="0">
                <a:latin typeface="Times New Roman"/>
                <a:cs typeface="Times New Roman"/>
              </a:rPr>
              <a:t> Chart</a:t>
            </a:r>
          </a:p>
          <a:p>
            <a:pPr algn="ctr"/>
            <a:r>
              <a:rPr lang="nb-NO" sz="1400" b="1" dirty="0">
                <a:latin typeface="Times New Roman"/>
                <a:cs typeface="Times New Roman"/>
              </a:rPr>
              <a:t>     </a:t>
            </a:r>
            <a:endParaRPr lang="nb-N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nb-NO" sz="1400" b="1" dirty="0">
                <a:latin typeface="Times New Roman"/>
                <a:cs typeface="Times New Roman"/>
              </a:rPr>
              <a:t>     Milestone 2</a:t>
            </a:r>
            <a:endParaRPr lang="nb-NO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/>
              <a:buChar char="•"/>
            </a:pPr>
            <a:r>
              <a:rPr lang="nb-NO" sz="1200" dirty="0">
                <a:latin typeface="Times New Roman"/>
                <a:cs typeface="Times New Roman"/>
              </a:rPr>
              <a:t>Make first prototype</a:t>
            </a:r>
            <a:endParaRPr lang="nb-NO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/>
              <a:buChar char="•"/>
            </a:pPr>
            <a:r>
              <a:rPr lang="nb-NO" sz="1200" dirty="0">
                <a:latin typeface="Times New Roman"/>
                <a:cs typeface="Times New Roman"/>
              </a:rPr>
              <a:t>Make </a:t>
            </a:r>
            <a:r>
              <a:rPr lang="nb-NO" sz="1200" dirty="0" err="1">
                <a:latin typeface="Times New Roman"/>
                <a:cs typeface="Times New Roman"/>
              </a:rPr>
              <a:t>second</a:t>
            </a:r>
            <a:r>
              <a:rPr lang="nb-NO" sz="1200" dirty="0">
                <a:latin typeface="Times New Roman"/>
                <a:cs typeface="Times New Roman"/>
              </a:rPr>
              <a:t> prototype</a:t>
            </a:r>
            <a:endParaRPr lang="nb-NO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/>
              <a:buChar char="•"/>
            </a:pPr>
            <a:r>
              <a:rPr lang="nb-NO" sz="1200" dirty="0">
                <a:latin typeface="Times New Roman"/>
                <a:cs typeface="Times New Roman"/>
              </a:rPr>
              <a:t>Update </a:t>
            </a:r>
            <a:r>
              <a:rPr lang="nb-NO" sz="1200" dirty="0" err="1">
                <a:latin typeface="Times New Roman"/>
                <a:cs typeface="Times New Roman"/>
              </a:rPr>
              <a:t>Github</a:t>
            </a:r>
            <a:r>
              <a:rPr lang="nb-NO" sz="1200" dirty="0">
                <a:latin typeface="Times New Roman"/>
                <a:cs typeface="Times New Roman"/>
              </a:rPr>
              <a:t> Project Management </a:t>
            </a:r>
            <a:r>
              <a:rPr lang="nb-NO" sz="1200" dirty="0" err="1">
                <a:latin typeface="Times New Roman"/>
                <a:cs typeface="Times New Roman"/>
              </a:rPr>
              <a:t>board</a:t>
            </a:r>
            <a:endParaRPr lang="nb-NO" sz="12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nb-NO" sz="1200" dirty="0">
                <a:latin typeface="Times New Roman"/>
                <a:cs typeface="Times New Roman"/>
              </a:rPr>
              <a:t>Sprint Report 1</a:t>
            </a:r>
            <a:endParaRPr lang="nb-NO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/>
              <a:buChar char="•"/>
            </a:pPr>
            <a:r>
              <a:rPr lang="nb-NO" sz="1200" dirty="0">
                <a:latin typeface="Times New Roman"/>
                <a:cs typeface="Times New Roman"/>
              </a:rPr>
              <a:t>Risk management </a:t>
            </a:r>
            <a:r>
              <a:rPr lang="nb-NO" sz="1200" dirty="0" err="1">
                <a:latin typeface="Times New Roman"/>
                <a:cs typeface="Times New Roman"/>
              </a:rPr>
              <a:t>table</a:t>
            </a:r>
            <a:endParaRPr lang="nb-NO" sz="12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/>
              <a:buChar char="•"/>
            </a:pPr>
            <a:r>
              <a:rPr lang="nb-NO" sz="1200" dirty="0" err="1">
                <a:latin typeface="Times New Roman"/>
                <a:cs typeface="Times New Roman"/>
              </a:rPr>
              <a:t>Communication</a:t>
            </a:r>
            <a:r>
              <a:rPr lang="nb-NO" sz="1200" dirty="0">
                <a:latin typeface="Times New Roman"/>
                <a:cs typeface="Times New Roman"/>
              </a:rPr>
              <a:t> management </a:t>
            </a:r>
            <a:r>
              <a:rPr lang="nb-NO" sz="1200" dirty="0" err="1">
                <a:latin typeface="Times New Roman"/>
                <a:cs typeface="Times New Roman"/>
              </a:rPr>
              <a:t>table</a:t>
            </a:r>
            <a:endParaRPr lang="nb-NO" sz="12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nb-NO" sz="1400" b="1" dirty="0">
              <a:latin typeface="Times New Roman"/>
              <a:cs typeface="Times New Roman"/>
            </a:endParaRPr>
          </a:p>
          <a:p>
            <a:pPr algn="ctr"/>
            <a:r>
              <a:rPr lang="nb-NO" sz="1400" b="1" dirty="0">
                <a:latin typeface="Times New Roman"/>
                <a:cs typeface="Times New Roman"/>
              </a:rPr>
              <a:t>Milestone 3</a:t>
            </a:r>
            <a:endParaRPr lang="nb-N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/>
              <a:buChar char="•"/>
            </a:pPr>
            <a:r>
              <a:rPr lang="nb-NO" sz="1200" dirty="0">
                <a:latin typeface="Times New Roman"/>
                <a:cs typeface="Times New Roman"/>
              </a:rPr>
              <a:t>Prototype 3</a:t>
            </a:r>
            <a:endParaRPr lang="nb-NO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/>
              <a:buChar char="•"/>
            </a:pPr>
            <a:r>
              <a:rPr lang="nb-NO" sz="1200" dirty="0">
                <a:latin typeface="Times New Roman"/>
                <a:cs typeface="Times New Roman"/>
              </a:rPr>
              <a:t>Update </a:t>
            </a:r>
            <a:r>
              <a:rPr lang="nb-NO" sz="1200" dirty="0" err="1">
                <a:latin typeface="Times New Roman"/>
                <a:cs typeface="Times New Roman"/>
              </a:rPr>
              <a:t>Github</a:t>
            </a:r>
            <a:r>
              <a:rPr lang="nb-NO" sz="1200" dirty="0">
                <a:latin typeface="Times New Roman"/>
                <a:cs typeface="Times New Roman"/>
              </a:rPr>
              <a:t> Project management </a:t>
            </a:r>
            <a:r>
              <a:rPr lang="nb-NO" sz="1200" dirty="0" err="1">
                <a:latin typeface="Times New Roman"/>
                <a:cs typeface="Times New Roman"/>
              </a:rPr>
              <a:t>board</a:t>
            </a:r>
            <a:endParaRPr lang="nb-NO" sz="12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/>
              <a:buChar char="•"/>
            </a:pPr>
            <a:r>
              <a:rPr lang="nb-NO" sz="1200" dirty="0">
                <a:latin typeface="Times New Roman"/>
                <a:cs typeface="Times New Roman"/>
              </a:rPr>
              <a:t>Sprint 2</a:t>
            </a:r>
            <a:endParaRPr lang="nb-NO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/>
              <a:buChar char="•"/>
            </a:pPr>
            <a:r>
              <a:rPr lang="nb-NO" sz="1200" dirty="0">
                <a:latin typeface="Times New Roman"/>
                <a:cs typeface="Times New Roman"/>
              </a:rPr>
              <a:t>Test plan</a:t>
            </a:r>
          </a:p>
          <a:p>
            <a:pPr marL="285750" indent="-285750">
              <a:buFont typeface="Arial"/>
              <a:buChar char="•"/>
            </a:pPr>
            <a:r>
              <a:rPr lang="nb-NO" sz="1200" dirty="0" err="1">
                <a:latin typeface="Times New Roman"/>
                <a:cs typeface="Times New Roman"/>
              </a:rPr>
              <a:t>Usability</a:t>
            </a:r>
            <a:r>
              <a:rPr lang="nb-NO" sz="1200" dirty="0">
                <a:latin typeface="Times New Roman"/>
                <a:cs typeface="Times New Roman"/>
              </a:rPr>
              <a:t> test and report</a:t>
            </a:r>
            <a:endParaRPr lang="nb-NO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nb-NO" sz="1400" b="1" dirty="0">
              <a:latin typeface="Times New Roman"/>
              <a:cs typeface="Times New Roman"/>
            </a:endParaRPr>
          </a:p>
          <a:p>
            <a:pPr algn="ctr"/>
            <a:r>
              <a:rPr lang="nb-NO" sz="1400" b="1" dirty="0">
                <a:latin typeface="Times New Roman"/>
                <a:cs typeface="Times New Roman"/>
              </a:rPr>
              <a:t>Project End</a:t>
            </a:r>
            <a:endParaRPr lang="nb-NO" dirty="0"/>
          </a:p>
          <a:p>
            <a:pPr algn="ctr"/>
            <a:endParaRPr lang="nb-N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ktangel: avrundede hjørner 15">
            <a:extLst>
              <a:ext uri="{FF2B5EF4-FFF2-40B4-BE49-F238E27FC236}">
                <a16:creationId xmlns:a16="http://schemas.microsoft.com/office/drawing/2014/main" id="{E8026D02-87A4-93FB-C5EC-3F8928BFFA8D}"/>
              </a:ext>
            </a:extLst>
          </p:cNvPr>
          <p:cNvSpPr/>
          <p:nvPr/>
        </p:nvSpPr>
        <p:spPr>
          <a:xfrm>
            <a:off x="4622800" y="2118846"/>
            <a:ext cx="4307840" cy="221947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Project Team</a:t>
            </a:r>
          </a:p>
          <a:p>
            <a:endParaRPr lang="nb-NO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Eline </a:t>
            </a:r>
            <a:r>
              <a:rPr lang="nb-N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Broli</a:t>
            </a:r>
            <a:r>
              <a:rPr lang="nb-N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Haga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Bakåsmoen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Maria Sofie </a:t>
            </a:r>
            <a:r>
              <a:rPr lang="nb-N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Ulvheim</a:t>
            </a:r>
            <a:endParaRPr lang="nb-NO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Martin Pettersen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Silje Bue</a:t>
            </a:r>
          </a:p>
          <a:p>
            <a:endParaRPr lang="nb-NO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ktangel: avrundede hjørner 16">
            <a:extLst>
              <a:ext uri="{FF2B5EF4-FFF2-40B4-BE49-F238E27FC236}">
                <a16:creationId xmlns:a16="http://schemas.microsoft.com/office/drawing/2014/main" id="{5DF2B95D-EA33-D8D4-21E7-77067455AA51}"/>
              </a:ext>
            </a:extLst>
          </p:cNvPr>
          <p:cNvSpPr/>
          <p:nvPr/>
        </p:nvSpPr>
        <p:spPr>
          <a:xfrm>
            <a:off x="142240" y="2118846"/>
            <a:ext cx="4307840" cy="221947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nb-N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b-NO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nb-NO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Project </a:t>
            </a:r>
            <a:r>
              <a:rPr lang="nb-NO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Deliveries</a:t>
            </a:r>
            <a:endParaRPr lang="nb-NO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b-NO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Responsive</a:t>
            </a:r>
            <a:r>
              <a:rPr lang="nb-N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nb-N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nb-N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nb-N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interactive</a:t>
            </a:r>
            <a:r>
              <a:rPr lang="nb-N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booking system for all </a:t>
            </a:r>
            <a:r>
              <a:rPr lang="nb-N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memberships</a:t>
            </a:r>
            <a:endParaRPr lang="nb-NO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</a:t>
            </a:r>
            <a:r>
              <a:rPr lang="nb-N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quality</a:t>
            </a:r>
            <a:r>
              <a:rPr lang="nb-N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images and videos </a:t>
            </a:r>
            <a:r>
              <a:rPr lang="nb-N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showcasing</a:t>
            </a:r>
            <a:r>
              <a:rPr lang="nb-N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interior</a:t>
            </a:r>
            <a:r>
              <a:rPr lang="nb-N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 and </a:t>
            </a:r>
            <a:r>
              <a:rPr lang="nb-N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facilities</a:t>
            </a:r>
            <a:endParaRPr lang="nb-NO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</a:t>
            </a:r>
            <a:r>
              <a:rPr lang="nb-N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nb-N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privacy</a:t>
            </a:r>
            <a:r>
              <a:rPr lang="nb-N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nb-N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nb-N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measures</a:t>
            </a:r>
            <a:r>
              <a:rPr lang="nb-N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nb-N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protect</a:t>
            </a:r>
            <a:r>
              <a:rPr lang="nb-N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nb-N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</a:p>
          <a:p>
            <a:endParaRPr lang="nb-N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nb-N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ktangel: avrundede hjørner 17">
            <a:extLst>
              <a:ext uri="{FF2B5EF4-FFF2-40B4-BE49-F238E27FC236}">
                <a16:creationId xmlns:a16="http://schemas.microsoft.com/office/drawing/2014/main" id="{1272F2A0-4EFE-38B7-70A3-C9756C102B66}"/>
              </a:ext>
            </a:extLst>
          </p:cNvPr>
          <p:cNvSpPr/>
          <p:nvPr/>
        </p:nvSpPr>
        <p:spPr>
          <a:xfrm>
            <a:off x="4622800" y="4491356"/>
            <a:ext cx="4307840" cy="221947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nb-NO" sz="1600" b="1" dirty="0">
                <a:latin typeface="Times New Roman"/>
                <a:cs typeface="Times New Roman"/>
              </a:rPr>
              <a:t>     </a:t>
            </a:r>
            <a:endParaRPr lang="nb-NO"/>
          </a:p>
          <a:p>
            <a:r>
              <a:rPr lang="nb-NO" sz="1600" b="1" dirty="0">
                <a:latin typeface="Times New Roman"/>
                <a:cs typeface="Times New Roman"/>
              </a:rPr>
              <a:t>     </a:t>
            </a:r>
          </a:p>
          <a:p>
            <a:r>
              <a:rPr lang="nb-NO" sz="1600" b="1" dirty="0">
                <a:latin typeface="Times New Roman"/>
                <a:cs typeface="Times New Roman"/>
              </a:rPr>
              <a:t>     </a:t>
            </a:r>
            <a:r>
              <a:rPr lang="nb-NO" sz="1600" b="1" dirty="0" err="1">
                <a:latin typeface="Times New Roman"/>
                <a:cs typeface="Times New Roman"/>
              </a:rPr>
              <a:t>Constraints</a:t>
            </a:r>
            <a:r>
              <a:rPr lang="nb-NO" sz="1600" b="1" dirty="0">
                <a:latin typeface="Times New Roman"/>
                <a:cs typeface="Times New Roman"/>
              </a:rPr>
              <a:t> &amp; </a:t>
            </a:r>
            <a:r>
              <a:rPr lang="nb-NO" sz="1600" b="1" dirty="0" err="1">
                <a:latin typeface="Times New Roman"/>
                <a:cs typeface="Times New Roman"/>
              </a:rPr>
              <a:t>Assumptions</a:t>
            </a:r>
            <a:endParaRPr lang="nb-NO" sz="1600" b="1" dirty="0">
              <a:latin typeface="Times New Roman"/>
              <a:cs typeface="Times New Roman"/>
            </a:endParaRPr>
          </a:p>
          <a:p>
            <a:r>
              <a:rPr lang="nb-NO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Constraints</a:t>
            </a:r>
            <a:r>
              <a:rPr lang="nb-NO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nb-NO" sz="1400" dirty="0">
                <a:latin typeface="Times New Roman"/>
                <a:cs typeface="Times New Roman"/>
              </a:rPr>
              <a:t>Time and </a:t>
            </a:r>
            <a:r>
              <a:rPr lang="nb-NO" sz="1400" dirty="0" err="1">
                <a:latin typeface="Times New Roman"/>
                <a:cs typeface="Times New Roman"/>
              </a:rPr>
              <a:t>competence</a:t>
            </a:r>
            <a:r>
              <a:rPr lang="nb-NO" sz="1400" dirty="0">
                <a:latin typeface="Times New Roman"/>
                <a:cs typeface="Times New Roman"/>
              </a:rPr>
              <a:t>: The team has </a:t>
            </a:r>
            <a:r>
              <a:rPr lang="nb-NO" sz="1400" dirty="0" err="1">
                <a:latin typeface="Times New Roman"/>
                <a:cs typeface="Times New Roman"/>
              </a:rPr>
              <a:t>limited</a:t>
            </a:r>
            <a:r>
              <a:rPr lang="nb-NO" sz="1400" dirty="0">
                <a:latin typeface="Times New Roman"/>
                <a:cs typeface="Times New Roman"/>
              </a:rPr>
              <a:t> </a:t>
            </a:r>
            <a:r>
              <a:rPr lang="nb-NO" sz="1400" dirty="0" err="1">
                <a:latin typeface="Times New Roman"/>
                <a:cs typeface="Times New Roman"/>
              </a:rPr>
              <a:t>experience</a:t>
            </a:r>
            <a:r>
              <a:rPr lang="nb-NO" sz="1400" dirty="0">
                <a:latin typeface="Times New Roman"/>
                <a:cs typeface="Times New Roman"/>
              </a:rPr>
              <a:t> </a:t>
            </a:r>
            <a:r>
              <a:rPr lang="nb-NO" sz="1400" dirty="0" err="1">
                <a:latin typeface="Times New Roman"/>
                <a:cs typeface="Times New Roman"/>
              </a:rPr>
              <a:t>with</a:t>
            </a:r>
            <a:r>
              <a:rPr lang="nb-NO" sz="1400" dirty="0">
                <a:latin typeface="Times New Roman"/>
                <a:cs typeface="Times New Roman"/>
              </a:rPr>
              <a:t> </a:t>
            </a:r>
            <a:r>
              <a:rPr lang="nb-NO" sz="1400" dirty="0" err="1">
                <a:latin typeface="Times New Roman"/>
                <a:cs typeface="Times New Roman"/>
              </a:rPr>
              <a:t>the</a:t>
            </a:r>
            <a:r>
              <a:rPr lang="nb-NO" sz="1400" dirty="0">
                <a:latin typeface="Times New Roman"/>
                <a:cs typeface="Times New Roman"/>
              </a:rPr>
              <a:t> software </a:t>
            </a:r>
            <a:r>
              <a:rPr lang="nb-NO" sz="1400" dirty="0" err="1">
                <a:latin typeface="Times New Roman"/>
                <a:cs typeface="Times New Roman"/>
              </a:rPr>
              <a:t>we</a:t>
            </a:r>
            <a:r>
              <a:rPr lang="nb-NO" sz="1400" dirty="0">
                <a:latin typeface="Times New Roman"/>
                <a:cs typeface="Times New Roman"/>
              </a:rPr>
              <a:t> for </a:t>
            </a:r>
            <a:r>
              <a:rPr lang="nb-NO" sz="1400" dirty="0" err="1">
                <a:latin typeface="Times New Roman"/>
                <a:cs typeface="Times New Roman"/>
              </a:rPr>
              <a:t>this</a:t>
            </a:r>
            <a:r>
              <a:rPr lang="nb-NO" sz="1400" dirty="0">
                <a:latin typeface="Times New Roman"/>
                <a:cs typeface="Times New Roman"/>
              </a:rPr>
              <a:t> </a:t>
            </a:r>
            <a:r>
              <a:rPr lang="nb-NO" sz="1400" dirty="0" err="1">
                <a:latin typeface="Times New Roman"/>
                <a:cs typeface="Times New Roman"/>
              </a:rPr>
              <a:t>project</a:t>
            </a:r>
            <a:r>
              <a:rPr lang="nb-NO" sz="1400" dirty="0">
                <a:latin typeface="Times New Roman"/>
                <a:cs typeface="Times New Roman"/>
              </a:rPr>
              <a:t> </a:t>
            </a:r>
            <a:r>
              <a:rPr lang="nb-NO" sz="1400" dirty="0" err="1">
                <a:latin typeface="Times New Roman"/>
                <a:cs typeface="Times New Roman"/>
              </a:rPr>
              <a:t>which</a:t>
            </a:r>
            <a:r>
              <a:rPr lang="nb-NO" sz="1400" dirty="0">
                <a:latin typeface="Times New Roman"/>
                <a:cs typeface="Times New Roman"/>
              </a:rPr>
              <a:t> </a:t>
            </a:r>
            <a:r>
              <a:rPr lang="nb-NO" sz="1400" dirty="0" err="1">
                <a:latin typeface="Times New Roman"/>
                <a:cs typeface="Times New Roman"/>
              </a:rPr>
              <a:t>can</a:t>
            </a:r>
            <a:r>
              <a:rPr lang="nb-NO" sz="1400" dirty="0">
                <a:latin typeface="Times New Roman"/>
                <a:cs typeface="Times New Roman"/>
              </a:rPr>
              <a:t> </a:t>
            </a:r>
            <a:r>
              <a:rPr lang="nb-NO" sz="1400" dirty="0" err="1">
                <a:latin typeface="Times New Roman"/>
                <a:cs typeface="Times New Roman"/>
              </a:rPr>
              <a:t>cause</a:t>
            </a:r>
            <a:r>
              <a:rPr lang="nb-NO" sz="1400" dirty="0">
                <a:latin typeface="Times New Roman"/>
                <a:cs typeface="Times New Roman"/>
              </a:rPr>
              <a:t> </a:t>
            </a:r>
            <a:r>
              <a:rPr lang="nb-NO" sz="1400" dirty="0" err="1">
                <a:latin typeface="Times New Roman"/>
                <a:cs typeface="Times New Roman"/>
              </a:rPr>
              <a:t>things</a:t>
            </a:r>
            <a:r>
              <a:rPr lang="nb-NO" sz="1400" dirty="0">
                <a:latin typeface="Times New Roman"/>
                <a:cs typeface="Times New Roman"/>
              </a:rPr>
              <a:t> to </a:t>
            </a:r>
            <a:r>
              <a:rPr lang="nb-NO" sz="1400" dirty="0" err="1">
                <a:latin typeface="Times New Roman"/>
                <a:cs typeface="Times New Roman"/>
              </a:rPr>
              <a:t>take</a:t>
            </a:r>
            <a:r>
              <a:rPr lang="nb-NO" sz="1400" dirty="0">
                <a:latin typeface="Times New Roman"/>
                <a:cs typeface="Times New Roman"/>
              </a:rPr>
              <a:t> more time </a:t>
            </a:r>
            <a:r>
              <a:rPr lang="nb-NO" sz="1400" dirty="0" err="1">
                <a:latin typeface="Times New Roman"/>
                <a:cs typeface="Times New Roman"/>
              </a:rPr>
              <a:t>than</a:t>
            </a:r>
            <a:r>
              <a:rPr lang="nb-NO" sz="1400" dirty="0">
                <a:latin typeface="Times New Roman"/>
                <a:cs typeface="Times New Roman"/>
              </a:rPr>
              <a:t> first </a:t>
            </a:r>
            <a:r>
              <a:rPr lang="nb-NO" sz="1400" dirty="0" err="1">
                <a:latin typeface="Times New Roman"/>
                <a:cs typeface="Times New Roman"/>
              </a:rPr>
              <a:t>anticipated</a:t>
            </a:r>
            <a:endParaRPr lang="nb-NO" sz="14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nb-NO" sz="1400" dirty="0">
              <a:latin typeface="Times New Roman"/>
              <a:cs typeface="Times New Roman"/>
            </a:endParaRPr>
          </a:p>
          <a:p>
            <a:r>
              <a:rPr lang="nb-NO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Assumptions</a:t>
            </a:r>
            <a:r>
              <a:rPr lang="nb-NO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nb-NO" sz="1400" dirty="0">
                <a:latin typeface="Times New Roman"/>
                <a:cs typeface="Times New Roman"/>
              </a:rPr>
              <a:t>Scope and </a:t>
            </a:r>
            <a:r>
              <a:rPr lang="nb-NO" sz="1400" dirty="0" err="1">
                <a:latin typeface="Times New Roman"/>
                <a:cs typeface="Times New Roman"/>
              </a:rPr>
              <a:t>priorities</a:t>
            </a:r>
            <a:r>
              <a:rPr lang="nb-NO" sz="1400" dirty="0">
                <a:latin typeface="Times New Roman"/>
                <a:cs typeface="Times New Roman"/>
              </a:rPr>
              <a:t> must be </a:t>
            </a:r>
            <a:r>
              <a:rPr lang="nb-NO" sz="1400" dirty="0" err="1">
                <a:latin typeface="Times New Roman"/>
                <a:cs typeface="Times New Roman"/>
              </a:rPr>
              <a:t>adapted</a:t>
            </a:r>
            <a:r>
              <a:rPr lang="nb-NO" sz="1400" dirty="0">
                <a:latin typeface="Times New Roman"/>
                <a:cs typeface="Times New Roman"/>
              </a:rPr>
              <a:t> as </a:t>
            </a:r>
            <a:r>
              <a:rPr lang="nb-NO" sz="1400" dirty="0" err="1">
                <a:latin typeface="Times New Roman"/>
                <a:cs typeface="Times New Roman"/>
              </a:rPr>
              <a:t>we</a:t>
            </a:r>
            <a:r>
              <a:rPr lang="nb-NO" sz="1400" dirty="0">
                <a:latin typeface="Times New Roman"/>
                <a:cs typeface="Times New Roman"/>
              </a:rPr>
              <a:t> </a:t>
            </a:r>
            <a:r>
              <a:rPr lang="nb-NO" sz="1400" dirty="0" err="1">
                <a:latin typeface="Times New Roman"/>
                <a:cs typeface="Times New Roman"/>
              </a:rPr>
              <a:t>go</a:t>
            </a:r>
            <a:endParaRPr lang="nb-NO" sz="14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nb-N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nb-N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ktangel: avrundede hjørner 18">
            <a:extLst>
              <a:ext uri="{FF2B5EF4-FFF2-40B4-BE49-F238E27FC236}">
                <a16:creationId xmlns:a16="http://schemas.microsoft.com/office/drawing/2014/main" id="{4E89E534-23FA-8748-D952-8A4A5D25EC86}"/>
              </a:ext>
            </a:extLst>
          </p:cNvPr>
          <p:cNvSpPr/>
          <p:nvPr/>
        </p:nvSpPr>
        <p:spPr>
          <a:xfrm>
            <a:off x="142240" y="4491356"/>
            <a:ext cx="4307840" cy="221947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endParaRPr lang="nb-N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nb-N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b-NO" sz="1600" b="1" dirty="0">
                <a:latin typeface="Times New Roman"/>
                <a:cs typeface="Times New Roman"/>
              </a:rPr>
              <a:t>     Project </a:t>
            </a:r>
            <a:r>
              <a:rPr lang="nb-NO" sz="1600" b="1" dirty="0" err="1">
                <a:latin typeface="Times New Roman"/>
                <a:cs typeface="Times New Roman"/>
              </a:rPr>
              <a:t>Exclusions</a:t>
            </a:r>
            <a:endParaRPr lang="nb-NO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nb-NO" sz="1600" b="1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nb-NO" sz="1400" dirty="0" err="1">
                <a:latin typeface="Times New Roman"/>
                <a:cs typeface="Times New Roman"/>
              </a:rPr>
              <a:t>Ongoing</a:t>
            </a:r>
            <a:r>
              <a:rPr lang="nb-NO" sz="1400" dirty="0">
                <a:latin typeface="Times New Roman"/>
                <a:cs typeface="Times New Roman"/>
              </a:rPr>
              <a:t> </a:t>
            </a:r>
            <a:r>
              <a:rPr lang="nb-NO" sz="1400" dirty="0" err="1">
                <a:latin typeface="Times New Roman"/>
                <a:cs typeface="Times New Roman"/>
              </a:rPr>
              <a:t>maintenance</a:t>
            </a:r>
            <a:r>
              <a:rPr lang="nb-NO" sz="1400" dirty="0">
                <a:latin typeface="Times New Roman"/>
                <a:cs typeface="Times New Roman"/>
              </a:rPr>
              <a:t> and support </a:t>
            </a:r>
            <a:r>
              <a:rPr lang="nb-NO" sz="1400" dirty="0" err="1">
                <a:latin typeface="Times New Roman"/>
                <a:cs typeface="Times New Roman"/>
              </a:rPr>
              <a:t>after</a:t>
            </a:r>
            <a:r>
              <a:rPr lang="nb-NO" sz="1400" dirty="0">
                <a:latin typeface="Times New Roman"/>
                <a:cs typeface="Times New Roman"/>
              </a:rPr>
              <a:t> </a:t>
            </a:r>
            <a:r>
              <a:rPr lang="nb-NO" sz="1400" dirty="0" err="1">
                <a:latin typeface="Times New Roman"/>
                <a:cs typeface="Times New Roman"/>
              </a:rPr>
              <a:t>project</a:t>
            </a:r>
            <a:r>
              <a:rPr lang="nb-NO" sz="1400" dirty="0">
                <a:latin typeface="Times New Roman"/>
                <a:cs typeface="Times New Roman"/>
              </a:rPr>
              <a:t> </a:t>
            </a:r>
            <a:r>
              <a:rPr lang="nb-NO" sz="1400" dirty="0" err="1">
                <a:latin typeface="Times New Roman"/>
                <a:cs typeface="Times New Roman"/>
              </a:rPr>
              <a:t>delivery</a:t>
            </a:r>
            <a:r>
              <a:rPr lang="nb-NO" sz="1400" dirty="0">
                <a:latin typeface="Times New Roman"/>
                <a:cs typeface="Times New Roman"/>
              </a:rPr>
              <a:t> </a:t>
            </a:r>
            <a:endParaRPr lang="nb-N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/>
              <a:buChar char="•"/>
            </a:pPr>
            <a:r>
              <a:rPr lang="nb-NO" sz="1400" dirty="0" err="1">
                <a:latin typeface="Times New Roman"/>
                <a:cs typeface="Times New Roman"/>
              </a:rPr>
              <a:t>Search</a:t>
            </a:r>
            <a:r>
              <a:rPr lang="nb-NO" sz="1400" dirty="0">
                <a:latin typeface="Times New Roman"/>
                <a:cs typeface="Times New Roman"/>
              </a:rPr>
              <a:t>-Engine </a:t>
            </a:r>
            <a:r>
              <a:rPr lang="nb-NO" sz="1400" dirty="0" err="1">
                <a:latin typeface="Times New Roman"/>
                <a:cs typeface="Times New Roman"/>
              </a:rPr>
              <a:t>Optimiation</a:t>
            </a:r>
            <a:r>
              <a:rPr lang="nb-NO" sz="1400" dirty="0">
                <a:latin typeface="Times New Roman"/>
                <a:cs typeface="Times New Roman"/>
              </a:rPr>
              <a:t> (SEO) </a:t>
            </a:r>
            <a:endParaRPr lang="nb-NO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/>
              <a:buChar char="•"/>
            </a:pPr>
            <a:r>
              <a:rPr lang="nb-NO" sz="1400" dirty="0">
                <a:latin typeface="Times New Roman"/>
                <a:cs typeface="Times New Roman"/>
              </a:rPr>
              <a:t>Training </a:t>
            </a:r>
            <a:r>
              <a:rPr lang="nb-NO" sz="1400" dirty="0" err="1">
                <a:latin typeface="Times New Roman"/>
                <a:cs typeface="Times New Roman"/>
              </a:rPr>
              <a:t>of</a:t>
            </a:r>
            <a:r>
              <a:rPr lang="nb-NO" sz="1400" dirty="0">
                <a:latin typeface="Times New Roman"/>
                <a:cs typeface="Times New Roman"/>
              </a:rPr>
              <a:t> </a:t>
            </a:r>
            <a:r>
              <a:rPr lang="nb-NO" sz="1400" dirty="0" err="1">
                <a:latin typeface="Times New Roman"/>
                <a:cs typeface="Times New Roman"/>
              </a:rPr>
              <a:t>users</a:t>
            </a:r>
            <a:r>
              <a:rPr lang="nb-NO" sz="1400" dirty="0">
                <a:latin typeface="Times New Roman"/>
                <a:cs typeface="Times New Roman"/>
              </a:rPr>
              <a:t> and administrators</a:t>
            </a:r>
            <a:endParaRPr lang="nb-N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/>
              <a:buChar char="•"/>
            </a:pPr>
            <a:r>
              <a:rPr lang="nb-NO" sz="1400" dirty="0" err="1">
                <a:latin typeface="Times New Roman"/>
                <a:cs typeface="Times New Roman"/>
              </a:rPr>
              <a:t>Addressing</a:t>
            </a:r>
            <a:r>
              <a:rPr lang="nb-NO" sz="1400" dirty="0">
                <a:latin typeface="Times New Roman"/>
                <a:cs typeface="Times New Roman"/>
              </a:rPr>
              <a:t> legal and </a:t>
            </a:r>
            <a:r>
              <a:rPr lang="nb-NO" sz="1400" dirty="0" err="1">
                <a:latin typeface="Times New Roman"/>
                <a:cs typeface="Times New Roman"/>
              </a:rPr>
              <a:t>compliance</a:t>
            </a:r>
            <a:r>
              <a:rPr lang="nb-NO" sz="1400" dirty="0">
                <a:latin typeface="Times New Roman"/>
                <a:cs typeface="Times New Roman"/>
              </a:rPr>
              <a:t> </a:t>
            </a:r>
            <a:r>
              <a:rPr lang="nb-NO" sz="1400" dirty="0" err="1">
                <a:latin typeface="Times New Roman"/>
                <a:cs typeface="Times New Roman"/>
              </a:rPr>
              <a:t>issues</a:t>
            </a:r>
            <a:endParaRPr lang="nb-NO" sz="14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/>
              <a:buChar char="•"/>
            </a:pPr>
            <a:r>
              <a:rPr lang="nb-NO" sz="1400" dirty="0" err="1">
                <a:latin typeface="Times New Roman"/>
                <a:cs typeface="Times New Roman"/>
              </a:rPr>
              <a:t>Social</a:t>
            </a:r>
            <a:r>
              <a:rPr lang="nb-NO" sz="1400" dirty="0">
                <a:latin typeface="Times New Roman"/>
                <a:cs typeface="Times New Roman"/>
              </a:rPr>
              <a:t> media management</a:t>
            </a:r>
            <a:endParaRPr lang="nb-N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/>
              <a:buChar char="•"/>
            </a:pPr>
            <a:r>
              <a:rPr lang="nb-NO" sz="1400" dirty="0" err="1">
                <a:latin typeface="Times New Roman"/>
                <a:cs typeface="Times New Roman"/>
              </a:rPr>
              <a:t>Custom</a:t>
            </a:r>
            <a:r>
              <a:rPr lang="nb-NO" sz="1400" dirty="0">
                <a:latin typeface="Times New Roman"/>
                <a:cs typeface="Times New Roman"/>
              </a:rPr>
              <a:t> software </a:t>
            </a:r>
            <a:r>
              <a:rPr lang="nb-NO" sz="1400" dirty="0" err="1">
                <a:latin typeface="Times New Roman"/>
                <a:cs typeface="Times New Roman"/>
              </a:rPr>
              <a:t>development</a:t>
            </a:r>
            <a:endParaRPr lang="nb-NO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nb-N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nb-N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Grafikk 23" descr="Sjekkliste kontur">
            <a:extLst>
              <a:ext uri="{FF2B5EF4-FFF2-40B4-BE49-F238E27FC236}">
                <a16:creationId xmlns:a16="http://schemas.microsoft.com/office/drawing/2014/main" id="{D00A61B0-133C-0442-8448-42DD59C51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591" y="2355318"/>
            <a:ext cx="215658" cy="215658"/>
          </a:xfrm>
          <a:prstGeom prst="rect">
            <a:avLst/>
          </a:prstGeom>
        </p:spPr>
      </p:pic>
      <p:pic>
        <p:nvPicPr>
          <p:cNvPr id="28" name="Grafikk 27" descr="Brukere kontur">
            <a:extLst>
              <a:ext uri="{FF2B5EF4-FFF2-40B4-BE49-F238E27FC236}">
                <a16:creationId xmlns:a16="http://schemas.microsoft.com/office/drawing/2014/main" id="{DD315209-C946-7DEA-FD7B-8493EC4EDF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48131" y="2331303"/>
            <a:ext cx="263687" cy="263687"/>
          </a:xfrm>
          <a:prstGeom prst="rect">
            <a:avLst/>
          </a:prstGeom>
        </p:spPr>
      </p:pic>
      <p:pic>
        <p:nvPicPr>
          <p:cNvPr id="30" name="Grafikk 29" descr="Kryss av i merket kontur">
            <a:extLst>
              <a:ext uri="{FF2B5EF4-FFF2-40B4-BE49-F238E27FC236}">
                <a16:creationId xmlns:a16="http://schemas.microsoft.com/office/drawing/2014/main" id="{DC6B2FAF-E374-029B-4678-51B8821084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1182" y="731352"/>
            <a:ext cx="304918" cy="304918"/>
          </a:xfrm>
          <a:prstGeom prst="rect">
            <a:avLst/>
          </a:prstGeom>
        </p:spPr>
      </p:pic>
      <p:pic>
        <p:nvPicPr>
          <p:cNvPr id="32" name="Grafikk 31" descr="Fingeravtrykk kontur">
            <a:extLst>
              <a:ext uri="{FF2B5EF4-FFF2-40B4-BE49-F238E27FC236}">
                <a16:creationId xmlns:a16="http://schemas.microsoft.com/office/drawing/2014/main" id="{B9168269-DA98-8E9B-5793-FAE8645771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7342" y="812800"/>
            <a:ext cx="244157" cy="244157"/>
          </a:xfrm>
          <a:prstGeom prst="rect">
            <a:avLst/>
          </a:prstGeom>
        </p:spPr>
      </p:pic>
      <p:pic>
        <p:nvPicPr>
          <p:cNvPr id="34" name="Grafikk 33" descr="Tannhjul kontur">
            <a:extLst>
              <a:ext uri="{FF2B5EF4-FFF2-40B4-BE49-F238E27FC236}">
                <a16:creationId xmlns:a16="http://schemas.microsoft.com/office/drawing/2014/main" id="{BF3E506E-E54E-63AC-DA06-CAD38A72023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48131" y="4586273"/>
            <a:ext cx="273948" cy="273948"/>
          </a:xfrm>
          <a:prstGeom prst="rect">
            <a:avLst/>
          </a:prstGeom>
        </p:spPr>
      </p:pic>
      <p:pic>
        <p:nvPicPr>
          <p:cNvPr id="36" name="Grafikk 35" descr="Korsformet Merke kontur">
            <a:extLst>
              <a:ext uri="{FF2B5EF4-FFF2-40B4-BE49-F238E27FC236}">
                <a16:creationId xmlns:a16="http://schemas.microsoft.com/office/drawing/2014/main" id="{2507C4C4-E464-2414-DAE1-D2F87DEEE6D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51975" y="4645567"/>
            <a:ext cx="204522" cy="204522"/>
          </a:xfrm>
          <a:prstGeom prst="rect">
            <a:avLst/>
          </a:prstGeom>
        </p:spPr>
      </p:pic>
      <p:sp>
        <p:nvSpPr>
          <p:cNvPr id="39" name="Bindepunkt 38">
            <a:extLst>
              <a:ext uri="{FF2B5EF4-FFF2-40B4-BE49-F238E27FC236}">
                <a16:creationId xmlns:a16="http://schemas.microsoft.com/office/drawing/2014/main" id="{072B2689-4DC3-1BF2-D1E2-C39E0427BEE2}"/>
              </a:ext>
            </a:extLst>
          </p:cNvPr>
          <p:cNvSpPr/>
          <p:nvPr/>
        </p:nvSpPr>
        <p:spPr>
          <a:xfrm>
            <a:off x="9609972" y="1193254"/>
            <a:ext cx="293169" cy="314225"/>
          </a:xfrm>
          <a:prstGeom prst="flowChartDecisio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0" name="Bindepunkt 39">
            <a:extLst>
              <a:ext uri="{FF2B5EF4-FFF2-40B4-BE49-F238E27FC236}">
                <a16:creationId xmlns:a16="http://schemas.microsoft.com/office/drawing/2014/main" id="{43BE5464-49A8-7B82-C0D4-7F8A47F59A64}"/>
              </a:ext>
            </a:extLst>
          </p:cNvPr>
          <p:cNvSpPr/>
          <p:nvPr/>
        </p:nvSpPr>
        <p:spPr>
          <a:xfrm>
            <a:off x="9609972" y="6331026"/>
            <a:ext cx="293169" cy="314225"/>
          </a:xfrm>
          <a:prstGeom prst="flowChartDecisio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1" name="Bindepunkt 40">
            <a:extLst>
              <a:ext uri="{FF2B5EF4-FFF2-40B4-BE49-F238E27FC236}">
                <a16:creationId xmlns:a16="http://schemas.microsoft.com/office/drawing/2014/main" id="{1275B165-8905-EE83-4553-0C14A721E357}"/>
              </a:ext>
            </a:extLst>
          </p:cNvPr>
          <p:cNvSpPr/>
          <p:nvPr/>
        </p:nvSpPr>
        <p:spPr>
          <a:xfrm>
            <a:off x="9605668" y="1609750"/>
            <a:ext cx="292103" cy="281799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nb-NO" sz="1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2" name="Bindepunkt 41">
            <a:extLst>
              <a:ext uri="{FF2B5EF4-FFF2-40B4-BE49-F238E27FC236}">
                <a16:creationId xmlns:a16="http://schemas.microsoft.com/office/drawing/2014/main" id="{48F31C77-8B30-4AE8-4239-18551BB2591E}"/>
              </a:ext>
            </a:extLst>
          </p:cNvPr>
          <p:cNvSpPr/>
          <p:nvPr/>
        </p:nvSpPr>
        <p:spPr>
          <a:xfrm>
            <a:off x="9594043" y="2768574"/>
            <a:ext cx="419532" cy="380408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3" name="Bindepunkt 42">
            <a:extLst>
              <a:ext uri="{FF2B5EF4-FFF2-40B4-BE49-F238E27FC236}">
                <a16:creationId xmlns:a16="http://schemas.microsoft.com/office/drawing/2014/main" id="{7AE9FF6E-B706-6297-1D43-F106BC905343}"/>
              </a:ext>
            </a:extLst>
          </p:cNvPr>
          <p:cNvSpPr/>
          <p:nvPr/>
        </p:nvSpPr>
        <p:spPr>
          <a:xfrm>
            <a:off x="9540882" y="4488814"/>
            <a:ext cx="437252" cy="398126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34278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DFB20C7B43144498A926D3771D99AB0" ma:contentTypeVersion="4" ma:contentTypeDescription="Opprett et nytt dokument." ma:contentTypeScope="" ma:versionID="e64adf7240257559ca5fd3db1bf3ca7a">
  <xsd:schema xmlns:xsd="http://www.w3.org/2001/XMLSchema" xmlns:xs="http://www.w3.org/2001/XMLSchema" xmlns:p="http://schemas.microsoft.com/office/2006/metadata/properties" xmlns:ns2="ab85ff26-82a3-42e7-89d4-d6f936685b5d" targetNamespace="http://schemas.microsoft.com/office/2006/metadata/properties" ma:root="true" ma:fieldsID="da7a9031e1f8d83f16f3e28270bba70a" ns2:_="">
    <xsd:import namespace="ab85ff26-82a3-42e7-89d4-d6f936685b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85ff26-82a3-42e7-89d4-d6f936685b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7BDB094-50D3-4BF8-ABE6-30D19BD1510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766187D-C0EF-4972-BF5B-35EFCD7180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b85ff26-82a3-42e7-89d4-d6f936685b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8BFFAD7-43A7-4600-B7F2-693260A4277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126</Words>
  <Application>Microsoft Office PowerPoint</Application>
  <PresentationFormat>Widescreen</PresentationFormat>
  <Paragraphs>68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2" baseType="lpstr">
      <vt:lpstr>Office-tema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Line Bakåsmoen</dc:creator>
  <cp:lastModifiedBy>Line Bakåsmoen</cp:lastModifiedBy>
  <cp:revision>152</cp:revision>
  <dcterms:created xsi:type="dcterms:W3CDTF">2024-01-30T16:51:07Z</dcterms:created>
  <dcterms:modified xsi:type="dcterms:W3CDTF">2024-02-04T15:31:11Z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0x0101006DFB20C7B43144498A926D3771D99AB0</vt:lpwstr>
  </property>
</Properties>
</file>