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C4C3-A75B-4800-B09B-948B08C19B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C579-AD44-43ED-99FC-717BC1465C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C4C3-A75B-4800-B09B-948B08C19B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C579-AD44-43ED-99FC-717BC1465C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C4C3-A75B-4800-B09B-948B08C19B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C579-AD44-43ED-99FC-717BC1465C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C4C3-A75B-4800-B09B-948B08C19B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C579-AD44-43ED-99FC-717BC1465C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C4C3-A75B-4800-B09B-948B08C19B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C579-AD44-43ED-99FC-717BC1465C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8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C4C3-A75B-4800-B09B-948B08C19B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C579-AD44-43ED-99FC-717BC1465C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4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C4C3-A75B-4800-B09B-948B08C19B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C579-AD44-43ED-99FC-717BC1465C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C4C3-A75B-4800-B09B-948B08C19B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C579-AD44-43ED-99FC-717BC1465C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C4C3-A75B-4800-B09B-948B08C19B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C579-AD44-43ED-99FC-717BC1465C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0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C4C3-A75B-4800-B09B-948B08C19B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C579-AD44-43ED-99FC-717BC1465C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C4C3-A75B-4800-B09B-948B08C19B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C579-AD44-43ED-99FC-717BC1465C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C4C3-A75B-4800-B09B-948B08C19B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C579-AD44-43ED-99FC-717BC1465C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3789485" y="2154115"/>
            <a:ext cx="2875084" cy="3379910"/>
            <a:chOff x="3789485" y="2154115"/>
            <a:chExt cx="2875084" cy="3379910"/>
          </a:xfrm>
        </p:grpSpPr>
        <p:sp>
          <p:nvSpPr>
            <p:cNvPr id="4" name="Rectángulo: esquinas redondeadas 3"/>
            <p:cNvSpPr/>
            <p:nvPr/>
          </p:nvSpPr>
          <p:spPr>
            <a:xfrm>
              <a:off x="3789485" y="2154115"/>
              <a:ext cx="2875084" cy="2875084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27000" cap="flat" cmpd="sng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85000">
                    <a:srgbClr val="358DCD"/>
                  </a:gs>
                  <a:gs pos="0">
                    <a:srgbClr val="0070C0"/>
                  </a:gs>
                </a:gsLst>
                <a:path path="shape">
                  <a:fillToRect l="50000" t="50000" r="50000" b="50000"/>
                </a:path>
                <a:tileRect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716521" y="4215966"/>
              <a:ext cx="174142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1234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Acorde 15"/>
            <p:cNvSpPr/>
            <p:nvPr/>
          </p:nvSpPr>
          <p:spPr>
            <a:xfrm>
              <a:off x="3971828" y="2333625"/>
              <a:ext cx="2486122" cy="3200400"/>
            </a:xfrm>
            <a:prstGeom prst="chord">
              <a:avLst>
                <a:gd name="adj1" fmla="val 8364253"/>
                <a:gd name="adj2" fmla="val 2437895"/>
              </a:avLst>
            </a:prstGeom>
            <a:noFill/>
            <a:ln w="1270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">
                    <a:schemeClr val="tx1">
                      <a:lumMod val="65000"/>
                      <a:lumOff val="35000"/>
                    </a:schemeClr>
                  </a:gs>
                  <a:gs pos="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945132" y="3702992"/>
              <a:ext cx="8717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latin typeface="Consolas" panose="020B0609020204030204" pitchFamily="49" charset="0"/>
                </a:defRPr>
              </a:lvl1pPr>
            </a:lstStyle>
            <a:p>
              <a:r>
                <a:rPr lang="en-US" sz="24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002049" y="3261810"/>
              <a:ext cx="8717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latin typeface="Consolas" panose="020B0609020204030204" pitchFamily="49" charset="0"/>
                </a:defRPr>
              </a:lvl1pPr>
            </a:lstStyle>
            <a:p>
              <a:r>
                <a:rPr lang="en-US" sz="2400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4150039" y="2840922"/>
              <a:ext cx="8717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latin typeface="Consolas" panose="020B0609020204030204" pitchFamily="49" charset="0"/>
                </a:defRPr>
              </a:lvl1pPr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4432288" y="2498833"/>
              <a:ext cx="8717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latin typeface="Consolas" panose="020B0609020204030204" pitchFamily="49" charset="0"/>
                </a:defRPr>
              </a:lvl1pPr>
            </a:lstStyle>
            <a:p>
              <a:r>
                <a:rPr lang="en-US" sz="2400" dirty="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4950401" y="2326270"/>
              <a:ext cx="8717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latin typeface="Consolas" panose="020B0609020204030204" pitchFamily="49" charset="0"/>
                </a:defRPr>
              </a:lvl1pPr>
            </a:lstStyle>
            <a:p>
              <a:r>
                <a:rPr lang="en-US" sz="240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504087" y="2496240"/>
              <a:ext cx="8717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latin typeface="Consolas" panose="020B0609020204030204" pitchFamily="49" charset="0"/>
                </a:defRPr>
              </a:lvl1pPr>
            </a:lstStyle>
            <a:p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720014" y="2840922"/>
              <a:ext cx="8717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latin typeface="Consolas" panose="020B0609020204030204" pitchFamily="49" charset="0"/>
                </a:defRPr>
              </a:lvl1pPr>
            </a:lstStyle>
            <a:p>
              <a:r>
                <a:rPr lang="en-US" sz="2400" dirty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13" name="Triángulo isósceles 12"/>
            <p:cNvSpPr/>
            <p:nvPr/>
          </p:nvSpPr>
          <p:spPr>
            <a:xfrm rot="20141730">
              <a:off x="4810417" y="2251846"/>
              <a:ext cx="377148" cy="2018572"/>
            </a:xfrm>
            <a:custGeom>
              <a:avLst/>
              <a:gdLst>
                <a:gd name="connsiteX0" fmla="*/ 0 w 581025"/>
                <a:gd name="connsiteY0" fmla="*/ 5381625 h 5381625"/>
                <a:gd name="connsiteX1" fmla="*/ 290513 w 581025"/>
                <a:gd name="connsiteY1" fmla="*/ 0 h 5381625"/>
                <a:gd name="connsiteX2" fmla="*/ 581025 w 581025"/>
                <a:gd name="connsiteY2" fmla="*/ 5381625 h 5381625"/>
                <a:gd name="connsiteX3" fmla="*/ 0 w 581025"/>
                <a:gd name="connsiteY3" fmla="*/ 5381625 h 5381625"/>
                <a:gd name="connsiteX0" fmla="*/ 0 w 581025"/>
                <a:gd name="connsiteY0" fmla="*/ 5381625 h 5381625"/>
                <a:gd name="connsiteX1" fmla="*/ 290513 w 581025"/>
                <a:gd name="connsiteY1" fmla="*/ 0 h 5381625"/>
                <a:gd name="connsiteX2" fmla="*/ 581025 w 581025"/>
                <a:gd name="connsiteY2" fmla="*/ 5381625 h 5381625"/>
                <a:gd name="connsiteX3" fmla="*/ 276225 w 581025"/>
                <a:gd name="connsiteY3" fmla="*/ 5372100 h 5381625"/>
                <a:gd name="connsiteX4" fmla="*/ 0 w 581025"/>
                <a:gd name="connsiteY4" fmla="*/ 5381625 h 5381625"/>
                <a:gd name="connsiteX0" fmla="*/ 0 w 581025"/>
                <a:gd name="connsiteY0" fmla="*/ 5381625 h 5381625"/>
                <a:gd name="connsiteX1" fmla="*/ 290513 w 581025"/>
                <a:gd name="connsiteY1" fmla="*/ 0 h 5381625"/>
                <a:gd name="connsiteX2" fmla="*/ 581025 w 581025"/>
                <a:gd name="connsiteY2" fmla="*/ 5381625 h 5381625"/>
                <a:gd name="connsiteX3" fmla="*/ 276225 w 581025"/>
                <a:gd name="connsiteY3" fmla="*/ 4953000 h 5381625"/>
                <a:gd name="connsiteX4" fmla="*/ 0 w 581025"/>
                <a:gd name="connsiteY4" fmla="*/ 5381625 h 538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025" h="5381625">
                  <a:moveTo>
                    <a:pt x="0" y="5381625"/>
                  </a:moveTo>
                  <a:lnTo>
                    <a:pt x="290513" y="0"/>
                  </a:lnTo>
                  <a:lnTo>
                    <a:pt x="581025" y="5381625"/>
                  </a:lnTo>
                  <a:lnTo>
                    <a:pt x="276225" y="4953000"/>
                  </a:lnTo>
                  <a:lnTo>
                    <a:pt x="0" y="5381625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  <a:gs pos="10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570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Silvio</dc:creator>
  <cp:lastModifiedBy>Silvio</cp:lastModifiedBy>
  <cp:revision>6</cp:revision>
  <dcterms:created xsi:type="dcterms:W3CDTF">2017-05-07T07:12:04Z</dcterms:created>
  <dcterms:modified xsi:type="dcterms:W3CDTF">2017-05-07T08:00:25Z</dcterms:modified>
</cp:coreProperties>
</file>