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7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1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1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1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1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7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6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7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9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51262-F3D9-492B-90BF-8E4569FE00B5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C270-A05D-4C16-9C95-E4B4A2FA2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4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Utilities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8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Prototype Inheritance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64255"/>
              </p:ext>
            </p:extLst>
          </p:nvPr>
        </p:nvGraphicFramePr>
        <p:xfrm>
          <a:off x="827584" y="2564904"/>
          <a:ext cx="2808312" cy="209903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33354"/>
                <a:gridCol w="13749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width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height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98651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rectangle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8591"/>
              </p:ext>
            </p:extLst>
          </p:nvPr>
        </p:nvGraphicFramePr>
        <p:xfrm>
          <a:off x="4427984" y="2564904"/>
          <a:ext cx="2808312" cy="178802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33354"/>
                <a:gridCol w="1374958"/>
              </a:tblGrid>
              <a:tr h="5993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some properties …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79713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rectangle’s prototype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42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[[prototype]]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Elbow Connector 6"/>
          <p:cNvCxnSpPr>
            <a:endCxn id="5" idx="1"/>
          </p:cNvCxnSpPr>
          <p:nvPr/>
        </p:nvCxnSpPr>
        <p:spPr>
          <a:xfrm flipV="1">
            <a:off x="2915816" y="3458916"/>
            <a:ext cx="1512168" cy="1050204"/>
          </a:xfrm>
          <a:prstGeom prst="bentConnector3">
            <a:avLst>
              <a:gd name="adj1" fmla="val 65254"/>
            </a:avLst>
          </a:prstGeom>
          <a:ln w="12700"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02419"/>
              </p:ext>
            </p:extLst>
          </p:nvPr>
        </p:nvGraphicFramePr>
        <p:xfrm>
          <a:off x="1619671" y="3647758"/>
          <a:ext cx="1872208" cy="143742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width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height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755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rectangle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22044"/>
              </p:ext>
            </p:extLst>
          </p:nvPr>
        </p:nvGraphicFramePr>
        <p:xfrm>
          <a:off x="4283968" y="2927678"/>
          <a:ext cx="2016224" cy="98110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29075"/>
                <a:gridCol w="987149"/>
              </a:tblGrid>
              <a:tr h="25326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some properties …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7637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Object.prototype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185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null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Elbow Connector 5"/>
          <p:cNvCxnSpPr>
            <a:endCxn id="5" idx="1"/>
          </p:cNvCxnSpPr>
          <p:nvPr/>
        </p:nvCxnSpPr>
        <p:spPr>
          <a:xfrm rot="5400000" flipH="1" flipV="1">
            <a:off x="3341111" y="4001046"/>
            <a:ext cx="1525674" cy="360040"/>
          </a:xfrm>
          <a:prstGeom prst="bentConnector2">
            <a:avLst/>
          </a:prstGeom>
          <a:ln w="127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59831" y="4943903"/>
            <a:ext cx="864096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06703"/>
              </p:ext>
            </p:extLst>
          </p:nvPr>
        </p:nvGraphicFramePr>
        <p:xfrm>
          <a:off x="1619671" y="1559526"/>
          <a:ext cx="1872208" cy="118347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no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755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/>
                        <a:t>emptyObj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3023827" y="2639646"/>
            <a:ext cx="900099" cy="0"/>
          </a:xfrm>
          <a:prstGeom prst="line">
            <a:avLst/>
          </a:prstGeom>
          <a:ln w="127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923926" y="2639646"/>
            <a:ext cx="0" cy="7785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35696" y="332656"/>
            <a:ext cx="259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Object literals inheritance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7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27954"/>
              </p:ext>
            </p:extLst>
          </p:nvPr>
        </p:nvGraphicFramePr>
        <p:xfrm>
          <a:off x="539552" y="1663607"/>
          <a:ext cx="1872208" cy="116065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width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height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7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98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rect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94225"/>
              </p:ext>
            </p:extLst>
          </p:nvPr>
        </p:nvGraphicFramePr>
        <p:xfrm>
          <a:off x="2899544" y="3474874"/>
          <a:ext cx="1872208" cy="114276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other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prototype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[object]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09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Rectangle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5444"/>
              </p:ext>
            </p:extLst>
          </p:nvPr>
        </p:nvGraphicFramePr>
        <p:xfrm>
          <a:off x="5588350" y="3851390"/>
          <a:ext cx="1872208" cy="11594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other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</a:rPr>
                        <a:t>arguments</a:t>
                      </a:r>
                      <a:endParaRPr lang="zh-CN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75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Function.prototype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891432" y="2686756"/>
            <a:ext cx="1008112" cy="0"/>
          </a:xfrm>
          <a:prstGeom prst="line">
            <a:avLst/>
          </a:prstGeom>
          <a:ln w="127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82792"/>
              </p:ext>
            </p:extLst>
          </p:nvPr>
        </p:nvGraphicFramePr>
        <p:xfrm>
          <a:off x="2899544" y="1974914"/>
          <a:ext cx="1872208" cy="114276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constructor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[object]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getArea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[function]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090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Rectangle.prototype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606998" y="3851390"/>
            <a:ext cx="432048" cy="0"/>
          </a:xfrm>
          <a:prstGeom prst="line">
            <a:avLst/>
          </a:prstGeom>
          <a:ln w="12700"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V="1">
            <a:off x="4322875" y="3135218"/>
            <a:ext cx="1165050" cy="267295"/>
          </a:xfrm>
          <a:prstGeom prst="bentConnector2">
            <a:avLst/>
          </a:prstGeom>
          <a:ln w="12700"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39280" y="2110692"/>
            <a:ext cx="652800" cy="0"/>
          </a:xfrm>
          <a:prstGeom prst="line">
            <a:avLst/>
          </a:prstGeom>
          <a:ln w="12700"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4804120" y="4198929"/>
            <a:ext cx="487961" cy="3"/>
          </a:xfrm>
          <a:prstGeom prst="bentConnector3">
            <a:avLst>
              <a:gd name="adj1" fmla="val 50000"/>
            </a:avLst>
          </a:prstGeom>
          <a:ln w="12700"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292080" y="2110693"/>
            <a:ext cx="0" cy="208823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36" idx="1"/>
          </p:cNvCxnSpPr>
          <p:nvPr/>
        </p:nvCxnSpPr>
        <p:spPr>
          <a:xfrm rot="5400000" flipH="1" flipV="1">
            <a:off x="4829372" y="1735123"/>
            <a:ext cx="2156586" cy="367074"/>
          </a:xfrm>
          <a:prstGeom prst="bentConnector2">
            <a:avLst/>
          </a:prstGeom>
          <a:ln w="12700">
            <a:round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7082"/>
              </p:ext>
            </p:extLst>
          </p:nvPr>
        </p:nvGraphicFramePr>
        <p:xfrm>
          <a:off x="5609091" y="5509921"/>
          <a:ext cx="1872208" cy="11594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55569"/>
                <a:gridCol w="916639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other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prototype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[object]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75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Function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72224"/>
              </p:ext>
            </p:extLst>
          </p:nvPr>
        </p:nvGraphicFramePr>
        <p:xfrm>
          <a:off x="6091202" y="260648"/>
          <a:ext cx="2002586" cy="11594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22114"/>
                <a:gridCol w="980472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other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__proto__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[getter/setter]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75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Object.prototype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null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4461624" y="4495194"/>
            <a:ext cx="1118488" cy="0"/>
          </a:xfrm>
          <a:prstGeom prst="line">
            <a:avLst/>
          </a:prstGeom>
          <a:ln w="127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endCxn id="36" idx="3"/>
          </p:cNvCxnSpPr>
          <p:nvPr/>
        </p:nvCxnSpPr>
        <p:spPr>
          <a:xfrm rot="5400000" flipH="1" flipV="1">
            <a:off x="5542635" y="2318007"/>
            <a:ext cx="4028793" cy="1073514"/>
          </a:xfrm>
          <a:prstGeom prst="bentConnector4">
            <a:avLst>
              <a:gd name="adj1" fmla="val 683"/>
              <a:gd name="adj2" fmla="val 142014"/>
            </a:avLst>
          </a:prstGeom>
          <a:ln w="12700"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308304" y="5869961"/>
            <a:ext cx="684078" cy="0"/>
          </a:xfrm>
          <a:prstGeom prst="line">
            <a:avLst/>
          </a:prstGeom>
          <a:ln w="12700"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V="1">
            <a:off x="7046389" y="4940444"/>
            <a:ext cx="1354976" cy="504057"/>
          </a:xfrm>
          <a:prstGeom prst="bentConnector3">
            <a:avLst>
              <a:gd name="adj1" fmla="val 100461"/>
            </a:avLst>
          </a:prstGeom>
          <a:ln w="12700"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164288" y="6573565"/>
            <a:ext cx="1080120" cy="0"/>
          </a:xfrm>
          <a:prstGeom prst="line">
            <a:avLst/>
          </a:prstGeom>
          <a:ln w="12700"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 rot="16200000" flipV="1">
            <a:off x="6894260" y="5223413"/>
            <a:ext cx="1927740" cy="772563"/>
          </a:xfrm>
          <a:prstGeom prst="bentConnector3">
            <a:avLst>
              <a:gd name="adj1" fmla="val 100425"/>
            </a:avLst>
          </a:prstGeom>
          <a:ln w="12700"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16689" y="5659454"/>
            <a:ext cx="686440" cy="0"/>
          </a:xfrm>
          <a:prstGeom prst="line">
            <a:avLst/>
          </a:prstGeom>
          <a:ln w="12700">
            <a:prstDash val="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716689" y="5947486"/>
            <a:ext cx="686440" cy="0"/>
          </a:xfrm>
          <a:prstGeom prst="line">
            <a:avLst/>
          </a:prstGeom>
          <a:ln w="127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62407" y="5808986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200" dirty="0" smtClean="0"/>
              <a:t>原型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继承关系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1364761" y="554450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200" dirty="0" smtClean="0"/>
              <a:t>对象引用</a:t>
            </a:r>
            <a:endParaRPr lang="zh-CN" altLang="en-US" sz="12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13586"/>
              </p:ext>
            </p:extLst>
          </p:nvPr>
        </p:nvGraphicFramePr>
        <p:xfrm>
          <a:off x="6091202" y="2060848"/>
          <a:ext cx="2081198" cy="11594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62236"/>
                <a:gridCol w="1018962"/>
              </a:tblGrid>
              <a:tr h="25395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other properties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>
                          <a:solidFill>
                            <a:schemeClr val="accent2"/>
                          </a:solidFill>
                        </a:rPr>
                        <a:t>prototype</a:t>
                      </a:r>
                      <a:endParaRPr lang="zh-CN" altLang="en-US" sz="105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[object]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9758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Object</a:t>
                      </a:r>
                      <a:endParaRPr lang="zh-CN" altLang="en-US" sz="105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53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[[prototype]]</a:t>
                      </a:r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5" name="Straight Connector 54"/>
          <p:cNvCxnSpPr/>
          <p:nvPr/>
        </p:nvCxnSpPr>
        <p:spPr>
          <a:xfrm>
            <a:off x="4319723" y="2996953"/>
            <a:ext cx="1404405" cy="0"/>
          </a:xfrm>
          <a:prstGeom prst="line">
            <a:avLst/>
          </a:prstGeom>
          <a:ln w="12700"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16200000" flipH="1">
            <a:off x="7195714" y="3597127"/>
            <a:ext cx="1576862" cy="520532"/>
          </a:xfrm>
          <a:prstGeom prst="bentConnector3">
            <a:avLst>
              <a:gd name="adj1" fmla="val 50000"/>
            </a:avLst>
          </a:prstGeom>
          <a:ln w="12700">
            <a:round/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V="1">
            <a:off x="7688691" y="1385828"/>
            <a:ext cx="1464874" cy="654673"/>
          </a:xfrm>
          <a:prstGeom prst="bentConnector3">
            <a:avLst>
              <a:gd name="adj1" fmla="val 100612"/>
            </a:avLst>
          </a:prstGeom>
          <a:ln w="12700"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92382" y="2445602"/>
            <a:ext cx="756082" cy="0"/>
          </a:xfrm>
          <a:prstGeom prst="line">
            <a:avLst/>
          </a:prstGeom>
          <a:ln w="12700"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0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128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Utilities</vt:lpstr>
      <vt:lpstr>Basic Prototype Inheritance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</dc:creator>
  <cp:lastModifiedBy>hh</cp:lastModifiedBy>
  <cp:revision>22</cp:revision>
  <dcterms:created xsi:type="dcterms:W3CDTF">2016-09-03T12:44:06Z</dcterms:created>
  <dcterms:modified xsi:type="dcterms:W3CDTF">2016-09-19T12:06:24Z</dcterms:modified>
</cp:coreProperties>
</file>