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8" r:id="rId5"/>
    <p:sldId id="264" r:id="rId6"/>
    <p:sldId id="267" r:id="rId7"/>
    <p:sldId id="269" r:id="rId8"/>
    <p:sldId id="270" r:id="rId9"/>
    <p:sldId id="271" r:id="rId10"/>
    <p:sldId id="259" r:id="rId11"/>
    <p:sldId id="260" r:id="rId12"/>
    <p:sldId id="261" r:id="rId13"/>
    <p:sldId id="272" r:id="rId14"/>
    <p:sldId id="262" r:id="rId15"/>
    <p:sldId id="266" r:id="rId16"/>
    <p:sldId id="26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5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2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B92769-A79B-463B-BBEF-D9D3830071E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B99D3-F0B6-4CC1-8B33-368760597B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ugue.org/index.html" TargetMode="External"/><Relationship Id="rId2" Type="http://schemas.openxmlformats.org/officeDocument/2006/relationships/hyperlink" Target="https://www.javaworld.com.tw/jute/post/view?bid=5&amp;id=92831&amp;sty=3&amp;age=0&amp;tpg=6&amp;ppg=1#928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free.org/jfreechar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 music  ft. GA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3153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林哲正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梁智堯、林宛諭、林敬祥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54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適應值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將字串分割成數個小陣列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例如將八個音節拆成兩兩四個一組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計算小節重複的值以及數量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在每一層的迭代中計算重複母體數的積除上母體總數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fitness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將各相異值的重複數量做計算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適應值越大者表示數字的複雜度越高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即音符越多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聽起來更悅耳。</a:t>
            </a:r>
          </a:p>
        </p:txBody>
      </p:sp>
    </p:spTree>
    <p:extLst>
      <p:ext uri="{BB962C8B-B14F-4D97-AF65-F5344CB8AC3E}">
        <p14:creationId xmlns:p14="http://schemas.microsoft.com/office/powerpoint/2010/main" val="410308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曲線圖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30" y="1941798"/>
            <a:ext cx="7481050" cy="4022725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以數據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迭代次數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=30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變異機率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2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程式主要</a:t>
            </a:r>
            <a:r>
              <a:rPr lang="en-US" altLang="zh-TW" b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BUG</a:t>
            </a:r>
            <a:endParaRPr lang="zh-TW" altLang="en-US" b="1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8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點擊輸出音源第一次可以如預想輸出雙音</a:t>
            </a:r>
            <a:r>
              <a:rPr lang="en-US" altLang="zh-TW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(</a:t>
            </a:r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母體</a:t>
            </a:r>
            <a:r>
              <a:rPr lang="en-US" altLang="zh-TW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+</a:t>
            </a:r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選出子代</a:t>
            </a:r>
            <a:r>
              <a:rPr lang="en-US" altLang="zh-TW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),</a:t>
            </a:r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但第二次點擊只會產生選出子代的音頻</a:t>
            </a:r>
            <a:r>
              <a:rPr lang="en-US" altLang="zh-TW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,</a:t>
            </a:r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推測是</a:t>
            </a:r>
            <a:r>
              <a:rPr lang="en-US" altLang="zh-TW" sz="2800" u="sng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API(class. Layer )</a:t>
            </a:r>
            <a:r>
              <a:rPr lang="zh-TW" altLang="en-US" sz="2800" u="sng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和</a:t>
            </a:r>
            <a:r>
              <a:rPr lang="en-US" altLang="zh-TW" sz="2800" u="sng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Thread</a:t>
            </a:r>
            <a:r>
              <a:rPr lang="zh-TW" altLang="en-US" sz="2800" u="sng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共享資源的問題</a:t>
            </a:r>
            <a:r>
              <a:rPr lang="en-US" altLang="zh-TW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,</a:t>
            </a:r>
            <a:r>
              <a:rPr lang="zh-TW" altLang="en-US" sz="28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尚未解決。</a:t>
            </a:r>
            <a:endParaRPr lang="en-US" altLang="zh-TW" sz="28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en-US" altLang="zh-TW" sz="28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en-US" altLang="zh-TW" sz="28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en-US" altLang="zh-TW" sz="2800" dirty="0" smtClean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45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98350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梁智堯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林宛諭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林敬祥</a:t>
            </a:r>
            <a:r>
              <a:rPr lang="en-US" altLang="zh-TW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極致聲音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頻率處理</a:t>
            </a:r>
          </a:p>
        </p:txBody>
      </p:sp>
    </p:spTree>
    <p:extLst>
      <p:ext uri="{BB962C8B-B14F-4D97-AF65-F5344CB8AC3E}">
        <p14:creationId xmlns:p14="http://schemas.microsoft.com/office/powerpoint/2010/main" val="239449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https://www.javaworld.com.tw/jute/post/view?bid=5&amp;id=92831&amp;sty=3&amp;age=0&amp;tpg=6&amp;ppg=1#92831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JF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jfreechart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3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Remix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編曲難度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找尋特別的應用方式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</a:t>
            </a:r>
            <a:r>
              <a:rPr lang="zh-TW" altLang="en-US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3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將樂譜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分割，根據分割樣本數及個數做輪盤法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zh-TW" altLang="en-US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3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根據交配率進行交配。若發生交配則隨機取樣本片段進行交配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Variation</a:t>
            </a:r>
            <a:r>
              <a:rPr lang="zh-TW" altLang="en-US" sz="36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3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根據變異率進行變異，若發生變異則隨機將初始母體基因替換子代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38" y="0"/>
            <a:ext cx="7507262" cy="6767110"/>
          </a:xfrm>
        </p:spPr>
      </p:pic>
    </p:spTree>
    <p:extLst>
      <p:ext uri="{BB962C8B-B14F-4D97-AF65-F5344CB8AC3E}">
        <p14:creationId xmlns:p14="http://schemas.microsoft.com/office/powerpoint/2010/main" val="6896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建立音符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.txt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迭代次數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交配率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變異機率</a:t>
            </a:r>
            <a:endParaRPr lang="en-US" altLang="zh-TW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執行編曲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輸出曲線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滑鼠點擊輸出字串可發聲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操作步驟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Runme.jar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05" y="2475648"/>
            <a:ext cx="5305942" cy="29189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6" y="2475648"/>
            <a:ext cx="4841211" cy="365246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665451" y="4804012"/>
            <a:ext cx="2825554" cy="5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操作步驟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設定迭代次數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交配率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變異率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0&lt;=</a:t>
            </a:r>
            <a:r>
              <a:rPr lang="zh-TW" alt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交配率</a:t>
            </a:r>
            <a:r>
              <a:rPr lang="en-US" altLang="zh-TW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變異率</a:t>
            </a:r>
            <a:r>
              <a:rPr lang="en-US" altLang="zh-TW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&lt;1  (</a:t>
            </a:r>
            <a:r>
              <a:rPr lang="zh-TW" alt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</a:t>
            </a:r>
            <a:r>
              <a:rPr lang="en-US" altLang="zh-TW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則無限迴圈</a:t>
            </a:r>
            <a:r>
              <a:rPr lang="en-US" altLang="zh-TW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600" u="sng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7955"/>
            <a:ext cx="4771257" cy="26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6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操作步驟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輸出圖表以及音頻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64758"/>
            <a:ext cx="5396325" cy="35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07" y="2564758"/>
            <a:ext cx="38957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2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操作步驟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會有三段音頻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由上到下分別是適應值高到低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每一段頻譜皆可輸出聲音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74" y="3247876"/>
            <a:ext cx="3895725" cy="21431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251881" y="3698543"/>
            <a:ext cx="1363993" cy="1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251880" y="3927507"/>
            <a:ext cx="1363993" cy="8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92584" y="3433895"/>
            <a:ext cx="13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適應值最高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2584" y="3707289"/>
            <a:ext cx="13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適應值次高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251879" y="4133688"/>
            <a:ext cx="1363993" cy="8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91960" y="3936252"/>
            <a:ext cx="16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適應值第三高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999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399</Words>
  <Application>Microsoft Office PowerPoint</Application>
  <PresentationFormat>寬螢幕</PresentationFormat>
  <Paragraphs>86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Adobe 楷体 Std R</vt:lpstr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Mix music  ft. GA</vt:lpstr>
      <vt:lpstr>動機</vt:lpstr>
      <vt:lpstr>方法</vt:lpstr>
      <vt:lpstr>類別圖</vt:lpstr>
      <vt:lpstr>步驟</vt:lpstr>
      <vt:lpstr>操作步驟</vt:lpstr>
      <vt:lpstr>操作步驟</vt:lpstr>
      <vt:lpstr>操作步驟</vt:lpstr>
      <vt:lpstr>操作步驟</vt:lpstr>
      <vt:lpstr>適應值</vt:lpstr>
      <vt:lpstr>曲線圖</vt:lpstr>
      <vt:lpstr>程式碼架構</vt:lpstr>
      <vt:lpstr>程式主要BUG</vt:lpstr>
      <vt:lpstr>Demo</vt:lpstr>
      <vt:lpstr>工作分配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music  ft. GA</dc:title>
  <dc:creator>梁智堯</dc:creator>
  <cp:lastModifiedBy>梁智堯</cp:lastModifiedBy>
  <cp:revision>17</cp:revision>
  <dcterms:created xsi:type="dcterms:W3CDTF">2016-04-24T19:00:54Z</dcterms:created>
  <dcterms:modified xsi:type="dcterms:W3CDTF">2016-05-01T14:59:58Z</dcterms:modified>
</cp:coreProperties>
</file>