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1" r:id="rId5"/>
    <p:sldId id="258" r:id="rId6"/>
    <p:sldId id="263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5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0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8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81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64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04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7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4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2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Apriori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Algorithm</a:t>
            </a:r>
            <a:endParaRPr lang="zh-TW" altLang="en-US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組員 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: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 梁智堯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,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林宛諭</a:t>
            </a:r>
            <a:r>
              <a:rPr lang="en-US" altLang="zh-TW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,</a:t>
            </a:r>
            <a:r>
              <a:rPr lang="zh-TW" altLang="en-US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林敬祥</a:t>
            </a:r>
            <a:endParaRPr lang="zh-TW" altLang="en-US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執行規則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設計架構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方法介紹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codeReview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7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執行規則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minSupport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332" y="2938935"/>
            <a:ext cx="1543050" cy="2095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2" y="2748435"/>
            <a:ext cx="1933575" cy="247650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27714" y="3734201"/>
            <a:ext cx="586854" cy="5049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7377432" y="3734201"/>
            <a:ext cx="586854" cy="5049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617" y="2729503"/>
            <a:ext cx="2038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執行規則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minSupport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4227714" y="3734201"/>
            <a:ext cx="586854" cy="5049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7377432" y="3734201"/>
            <a:ext cx="586854" cy="5049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44" y="2929410"/>
            <a:ext cx="2066925" cy="21145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20" y="3543772"/>
            <a:ext cx="1009650" cy="885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46" y="3496147"/>
            <a:ext cx="2276475" cy="93345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8147145" y="2983573"/>
            <a:ext cx="2803476" cy="2006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9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設計架構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464987"/>
              </p:ext>
            </p:extLst>
          </p:nvPr>
        </p:nvGraphicFramePr>
        <p:xfrm>
          <a:off x="1307914" y="3103373"/>
          <a:ext cx="96012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Apriori_algorithm</a:t>
                      </a:r>
                      <a:r>
                        <a:rPr lang="zh-TW" altLang="en-US" sz="2400" dirty="0" smtClean="0"/>
                        <a:t> 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en-US" altLang="zh-TW" sz="2400" dirty="0" err="1" smtClean="0"/>
                        <a:t>pagkage</a:t>
                      </a:r>
                      <a:r>
                        <a:rPr lang="en-US" altLang="zh-TW" sz="2400" dirty="0" smtClean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&lt;default&gt;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AprioriAlgo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(Interface)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GUI.java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Apriori.java</a:t>
                      </a:r>
                      <a:endParaRPr lang="zh-TW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Usingxls.java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Main.java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方法介紹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countItemFrequent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計算個元素出現頻率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chooseByminSpport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根據支持度來篩選集合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rgbClr val="FF0000"/>
                </a:solidFill>
              </a:rPr>
              <a:t>generateList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產生兩個以上的集合配對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6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CodeReview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9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66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Adobe 楷体 Std R</vt:lpstr>
      <vt:lpstr>微軟正黑體</vt:lpstr>
      <vt:lpstr>新細明體</vt:lpstr>
      <vt:lpstr>Arial</vt:lpstr>
      <vt:lpstr>Garamond</vt:lpstr>
      <vt:lpstr>有機</vt:lpstr>
      <vt:lpstr>Apriori Algorithm</vt:lpstr>
      <vt:lpstr>介紹</vt:lpstr>
      <vt:lpstr>執行規則 minSupport = 2</vt:lpstr>
      <vt:lpstr>執行規則 minSupport = 2</vt:lpstr>
      <vt:lpstr>設計架構</vt:lpstr>
      <vt:lpstr>方法介紹</vt:lpstr>
      <vt:lpstr>CodeReview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梁智堯</dc:creator>
  <cp:lastModifiedBy>梁智堯</cp:lastModifiedBy>
  <cp:revision>7</cp:revision>
  <dcterms:created xsi:type="dcterms:W3CDTF">2016-05-24T07:51:16Z</dcterms:created>
  <dcterms:modified xsi:type="dcterms:W3CDTF">2016-05-24T11:59:13Z</dcterms:modified>
</cp:coreProperties>
</file>