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6852-27B9-49F4-85AD-AF422BBD6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F91BD-C596-4F83-BD4E-8E6280743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17AC-7B88-41F4-B3A0-998A6A6D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EBE-B13A-4529-A8F0-AD35EFDEF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4B05-7B44-4B5A-9944-830D79AB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1879-F18F-4FAD-A6AD-9DF3B164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9C1B-5E1D-4635-AE44-2AB674FC6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9270-E410-4E49-8720-4C7D7CC6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80463-BCBC-4C6B-ACCE-98E7389F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A4D3-D6FE-4A8D-A943-37B7BA3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EBE-B13A-4529-A8F0-AD35EFDEF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0A4B1-4A4E-4F58-94FF-12028CCB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804C-C9BA-4707-B9A5-771B55CF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9C1B-5E1D-4635-AE44-2AB674FC6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1F626-DF0C-475D-AEB8-FE169F2D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34353-6C7F-4237-93DC-C99B04BF2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55DD-45C9-4231-9147-8E7F48AB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EBE-B13A-4529-A8F0-AD35EFDEF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C3EF6-190C-4C2D-BB78-CF2BD777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B6982-ECC9-4757-B206-757178BA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9C1B-5E1D-4635-AE44-2AB674FC6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3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8345-5509-4031-B36E-DC1AEF54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8094-6251-44C4-914D-D65A4893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BAC60-F765-45CC-8D65-B1BB8585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EBE-B13A-4529-A8F0-AD35EFDEF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3462-61FE-402C-A739-CFB39935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07FA-A732-42F6-BC9F-CF4A4B2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9C1B-5E1D-4635-AE44-2AB674FC6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5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605C-DDED-4526-8673-77D66EAD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6AE7-7117-4A9E-AEBA-1B604F1E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619B-19BC-4B75-81F2-B05C81A4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EBE-B13A-4529-A8F0-AD35EFDEF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DA90-F4D4-4B60-ADA4-43ED4AC1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0144C-4D53-4F60-9A51-CC012BE1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9C1B-5E1D-4635-AE44-2AB674FC6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79A4-E027-4AB7-B3CB-C68DC448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7542-9239-443B-8ADA-FDB343D7B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5EB32-D492-40AD-B0D2-1F7F5D8E5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AD0EF-A1F6-4A68-A444-ADAAEF47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EBE-B13A-4529-A8F0-AD35EFDEF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F7027-E4B6-461C-9548-25F353EC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ACE7A-CB15-46D8-8B3C-C014D27D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9C1B-5E1D-4635-AE44-2AB674FC6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1364-81F8-45F3-9B37-ED351CE2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676C9-FF73-4639-B5FC-A0067483C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3A29C-7DAA-44E7-95B6-F0A6F3456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BB212-5BD8-4B6D-A344-1C0724846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7DE4-E98B-4460-8364-75ED0D143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12533-7C41-40ED-B9A1-FF7D8F8F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EBE-B13A-4529-A8F0-AD35EFDEF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6E049-B9E1-4A1F-BE6B-7A4FA0FF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8CBF6-3914-4D16-B097-1DE2D6D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9C1B-5E1D-4635-AE44-2AB674FC6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057B-83AA-460E-8FBE-DEA3A797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683C1-E227-42F4-9BD0-08FDC001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EBE-B13A-4529-A8F0-AD35EFDEF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91A60-674A-4B53-8E09-B781C991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E06A8-747D-47AF-AA6F-E1C6DD79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9C1B-5E1D-4635-AE44-2AB674FC6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FB8B5-E186-4D7F-9217-2433B13B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EBE-B13A-4529-A8F0-AD35EFDEF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754D0-6A72-4A81-A08D-9F7AA37A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93B40-206E-4C41-B623-6822C2B2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9C1B-5E1D-4635-AE44-2AB674FC6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6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F71A-4ADF-4FDB-9680-468CE6C2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2A712-932B-48DF-966B-749DAA29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1554B-0198-471F-93A4-611B5A64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7824-67A6-43EC-B757-1F72555B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EBE-B13A-4529-A8F0-AD35EFDEF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4D227-60A2-4DC3-80A2-99883255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A0B5-E36D-4D6B-94EC-87F92FE0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9C1B-5E1D-4635-AE44-2AB674FC6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46B3-FB29-43A0-9E47-6D4935BC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85F0E-74A4-497D-BC5F-22790E3C7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459BC-3E14-4FAE-987D-0694F3FB7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D7E44-EA84-4F1A-8AB4-177C8B39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EBE-B13A-4529-A8F0-AD35EFDEF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B752E-55E8-4944-B79F-337BFA9F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C436F-5F4F-4265-8463-3C14F4ED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9C1B-5E1D-4635-AE44-2AB674FC6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31604-EC11-4185-94FF-0C2FDDC4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A71A-2F8F-4516-AF26-D3A1FC58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3715-A4B5-4C32-AC3D-0CC5E374C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3EBE-B13A-4529-A8F0-AD35EFDEF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9C22-51AB-4A21-B521-F57C19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FEFF1-2974-4BDE-B968-CB17702C4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9C1B-5E1D-4635-AE44-2AB674FC6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2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C8A1-5E2F-44E6-8557-13181F63F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079"/>
            <a:ext cx="9144000" cy="9049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Doctor Appointment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Sytem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CCF85-6638-4E00-9F2F-D982AC515351}"/>
              </a:ext>
            </a:extLst>
          </p:cNvPr>
          <p:cNvSpPr txBox="1"/>
          <p:nvPr/>
        </p:nvSpPr>
        <p:spPr>
          <a:xfrm>
            <a:off x="1329070" y="1881963"/>
            <a:ext cx="9250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by </a:t>
            </a:r>
          </a:p>
          <a:p>
            <a:pPr algn="ctr"/>
            <a:r>
              <a:rPr lang="en-US" sz="3200" dirty="0"/>
              <a:t>Peter Mbugua  Ndungu</a:t>
            </a:r>
          </a:p>
          <a:p>
            <a:pPr algn="ctr"/>
            <a:r>
              <a:rPr lang="en-US" sz="3200" dirty="0"/>
              <a:t>Unit code: SCS 413</a:t>
            </a:r>
          </a:p>
          <a:p>
            <a:pPr algn="ctr"/>
            <a:r>
              <a:rPr lang="en-US" sz="3200" dirty="0"/>
              <a:t>Lecturer: Dr. David </a:t>
            </a:r>
            <a:r>
              <a:rPr lang="en-US" sz="3200" dirty="0" err="1"/>
              <a:t>Mariga</a:t>
            </a:r>
            <a:endParaRPr lang="en-US" sz="3200" dirty="0"/>
          </a:p>
          <a:p>
            <a:pPr algn="ctr"/>
            <a:r>
              <a:rPr lang="en-US" sz="3200" dirty="0" err="1"/>
              <a:t>Murang’a</a:t>
            </a:r>
            <a:r>
              <a:rPr lang="en-US" sz="3200" dirty="0"/>
              <a:t>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33081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C8A1-5E2F-44E6-8557-13181F63F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079"/>
            <a:ext cx="9144000" cy="9049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Doctor Appointment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Sytem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9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C8A1-5E2F-44E6-8557-13181F63F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079"/>
            <a:ext cx="9144000" cy="9049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Doctor Appointment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Sytem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98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C8A1-5E2F-44E6-8557-13181F63F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079"/>
            <a:ext cx="9144000" cy="9049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Doctor Appointment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Sytem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5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C8A1-5E2F-44E6-8557-13181F63F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079"/>
            <a:ext cx="9144000" cy="9049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Doctor Appointment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Sytem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1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Doctor Appointment Sytem</vt:lpstr>
      <vt:lpstr>Doctor Appointment Sytem</vt:lpstr>
      <vt:lpstr>Doctor Appointment Sytem</vt:lpstr>
      <vt:lpstr>Doctor Appointment Sytem</vt:lpstr>
      <vt:lpstr>Doctor Appointment Sytem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Appointment Sytem</dc:title>
  <dc:creator>silencer</dc:creator>
  <cp:lastModifiedBy>silencer</cp:lastModifiedBy>
  <cp:revision>3</cp:revision>
  <dcterms:created xsi:type="dcterms:W3CDTF">2021-10-19T05:29:34Z</dcterms:created>
  <dcterms:modified xsi:type="dcterms:W3CDTF">2021-10-19T07:44:43Z</dcterms:modified>
</cp:coreProperties>
</file>