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8" r:id="rId8"/>
    <p:sldId id="267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24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5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77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763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90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56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36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46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70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7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0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6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75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6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44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76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A17A-EE3B-4C6E-868E-C2586C959AEC}" type="datetimeFigureOut">
              <a:rPr lang="zh-TW" altLang="en-US" smtClean="0"/>
              <a:t>2015/12/7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6F4D28-E259-4269-9E4E-4D65383E7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0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80276" y="2660650"/>
            <a:ext cx="6392069" cy="123472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智慧排插</a:t>
            </a:r>
            <a:r>
              <a:rPr lang="en-US" altLang="zh-TW" sz="1200" dirty="0" smtClean="0"/>
              <a:t>(Draft v1.0)</a:t>
            </a:r>
            <a:endParaRPr lang="zh-TW" altLang="en-US" sz="1200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Charlie </a:t>
            </a:r>
          </a:p>
          <a:p>
            <a:r>
              <a:rPr lang="en-US" altLang="zh-TW" dirty="0" smtClean="0"/>
              <a:t>2015/12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83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產</a:t>
            </a:r>
            <a:r>
              <a:rPr lang="zh-TW" altLang="en-US" dirty="0"/>
              <a:t>品</a:t>
            </a:r>
            <a:r>
              <a:rPr lang="zh-TW" altLang="en-US" dirty="0" smtClean="0"/>
              <a:t>基本介紹</a:t>
            </a:r>
            <a:endParaRPr lang="en-US" altLang="zh-TW" dirty="0" smtClean="0"/>
          </a:p>
          <a:p>
            <a:r>
              <a:rPr lang="zh-TW" altLang="en-US" dirty="0" smtClean="0"/>
              <a:t>套件主要外觀與功能說明 </a:t>
            </a:r>
            <a:endParaRPr lang="en-US" altLang="zh-TW" dirty="0" smtClean="0"/>
          </a:p>
          <a:p>
            <a:r>
              <a:rPr lang="zh-TW" altLang="en-US" dirty="0" smtClean="0"/>
              <a:t>類</a:t>
            </a:r>
            <a:r>
              <a:rPr lang="zh-TW" altLang="en-US" dirty="0"/>
              <a:t>似</a:t>
            </a:r>
            <a:r>
              <a:rPr lang="zh-TW" altLang="en-US" dirty="0" smtClean="0"/>
              <a:t>產品比較</a:t>
            </a:r>
            <a:endParaRPr lang="en-US" altLang="zh-TW" dirty="0" smtClean="0"/>
          </a:p>
          <a:p>
            <a:r>
              <a:rPr lang="zh-TW" altLang="en-US" dirty="0" smtClean="0"/>
              <a:t>主要競爭優勢</a:t>
            </a:r>
            <a:endParaRPr lang="en-US" altLang="zh-TW" dirty="0" smtClean="0"/>
          </a:p>
          <a:p>
            <a:r>
              <a:rPr lang="zh-TW" altLang="en-US" dirty="0" smtClean="0"/>
              <a:t>手機</a:t>
            </a:r>
            <a:r>
              <a:rPr lang="en-US" altLang="zh-TW" dirty="0" smtClean="0"/>
              <a:t>APP</a:t>
            </a:r>
            <a:r>
              <a:rPr lang="zh-TW" altLang="en-US" dirty="0" smtClean="0"/>
              <a:t>介紹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1692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</a:t>
            </a:r>
            <a:r>
              <a:rPr lang="zh-TW" altLang="en-US" dirty="0"/>
              <a:t>品</a:t>
            </a:r>
            <a:r>
              <a:rPr lang="zh-TW" altLang="en-US" dirty="0" smtClean="0"/>
              <a:t>基本介紹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O’SMART </a:t>
            </a:r>
            <a:r>
              <a:rPr lang="zh-TW" altLang="en-US" dirty="0" smtClean="0"/>
              <a:t>智慧排插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四個左右國際插座</a:t>
            </a:r>
            <a:r>
              <a:rPr lang="en-US" altLang="zh-TW" dirty="0" smtClean="0"/>
              <a:t>, </a:t>
            </a:r>
            <a:r>
              <a:rPr lang="zh-TW" altLang="en-US" dirty="0" smtClean="0"/>
              <a:t>支援多種產品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</a:t>
            </a:r>
            <a:r>
              <a:rPr lang="en-US" altLang="zh-TW" dirty="0" smtClean="0"/>
              <a:t>110~220v</a:t>
            </a:r>
          </a:p>
          <a:p>
            <a:pPr lvl="1"/>
            <a:r>
              <a:rPr lang="zh-TW" altLang="en-US" dirty="0" smtClean="0"/>
              <a:t>支援相關安</a:t>
            </a:r>
            <a:r>
              <a:rPr lang="zh-TW" altLang="en-US" dirty="0"/>
              <a:t>規</a:t>
            </a:r>
            <a:r>
              <a:rPr lang="zh-TW" altLang="en-US" dirty="0" smtClean="0"/>
              <a:t>認證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Wifi</a:t>
            </a:r>
            <a:r>
              <a:rPr lang="en-US" altLang="zh-TW" dirty="0" smtClean="0"/>
              <a:t> 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>, </a:t>
            </a:r>
            <a:r>
              <a:rPr lang="zh-TW" altLang="en-US" dirty="0" smtClean="0"/>
              <a:t>軟體支援</a:t>
            </a:r>
            <a:r>
              <a:rPr lang="en-US" altLang="zh-TW" dirty="0" smtClean="0"/>
              <a:t>iOS, Android 4.3</a:t>
            </a:r>
            <a:r>
              <a:rPr lang="zh-TW" altLang="en-US" dirty="0" smtClean="0"/>
              <a:t>以上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智慧顯示</a:t>
            </a:r>
            <a:r>
              <a:rPr lang="en-US" altLang="zh-TW" dirty="0" smtClean="0"/>
              <a:t>, </a:t>
            </a:r>
            <a:r>
              <a:rPr lang="zh-TW" altLang="en-US" dirty="0" smtClean="0"/>
              <a:t>插座獨立</a:t>
            </a:r>
            <a:r>
              <a:rPr lang="en-US" altLang="zh-TW" dirty="0" smtClean="0"/>
              <a:t>ID, </a:t>
            </a:r>
            <a:r>
              <a:rPr lang="zh-TW" altLang="en-US" dirty="0" smtClean="0"/>
              <a:t>獨立控制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自動負載保護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實體總開關</a:t>
            </a:r>
            <a:r>
              <a:rPr lang="en-US" altLang="zh-TW" dirty="0" smtClean="0"/>
              <a:t>, </a:t>
            </a:r>
            <a:r>
              <a:rPr lang="zh-TW" altLang="en-US" dirty="0" smtClean="0"/>
              <a:t>強制斷電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用電分析</a:t>
            </a:r>
            <a:r>
              <a:rPr lang="en-US" altLang="zh-TW" dirty="0" smtClean="0"/>
              <a:t>, </a:t>
            </a:r>
            <a:r>
              <a:rPr lang="zh-TW" altLang="en-US" dirty="0" smtClean="0"/>
              <a:t>搭配軟體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有效記錄各插座用電記錄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42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套件主要外觀與</a:t>
            </a:r>
            <a:r>
              <a:rPr lang="zh-TW" altLang="en-US" dirty="0" smtClean="0"/>
              <a:t>功能說明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653067"/>
            <a:ext cx="7515498" cy="400826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>
            <a:off x="1356290" y="2270428"/>
            <a:ext cx="287382" cy="1658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617029" y="1528349"/>
            <a:ext cx="173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LCD 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: </a:t>
            </a:r>
            <a:r>
              <a:rPr lang="zh-TW" altLang="en-US" dirty="0" smtClean="0"/>
              <a:t>插座上的設備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平均用電等等資訊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341338" y="2451679"/>
            <a:ext cx="131917" cy="1715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66652" y="1699708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狀態顯示燈號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291078" y="2375788"/>
            <a:ext cx="1243289" cy="1987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291840" y="1561348"/>
            <a:ext cx="192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實體電源總開關或模式選擇紐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58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類似產品比較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278672"/>
              </p:ext>
            </p:extLst>
          </p:nvPr>
        </p:nvGraphicFramePr>
        <p:xfrm>
          <a:off x="296091" y="3365080"/>
          <a:ext cx="84037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54"/>
                <a:gridCol w="1680754"/>
                <a:gridCol w="1680754"/>
                <a:gridCol w="1680754"/>
                <a:gridCol w="168075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專統開關排插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智慧排插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智慧插頭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O’SMART </a:t>
                      </a:r>
                      <a:r>
                        <a:rPr lang="zh-TW" altLang="en-US" dirty="0" smtClean="0"/>
                        <a:t>排插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設備數量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遠端控制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 (</a:t>
                      </a:r>
                      <a:r>
                        <a:rPr lang="en-US" altLang="zh-TW" dirty="0" err="1" smtClean="0"/>
                        <a:t>wifi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 (</a:t>
                      </a:r>
                      <a:r>
                        <a:rPr lang="en-US" altLang="zh-TW" dirty="0" err="1" smtClean="0"/>
                        <a:t>wifi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 (</a:t>
                      </a:r>
                      <a:r>
                        <a:rPr lang="en-US" altLang="zh-TW" dirty="0" err="1" smtClean="0"/>
                        <a:t>wifi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獨力數據分析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 (All-as-1)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Maybe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獨立座插設定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Local</a:t>
                      </a:r>
                      <a:r>
                        <a:rPr lang="en-US" altLang="zh-TW" baseline="0" dirty="0" smtClean="0"/>
                        <a:t> On/Off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Yes(</a:t>
                      </a:r>
                      <a:r>
                        <a:rPr lang="zh-TW" altLang="en-US" dirty="0" smtClean="0"/>
                        <a:t>分散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Yes(</a:t>
                      </a:r>
                      <a:r>
                        <a:rPr lang="zh-TW" altLang="en-US" dirty="0" smtClean="0"/>
                        <a:t>集成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空間利用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不理想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獨立耗電監控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44583" y="1802674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模擬同樣使用三項電器的情況</a:t>
            </a:r>
            <a:endParaRPr lang="zh-TW" altLang="en-US" dirty="0"/>
          </a:p>
        </p:txBody>
      </p:sp>
      <p:pic>
        <p:nvPicPr>
          <p:cNvPr id="1026" name="Picture 2" descr="http://pic.big5.enorth.com.cn/003/007/662/00300766260_2a2b49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81" y="2412580"/>
            <a:ext cx="1010272" cy="7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keke289.com/Uploads/upload/image/20151030/14461833254111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55" y="2233246"/>
            <a:ext cx="1188411" cy="8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w.buy.yahoo.com/webservice/gdimage.ashx?id=5349449&amp;s=400&amp;t=0&amp;sq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51" y="2081975"/>
            <a:ext cx="1192769" cy="11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4" y="2412580"/>
            <a:ext cx="1088572" cy="580572"/>
          </a:xfrm>
          <a:prstGeom prst="rect">
            <a:avLst/>
          </a:prstGeom>
        </p:spPr>
      </p:pic>
      <p:pic>
        <p:nvPicPr>
          <p:cNvPr id="1034" name="Picture 10" descr="http://images.clipartlogo.com/files/images/25/257602/pow_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35" y="5304726"/>
            <a:ext cx="1387465" cy="131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 rot="20403456">
            <a:off x="8199870" y="5738890"/>
            <a:ext cx="65314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554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主要競爭</a:t>
            </a:r>
            <a:r>
              <a:rPr lang="zh-TW" altLang="en-US" dirty="0" smtClean="0"/>
              <a:t>優勢 </a:t>
            </a:r>
            <a:r>
              <a:rPr lang="en-US" altLang="zh-TW" dirty="0" smtClean="0"/>
              <a:t>(</a:t>
            </a:r>
            <a:r>
              <a:rPr lang="zh-TW" altLang="en-US" dirty="0" smtClean="0"/>
              <a:t>價格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14897"/>
              </p:ext>
            </p:extLst>
          </p:nvPr>
        </p:nvGraphicFramePr>
        <p:xfrm>
          <a:off x="296091" y="3678585"/>
          <a:ext cx="840377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754"/>
                <a:gridCol w="1680754"/>
                <a:gridCol w="1680754"/>
                <a:gridCol w="1680754"/>
                <a:gridCol w="1680754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專統開關排插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智慧排插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智慧插頭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O’SMART </a:t>
                      </a:r>
                      <a:r>
                        <a:rPr lang="zh-TW" altLang="en-US" dirty="0" smtClean="0"/>
                        <a:t>排插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設備數量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預估總花費</a:t>
                      </a:r>
                      <a:r>
                        <a:rPr lang="en-US" altLang="zh-TW" dirty="0" smtClean="0"/>
                        <a:t>(NTD)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299~2000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600+ (</a:t>
                      </a:r>
                      <a:r>
                        <a:rPr lang="zh-TW" altLang="en-US" dirty="0" smtClean="0"/>
                        <a:t>支援四個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1500+ (</a:t>
                      </a:r>
                      <a:r>
                        <a:rPr lang="zh-TW" altLang="en-US" dirty="0" smtClean="0"/>
                        <a:t>支援三個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單價</a:t>
                      </a:r>
                      <a:r>
                        <a:rPr lang="en-US" altLang="zh-TW" dirty="0" smtClean="0"/>
                        <a:t>500)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1300 (</a:t>
                      </a:r>
                      <a:r>
                        <a:rPr lang="zh-TW" altLang="en-US" dirty="0" smtClean="0"/>
                        <a:t>支援四個設備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44582" y="1593666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模擬同樣使用三項電器的情況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pic>
        <p:nvPicPr>
          <p:cNvPr id="6" name="Picture 2" descr="http://pic.big5.enorth.com.cn/003/007/662/00300766260_2a2b49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81" y="2791399"/>
            <a:ext cx="1010272" cy="7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keke289.com/Uploads/upload/image/20151030/14461833254111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55" y="2612065"/>
            <a:ext cx="1188411" cy="89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tw.buy.yahoo.com/webservice/gdimage.ashx?id=5349449&amp;s=400&amp;t=0&amp;sq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51" y="2460794"/>
            <a:ext cx="1192769" cy="119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64" y="2791399"/>
            <a:ext cx="1088572" cy="580572"/>
          </a:xfrm>
          <a:prstGeom prst="rect">
            <a:avLst/>
          </a:prstGeom>
        </p:spPr>
      </p:pic>
      <p:pic>
        <p:nvPicPr>
          <p:cNvPr id="10" name="Picture 10" descr="http://images.clipartlogo.com/files/images/25/257602/pow_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771" y="5214120"/>
            <a:ext cx="1707342" cy="131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 rot="20403456">
            <a:off x="7313994" y="5518545"/>
            <a:ext cx="123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Best</a:t>
            </a:r>
          </a:p>
          <a:p>
            <a:pPr algn="ctr"/>
            <a:r>
              <a:rPr lang="en-US" altLang="zh-TW" b="1" dirty="0" smtClean="0"/>
              <a:t>CP Value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7816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絕高性價比</a:t>
            </a:r>
            <a:r>
              <a:rPr lang="en-US" altLang="zh-TW" dirty="0" smtClean="0"/>
              <a:t>, </a:t>
            </a:r>
            <a:r>
              <a:rPr lang="zh-TW" altLang="en-US" dirty="0" smtClean="0"/>
              <a:t>較低的總設備費用</a:t>
            </a:r>
            <a:endParaRPr lang="en-US" altLang="zh-TW" dirty="0" smtClean="0"/>
          </a:p>
          <a:p>
            <a:r>
              <a:rPr lang="zh-TW" altLang="en-US" dirty="0" smtClean="0"/>
              <a:t>功能比目前市面上有的智慧排插齊全</a:t>
            </a:r>
            <a:r>
              <a:rPr lang="en-US" altLang="zh-TW" dirty="0" smtClean="0"/>
              <a:t>, </a:t>
            </a:r>
            <a:r>
              <a:rPr lang="zh-TW" altLang="en-US" dirty="0" smtClean="0"/>
              <a:t>更加便利</a:t>
            </a:r>
            <a:endParaRPr lang="en-US" altLang="zh-TW" dirty="0" smtClean="0"/>
          </a:p>
          <a:p>
            <a:r>
              <a:rPr lang="zh-TW" altLang="en-US" dirty="0" smtClean="0"/>
              <a:t>手機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整合</a:t>
            </a:r>
            <a:r>
              <a:rPr lang="en-US" altLang="zh-TW" dirty="0" smtClean="0"/>
              <a:t>LCD</a:t>
            </a:r>
            <a:r>
              <a:rPr lang="zh-TW" altLang="en-US" dirty="0" smtClean="0"/>
              <a:t>面版顯示用途</a:t>
            </a:r>
            <a:r>
              <a:rPr lang="en-US" altLang="zh-TW" dirty="0" smtClean="0"/>
              <a:t>, </a:t>
            </a:r>
            <a:r>
              <a:rPr lang="zh-TW" altLang="en-US" dirty="0" smtClean="0"/>
              <a:t>增加便利性</a:t>
            </a:r>
            <a:endParaRPr lang="en-US" altLang="zh-TW" dirty="0" smtClean="0"/>
          </a:p>
          <a:p>
            <a:r>
              <a:rPr lang="zh-TW" altLang="en-US" dirty="0" smtClean="0"/>
              <a:t>插座可獨立控制</a:t>
            </a:r>
            <a:r>
              <a:rPr lang="en-US" altLang="zh-TW" dirty="0" smtClean="0"/>
              <a:t>, </a:t>
            </a:r>
            <a:r>
              <a:rPr lang="zh-TW" altLang="en-US" dirty="0" smtClean="0"/>
              <a:t>計算其各自用電量</a:t>
            </a:r>
            <a:r>
              <a:rPr lang="en-US" altLang="zh-TW" dirty="0" smtClean="0"/>
              <a:t>, </a:t>
            </a:r>
            <a:r>
              <a:rPr lang="zh-TW" altLang="en-US" dirty="0" smtClean="0"/>
              <a:t>業界首創</a:t>
            </a:r>
            <a:endParaRPr lang="en-US" altLang="zh-TW" dirty="0" smtClean="0"/>
          </a:p>
          <a:p>
            <a:r>
              <a:rPr lang="zh-TW" altLang="en-US" dirty="0" smtClean="0"/>
              <a:t>節省空間</a:t>
            </a:r>
            <a:r>
              <a:rPr lang="en-US" altLang="zh-TW" dirty="0" smtClean="0"/>
              <a:t>,</a:t>
            </a:r>
            <a:r>
              <a:rPr lang="zh-TW" altLang="en-US" dirty="0" smtClean="0"/>
              <a:t> 成本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有效集中管理同區域的設備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zh-TW" altLang="en-US" dirty="0"/>
              <a:t>主要競爭</a:t>
            </a:r>
            <a:r>
              <a:rPr lang="zh-TW" altLang="en-US" dirty="0" smtClean="0"/>
              <a:t>優勢 </a:t>
            </a:r>
            <a:r>
              <a:rPr lang="en-US" altLang="zh-TW" dirty="0" smtClean="0"/>
              <a:t>(</a:t>
            </a:r>
            <a:r>
              <a:rPr lang="zh-TW" altLang="en-US" dirty="0"/>
              <a:t>效能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650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手機</a:t>
            </a:r>
            <a:r>
              <a:rPr lang="en-US" altLang="zh-TW" dirty="0"/>
              <a:t>APP</a:t>
            </a:r>
            <a:r>
              <a:rPr lang="zh-TW" altLang="en-US" dirty="0"/>
              <a:t>介紹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1251" y="1755639"/>
            <a:ext cx="3505201" cy="434291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可獨立控制排插上的每個插座</a:t>
            </a:r>
            <a:endParaRPr lang="en-US" altLang="zh-TW" dirty="0" smtClean="0"/>
          </a:p>
          <a:p>
            <a:r>
              <a:rPr lang="zh-TW" altLang="en-US" dirty="0" smtClean="0"/>
              <a:t>定義每個插座的設備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並上傳到排插上的</a:t>
            </a:r>
            <a:r>
              <a:rPr lang="en-US" altLang="zh-TW" dirty="0" smtClean="0"/>
              <a:t>LCD</a:t>
            </a:r>
            <a:r>
              <a:rPr lang="zh-TW" altLang="en-US" dirty="0" smtClean="0"/>
              <a:t>螢幕做顯示</a:t>
            </a:r>
            <a:endParaRPr lang="en-US" altLang="zh-TW" dirty="0" smtClean="0"/>
          </a:p>
          <a:p>
            <a:r>
              <a:rPr lang="zh-TW" altLang="en-US" dirty="0" smtClean="0"/>
              <a:t>配合後台用電量分析記錄</a:t>
            </a:r>
            <a:r>
              <a:rPr lang="en-US" altLang="zh-TW" dirty="0" smtClean="0"/>
              <a:t>: (1)</a:t>
            </a:r>
            <a:r>
              <a:rPr lang="zh-TW" altLang="en-US" dirty="0" smtClean="0"/>
              <a:t>總用電量 </a:t>
            </a:r>
            <a:r>
              <a:rPr lang="en-US" altLang="zh-TW" dirty="0" smtClean="0"/>
              <a:t>(2)</a:t>
            </a:r>
            <a:r>
              <a:rPr lang="zh-TW" altLang="en-US" dirty="0" smtClean="0"/>
              <a:t>各</a:t>
            </a:r>
            <a:r>
              <a:rPr lang="zh-TW" altLang="en-US" dirty="0" smtClean="0"/>
              <a:t>插座</a:t>
            </a:r>
            <a:r>
              <a:rPr lang="zh-TW" altLang="en-US" dirty="0" smtClean="0"/>
              <a:t>獨</a:t>
            </a:r>
            <a:r>
              <a:rPr lang="zh-TW" altLang="en-US" dirty="0"/>
              <a:t>立</a:t>
            </a:r>
            <a:r>
              <a:rPr lang="zh-TW" altLang="en-US" dirty="0" smtClean="0"/>
              <a:t>用</a:t>
            </a:r>
            <a:r>
              <a:rPr lang="zh-TW" altLang="en-US" dirty="0" smtClean="0"/>
              <a:t>電量</a:t>
            </a:r>
            <a:endParaRPr lang="en-US" altLang="zh-TW" dirty="0" smtClean="0"/>
          </a:p>
          <a:p>
            <a:r>
              <a:rPr lang="zh-TW" altLang="en-US" dirty="0" smtClean="0"/>
              <a:t>主要功能設定</a:t>
            </a:r>
            <a:r>
              <a:rPr lang="en-US" altLang="zh-TW" dirty="0" smtClean="0"/>
              <a:t>: </a:t>
            </a:r>
          </a:p>
          <a:p>
            <a:pPr lvl="1"/>
            <a:r>
              <a:rPr lang="zh-TW" altLang="en-US" dirty="0" smtClean="0"/>
              <a:t>定時開關</a:t>
            </a:r>
            <a:r>
              <a:rPr lang="en-US" altLang="zh-TW" dirty="0" smtClean="0"/>
              <a:t>, </a:t>
            </a:r>
            <a:r>
              <a:rPr lang="zh-TW" altLang="en-US" dirty="0" smtClean="0"/>
              <a:t>排程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倒數使用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條件式開關</a:t>
            </a:r>
            <a:r>
              <a:rPr lang="en-US" altLang="zh-TW" dirty="0" smtClean="0"/>
              <a:t>: </a:t>
            </a:r>
          </a:p>
          <a:p>
            <a:pPr lvl="2"/>
            <a:r>
              <a:rPr lang="zh-TW" altLang="en-US" dirty="0" smtClean="0"/>
              <a:t>電量限制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用電時間限制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設備</a:t>
            </a:r>
            <a:r>
              <a:rPr lang="zh-TW" altLang="en-US" dirty="0"/>
              <a:t>異</a:t>
            </a:r>
            <a:r>
              <a:rPr lang="zh-TW" altLang="en-US" dirty="0" smtClean="0"/>
              <a:t>常通</a:t>
            </a:r>
            <a:r>
              <a:rPr lang="zh-TW" altLang="en-US" dirty="0"/>
              <a:t>報</a:t>
            </a:r>
          </a:p>
        </p:txBody>
      </p:sp>
      <p:pic>
        <p:nvPicPr>
          <p:cNvPr id="2054" name="Picture 6" descr="http://cdn1.tnwcdn.com/wp-content/blogs.dir/1/files/2015/08/iHome-Control-App-iPhone-Hand_H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8" y="1567815"/>
            <a:ext cx="3718851" cy="480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4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1" y="2902619"/>
            <a:ext cx="6447501" cy="990600"/>
          </a:xfrm>
        </p:spPr>
        <p:txBody>
          <a:bodyPr/>
          <a:lstStyle/>
          <a:p>
            <a:pPr algn="ctr"/>
            <a:r>
              <a:rPr lang="en-US" altLang="zh-TW" dirty="0" smtClean="0"/>
              <a:t>Thank you</a:t>
            </a:r>
            <a:br>
              <a:rPr lang="en-US" altLang="zh-TW" dirty="0" smtClean="0"/>
            </a:br>
            <a:r>
              <a:rPr lang="en-US" altLang="zh-TW" sz="1500" dirty="0"/>
              <a:t>sales@proscend.com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830851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1921</TotalTime>
  <Words>416</Words>
  <Application>Microsoft Office PowerPoint</Application>
  <PresentationFormat>如螢幕大小 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 智慧排插(Draft v1.0)</vt:lpstr>
      <vt:lpstr>Agenda</vt:lpstr>
      <vt:lpstr>產品基本介紹</vt:lpstr>
      <vt:lpstr>套件主要外觀與功能說明  </vt:lpstr>
      <vt:lpstr>類似產品比較 </vt:lpstr>
      <vt:lpstr>主要競爭優勢 (價格) </vt:lpstr>
      <vt:lpstr>主要競爭優勢 (效能) </vt:lpstr>
      <vt:lpstr>手機APP介紹 </vt:lpstr>
      <vt:lpstr>Thank you sales@proscend.com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Proscend 485toIP Converter</dc:title>
  <dc:creator>CHARLIE</dc:creator>
  <cp:lastModifiedBy>CHARLIE</cp:lastModifiedBy>
  <cp:revision>69</cp:revision>
  <dcterms:created xsi:type="dcterms:W3CDTF">2015-09-22T03:42:12Z</dcterms:created>
  <dcterms:modified xsi:type="dcterms:W3CDTF">2015-12-07T08:46:38Z</dcterms:modified>
</cp:coreProperties>
</file>