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67" r:id="rId4"/>
    <p:sldId id="268" r:id="rId5"/>
    <p:sldId id="269" r:id="rId6"/>
    <p:sldId id="271" r:id="rId7"/>
    <p:sldId id="270" r:id="rId8"/>
    <p:sldId id="265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3AE821-AA81-4E9B-9D5E-7AF4E57662DB}" v="20" dt="2024-08-25T13:15:53.3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SHANK TRIVEDI" userId="141e881b-66ec-455e-a802-d8098350ac94" providerId="ADAL" clId="{2C820805-34BD-4659-906A-5D51A6271F4B}"/>
    <pc:docChg chg="undo custSel modSld sldOrd">
      <pc:chgData name="SHASHANK TRIVEDI" userId="141e881b-66ec-455e-a802-d8098350ac94" providerId="ADAL" clId="{2C820805-34BD-4659-906A-5D51A6271F4B}" dt="2024-04-04T08:33:32.070" v="84" actId="20577"/>
      <pc:docMkLst>
        <pc:docMk/>
      </pc:docMkLst>
      <pc:sldChg chg="delSp mod">
        <pc:chgData name="SHASHANK TRIVEDI" userId="141e881b-66ec-455e-a802-d8098350ac94" providerId="ADAL" clId="{2C820805-34BD-4659-906A-5D51A6271F4B}" dt="2024-04-04T05:33:33.950" v="1" actId="478"/>
        <pc:sldMkLst>
          <pc:docMk/>
          <pc:sldMk cId="0" sldId="256"/>
        </pc:sldMkLst>
        <pc:picChg chg="del">
          <ac:chgData name="SHASHANK TRIVEDI" userId="141e881b-66ec-455e-a802-d8098350ac94" providerId="ADAL" clId="{2C820805-34BD-4659-906A-5D51A6271F4B}" dt="2024-04-04T05:33:33.950" v="1" actId="478"/>
          <ac:picMkLst>
            <pc:docMk/>
            <pc:sldMk cId="0" sldId="256"/>
            <ac:picMk id="20" creationId="{00000000-0000-0000-0000-000000000000}"/>
          </ac:picMkLst>
        </pc:picChg>
      </pc:sldChg>
      <pc:sldChg chg="delSp modSp mod">
        <pc:chgData name="SHASHANK TRIVEDI" userId="141e881b-66ec-455e-a802-d8098350ac94" providerId="ADAL" clId="{2C820805-34BD-4659-906A-5D51A6271F4B}" dt="2024-04-04T07:45:29.288" v="52" actId="14100"/>
        <pc:sldMkLst>
          <pc:docMk/>
          <pc:sldMk cId="0" sldId="257"/>
        </pc:sldMkLst>
        <pc:spChg chg="mod">
          <ac:chgData name="SHASHANK TRIVEDI" userId="141e881b-66ec-455e-a802-d8098350ac94" providerId="ADAL" clId="{2C820805-34BD-4659-906A-5D51A6271F4B}" dt="2024-04-04T07:45:29.288" v="52" actId="14100"/>
          <ac:spMkLst>
            <pc:docMk/>
            <pc:sldMk cId="0" sldId="257"/>
            <ac:spMk id="6" creationId="{00000000-0000-0000-0000-000000000000}"/>
          </ac:spMkLst>
        </pc:spChg>
        <pc:picChg chg="del">
          <ac:chgData name="SHASHANK TRIVEDI" userId="141e881b-66ec-455e-a802-d8098350ac94" providerId="ADAL" clId="{2C820805-34BD-4659-906A-5D51A6271F4B}" dt="2024-04-04T05:33:42.833" v="2" actId="478"/>
          <ac:picMkLst>
            <pc:docMk/>
            <pc:sldMk cId="0" sldId="257"/>
            <ac:picMk id="11" creationId="{00000000-0000-0000-0000-000000000000}"/>
          </ac:picMkLst>
        </pc:picChg>
      </pc:sldChg>
      <pc:sldChg chg="delSp mod">
        <pc:chgData name="SHASHANK TRIVEDI" userId="141e881b-66ec-455e-a802-d8098350ac94" providerId="ADAL" clId="{2C820805-34BD-4659-906A-5D51A6271F4B}" dt="2024-04-04T05:33:45.184" v="3" actId="478"/>
        <pc:sldMkLst>
          <pc:docMk/>
          <pc:sldMk cId="0" sldId="258"/>
        </pc:sldMkLst>
        <pc:picChg chg="del">
          <ac:chgData name="SHASHANK TRIVEDI" userId="141e881b-66ec-455e-a802-d8098350ac94" providerId="ADAL" clId="{2C820805-34BD-4659-906A-5D51A6271F4B}" dt="2024-04-04T05:33:45.184" v="3" actId="478"/>
          <ac:picMkLst>
            <pc:docMk/>
            <pc:sldMk cId="0" sldId="258"/>
            <ac:picMk id="18" creationId="{00000000-0000-0000-0000-000000000000}"/>
          </ac:picMkLst>
        </pc:picChg>
      </pc:sldChg>
      <pc:sldChg chg="delSp modSp mod">
        <pc:chgData name="SHASHANK TRIVEDI" userId="141e881b-66ec-455e-a802-d8098350ac94" providerId="ADAL" clId="{2C820805-34BD-4659-906A-5D51A6271F4B}" dt="2024-04-04T07:58:49.323" v="56" actId="20577"/>
        <pc:sldMkLst>
          <pc:docMk/>
          <pc:sldMk cId="0" sldId="259"/>
        </pc:sldMkLst>
        <pc:spChg chg="mod">
          <ac:chgData name="SHASHANK TRIVEDI" userId="141e881b-66ec-455e-a802-d8098350ac94" providerId="ADAL" clId="{2C820805-34BD-4659-906A-5D51A6271F4B}" dt="2024-04-04T07:58:49.323" v="56" actId="20577"/>
          <ac:spMkLst>
            <pc:docMk/>
            <pc:sldMk cId="0" sldId="259"/>
            <ac:spMk id="16" creationId="{00000000-0000-0000-0000-000000000000}"/>
          </ac:spMkLst>
        </pc:spChg>
        <pc:picChg chg="del">
          <ac:chgData name="SHASHANK TRIVEDI" userId="141e881b-66ec-455e-a802-d8098350ac94" providerId="ADAL" clId="{2C820805-34BD-4659-906A-5D51A6271F4B}" dt="2024-04-04T05:33:48.110" v="4" actId="478"/>
          <ac:picMkLst>
            <pc:docMk/>
            <pc:sldMk cId="0" sldId="259"/>
            <ac:picMk id="22" creationId="{00000000-0000-0000-0000-000000000000}"/>
          </ac:picMkLst>
        </pc:picChg>
      </pc:sldChg>
      <pc:sldChg chg="delSp modSp mod">
        <pc:chgData name="SHASHANK TRIVEDI" userId="141e881b-66ec-455e-a802-d8098350ac94" providerId="ADAL" clId="{2C820805-34BD-4659-906A-5D51A6271F4B}" dt="2024-04-04T08:05:49.037" v="68" actId="20577"/>
        <pc:sldMkLst>
          <pc:docMk/>
          <pc:sldMk cId="0" sldId="260"/>
        </pc:sldMkLst>
        <pc:spChg chg="mod">
          <ac:chgData name="SHASHANK TRIVEDI" userId="141e881b-66ec-455e-a802-d8098350ac94" providerId="ADAL" clId="{2C820805-34BD-4659-906A-5D51A6271F4B}" dt="2024-04-04T08:05:49.037" v="68" actId="20577"/>
          <ac:spMkLst>
            <pc:docMk/>
            <pc:sldMk cId="0" sldId="260"/>
            <ac:spMk id="4" creationId="{00000000-0000-0000-0000-000000000000}"/>
          </ac:spMkLst>
        </pc:spChg>
        <pc:picChg chg="del">
          <ac:chgData name="SHASHANK TRIVEDI" userId="141e881b-66ec-455e-a802-d8098350ac94" providerId="ADAL" clId="{2C820805-34BD-4659-906A-5D51A6271F4B}" dt="2024-04-04T05:33:50.945" v="5" actId="478"/>
          <ac:picMkLst>
            <pc:docMk/>
            <pc:sldMk cId="0" sldId="260"/>
            <ac:picMk id="11" creationId="{00000000-0000-0000-0000-000000000000}"/>
          </ac:picMkLst>
        </pc:picChg>
      </pc:sldChg>
      <pc:sldChg chg="delSp mod">
        <pc:chgData name="SHASHANK TRIVEDI" userId="141e881b-66ec-455e-a802-d8098350ac94" providerId="ADAL" clId="{2C820805-34BD-4659-906A-5D51A6271F4B}" dt="2024-04-04T05:32:56.352" v="0" actId="478"/>
        <pc:sldMkLst>
          <pc:docMk/>
          <pc:sldMk cId="0" sldId="261"/>
        </pc:sldMkLst>
        <pc:picChg chg="del">
          <ac:chgData name="SHASHANK TRIVEDI" userId="141e881b-66ec-455e-a802-d8098350ac94" providerId="ADAL" clId="{2C820805-34BD-4659-906A-5D51A6271F4B}" dt="2024-04-04T05:32:56.352" v="0" actId="478"/>
          <ac:picMkLst>
            <pc:docMk/>
            <pc:sldMk cId="0" sldId="261"/>
            <ac:picMk id="14" creationId="{00000000-0000-0000-0000-000000000000}"/>
          </ac:picMkLst>
        </pc:picChg>
      </pc:sldChg>
      <pc:sldChg chg="delSp mod">
        <pc:chgData name="SHASHANK TRIVEDI" userId="141e881b-66ec-455e-a802-d8098350ac94" providerId="ADAL" clId="{2C820805-34BD-4659-906A-5D51A6271F4B}" dt="2024-04-04T05:33:56.034" v="6" actId="478"/>
        <pc:sldMkLst>
          <pc:docMk/>
          <pc:sldMk cId="0" sldId="262"/>
        </pc:sldMkLst>
        <pc:picChg chg="del">
          <ac:chgData name="SHASHANK TRIVEDI" userId="141e881b-66ec-455e-a802-d8098350ac94" providerId="ADAL" clId="{2C820805-34BD-4659-906A-5D51A6271F4B}" dt="2024-04-04T05:33:56.034" v="6" actId="478"/>
          <ac:picMkLst>
            <pc:docMk/>
            <pc:sldMk cId="0" sldId="262"/>
            <ac:picMk id="15" creationId="{00000000-0000-0000-0000-000000000000}"/>
          </ac:picMkLst>
        </pc:picChg>
      </pc:sldChg>
      <pc:sldChg chg="delSp modSp mod ord">
        <pc:chgData name="SHASHANK TRIVEDI" userId="141e881b-66ec-455e-a802-d8098350ac94" providerId="ADAL" clId="{2C820805-34BD-4659-906A-5D51A6271F4B}" dt="2024-04-04T08:33:32.070" v="84" actId="20577"/>
        <pc:sldMkLst>
          <pc:docMk/>
          <pc:sldMk cId="0" sldId="263"/>
        </pc:sldMkLst>
        <pc:spChg chg="mod">
          <ac:chgData name="SHASHANK TRIVEDI" userId="141e881b-66ec-455e-a802-d8098350ac94" providerId="ADAL" clId="{2C820805-34BD-4659-906A-5D51A6271F4B}" dt="2024-04-04T08:33:32.070" v="84" actId="20577"/>
          <ac:spMkLst>
            <pc:docMk/>
            <pc:sldMk cId="0" sldId="263"/>
            <ac:spMk id="13" creationId="{00000000-0000-0000-0000-000000000000}"/>
          </ac:spMkLst>
        </pc:spChg>
        <pc:picChg chg="del">
          <ac:chgData name="SHASHANK TRIVEDI" userId="141e881b-66ec-455e-a802-d8098350ac94" providerId="ADAL" clId="{2C820805-34BD-4659-906A-5D51A6271F4B}" dt="2024-04-04T05:34:02.212" v="8" actId="478"/>
          <ac:picMkLst>
            <pc:docMk/>
            <pc:sldMk cId="0" sldId="263"/>
            <ac:picMk id="14" creationId="{00000000-0000-0000-0000-000000000000}"/>
          </ac:picMkLst>
        </pc:picChg>
      </pc:sldChg>
      <pc:sldChg chg="delSp mod">
        <pc:chgData name="SHASHANK TRIVEDI" userId="141e881b-66ec-455e-a802-d8098350ac94" providerId="ADAL" clId="{2C820805-34BD-4659-906A-5D51A6271F4B}" dt="2024-04-04T05:33:59.665" v="7" actId="478"/>
        <pc:sldMkLst>
          <pc:docMk/>
          <pc:sldMk cId="0" sldId="264"/>
        </pc:sldMkLst>
        <pc:picChg chg="del">
          <ac:chgData name="SHASHANK TRIVEDI" userId="141e881b-66ec-455e-a802-d8098350ac94" providerId="ADAL" clId="{2C820805-34BD-4659-906A-5D51A6271F4B}" dt="2024-04-04T05:33:59.665" v="7" actId="478"/>
          <ac:picMkLst>
            <pc:docMk/>
            <pc:sldMk cId="0" sldId="264"/>
            <ac:picMk id="14" creationId="{00000000-0000-0000-0000-000000000000}"/>
          </ac:picMkLst>
        </pc:picChg>
      </pc:sldChg>
      <pc:sldChg chg="delSp mod">
        <pc:chgData name="SHASHANK TRIVEDI" userId="141e881b-66ec-455e-a802-d8098350ac94" providerId="ADAL" clId="{2C820805-34BD-4659-906A-5D51A6271F4B}" dt="2024-04-04T05:34:04.698" v="9" actId="478"/>
        <pc:sldMkLst>
          <pc:docMk/>
          <pc:sldMk cId="0" sldId="265"/>
        </pc:sldMkLst>
        <pc:picChg chg="del">
          <ac:chgData name="SHASHANK TRIVEDI" userId="141e881b-66ec-455e-a802-d8098350ac94" providerId="ADAL" clId="{2C820805-34BD-4659-906A-5D51A6271F4B}" dt="2024-04-04T05:34:04.698" v="9" actId="478"/>
          <ac:picMkLst>
            <pc:docMk/>
            <pc:sldMk cId="0" sldId="265"/>
            <ac:picMk id="13" creationId="{00000000-0000-0000-0000-000000000000}"/>
          </ac:picMkLst>
        </pc:picChg>
      </pc:sldChg>
    </pc:docChg>
  </pc:docChgLst>
  <pc:docChgLst>
    <pc:chgData name="shivam kumar" userId="803f10405b8ba1d5" providerId="LiveId" clId="{DD7D7BCB-DE10-44D6-9E8B-26A08DA6A68C}"/>
    <pc:docChg chg="undo redo custSel modSld">
      <pc:chgData name="shivam kumar" userId="803f10405b8ba1d5" providerId="LiveId" clId="{DD7D7BCB-DE10-44D6-9E8B-26A08DA6A68C}" dt="2024-04-10T16:58:23.253" v="141" actId="1076"/>
      <pc:docMkLst>
        <pc:docMk/>
      </pc:docMkLst>
      <pc:sldChg chg="modSp mod">
        <pc:chgData name="shivam kumar" userId="803f10405b8ba1d5" providerId="LiveId" clId="{DD7D7BCB-DE10-44D6-9E8B-26A08DA6A68C}" dt="2024-04-10T16:54:19.277" v="112" actId="20577"/>
        <pc:sldMkLst>
          <pc:docMk/>
          <pc:sldMk cId="0" sldId="256"/>
        </pc:sldMkLst>
        <pc:spChg chg="mod">
          <ac:chgData name="shivam kumar" userId="803f10405b8ba1d5" providerId="LiveId" clId="{DD7D7BCB-DE10-44D6-9E8B-26A08DA6A68C}" dt="2024-04-10T16:54:19.277" v="112" actId="20577"/>
          <ac:spMkLst>
            <pc:docMk/>
            <pc:sldMk cId="0" sldId="256"/>
            <ac:spMk id="6" creationId="{00000000-0000-0000-0000-000000000000}"/>
          </ac:spMkLst>
        </pc:spChg>
      </pc:sldChg>
      <pc:sldChg chg="modSp mod">
        <pc:chgData name="shivam kumar" userId="803f10405b8ba1d5" providerId="LiveId" clId="{DD7D7BCB-DE10-44D6-9E8B-26A08DA6A68C}" dt="2024-04-10T16:58:23.253" v="141" actId="1076"/>
        <pc:sldMkLst>
          <pc:docMk/>
          <pc:sldMk cId="0" sldId="259"/>
        </pc:sldMkLst>
        <pc:spChg chg="mod">
          <ac:chgData name="shivam kumar" userId="803f10405b8ba1d5" providerId="LiveId" clId="{DD7D7BCB-DE10-44D6-9E8B-26A08DA6A68C}" dt="2024-04-10T16:57:55.017" v="137" actId="20577"/>
          <ac:spMkLst>
            <pc:docMk/>
            <pc:sldMk cId="0" sldId="259"/>
            <ac:spMk id="10" creationId="{00000000-0000-0000-0000-000000000000}"/>
          </ac:spMkLst>
        </pc:spChg>
        <pc:spChg chg="mod">
          <ac:chgData name="shivam kumar" userId="803f10405b8ba1d5" providerId="LiveId" clId="{DD7D7BCB-DE10-44D6-9E8B-26A08DA6A68C}" dt="2024-04-10T16:58:10.156" v="140" actId="1076"/>
          <ac:spMkLst>
            <pc:docMk/>
            <pc:sldMk cId="0" sldId="259"/>
            <ac:spMk id="15" creationId="{00000000-0000-0000-0000-000000000000}"/>
          </ac:spMkLst>
        </pc:spChg>
        <pc:spChg chg="mod">
          <ac:chgData name="shivam kumar" userId="803f10405b8ba1d5" providerId="LiveId" clId="{DD7D7BCB-DE10-44D6-9E8B-26A08DA6A68C}" dt="2024-04-10T16:58:23.253" v="141" actId="1076"/>
          <ac:spMkLst>
            <pc:docMk/>
            <pc:sldMk cId="0" sldId="259"/>
            <ac:spMk id="20" creationId="{00000000-0000-0000-0000-000000000000}"/>
          </ac:spMkLst>
        </pc:spChg>
      </pc:sldChg>
      <pc:sldChg chg="addSp delSp modSp mod">
        <pc:chgData name="shivam kumar" userId="803f10405b8ba1d5" providerId="LiveId" clId="{DD7D7BCB-DE10-44D6-9E8B-26A08DA6A68C}" dt="2024-04-10T16:42:38.425" v="101" actId="14100"/>
        <pc:sldMkLst>
          <pc:docMk/>
          <pc:sldMk cId="0" sldId="261"/>
        </pc:sldMkLst>
        <pc:spChg chg="mod">
          <ac:chgData name="shivam kumar" userId="803f10405b8ba1d5" providerId="LiveId" clId="{DD7D7BCB-DE10-44D6-9E8B-26A08DA6A68C}" dt="2024-04-10T16:33:13.920" v="14" actId="1076"/>
          <ac:spMkLst>
            <pc:docMk/>
            <pc:sldMk cId="0" sldId="261"/>
            <ac:spMk id="3" creationId="{00000000-0000-0000-0000-000000000000}"/>
          </ac:spMkLst>
        </pc:spChg>
        <pc:spChg chg="mod">
          <ac:chgData name="shivam kumar" userId="803f10405b8ba1d5" providerId="LiveId" clId="{DD7D7BCB-DE10-44D6-9E8B-26A08DA6A68C}" dt="2024-04-10T16:42:04.412" v="97" actId="465"/>
          <ac:spMkLst>
            <pc:docMk/>
            <pc:sldMk cId="0" sldId="261"/>
            <ac:spMk id="6" creationId="{00000000-0000-0000-0000-000000000000}"/>
          </ac:spMkLst>
        </pc:spChg>
        <pc:spChg chg="mod">
          <ac:chgData name="shivam kumar" userId="803f10405b8ba1d5" providerId="LiveId" clId="{DD7D7BCB-DE10-44D6-9E8B-26A08DA6A68C}" dt="2024-04-10T16:42:16.359" v="98" actId="465"/>
          <ac:spMkLst>
            <pc:docMk/>
            <pc:sldMk cId="0" sldId="261"/>
            <ac:spMk id="9" creationId="{00000000-0000-0000-0000-000000000000}"/>
          </ac:spMkLst>
        </pc:spChg>
        <pc:spChg chg="mod">
          <ac:chgData name="shivam kumar" userId="803f10405b8ba1d5" providerId="LiveId" clId="{DD7D7BCB-DE10-44D6-9E8B-26A08DA6A68C}" dt="2024-04-10T16:42:30.713" v="100" actId="14100"/>
          <ac:spMkLst>
            <pc:docMk/>
            <pc:sldMk cId="0" sldId="261"/>
            <ac:spMk id="10" creationId="{00000000-0000-0000-0000-000000000000}"/>
          </ac:spMkLst>
        </pc:spChg>
        <pc:spChg chg="mod">
          <ac:chgData name="shivam kumar" userId="803f10405b8ba1d5" providerId="LiveId" clId="{DD7D7BCB-DE10-44D6-9E8B-26A08DA6A68C}" dt="2024-04-10T16:42:25.579" v="99" actId="465"/>
          <ac:spMkLst>
            <pc:docMk/>
            <pc:sldMk cId="0" sldId="261"/>
            <ac:spMk id="12" creationId="{00000000-0000-0000-0000-000000000000}"/>
          </ac:spMkLst>
        </pc:spChg>
        <pc:spChg chg="mod">
          <ac:chgData name="shivam kumar" userId="803f10405b8ba1d5" providerId="LiveId" clId="{DD7D7BCB-DE10-44D6-9E8B-26A08DA6A68C}" dt="2024-04-10T16:42:38.425" v="101" actId="14100"/>
          <ac:spMkLst>
            <pc:docMk/>
            <pc:sldMk cId="0" sldId="261"/>
            <ac:spMk id="13" creationId="{00000000-0000-0000-0000-000000000000}"/>
          </ac:spMkLst>
        </pc:spChg>
        <pc:grpChg chg="add mod">
          <ac:chgData name="shivam kumar" userId="803f10405b8ba1d5" providerId="LiveId" clId="{DD7D7BCB-DE10-44D6-9E8B-26A08DA6A68C}" dt="2024-04-10T16:41:41.799" v="95" actId="164"/>
          <ac:grpSpMkLst>
            <pc:docMk/>
            <pc:sldMk cId="0" sldId="261"/>
            <ac:grpSpMk id="5" creationId="{FC274265-E16D-75AD-F79E-BAB2CA12A73D}"/>
          </ac:grpSpMkLst>
        </pc:grpChg>
        <pc:picChg chg="add del mod">
          <ac:chgData name="shivam kumar" userId="803f10405b8ba1d5" providerId="LiveId" clId="{DD7D7BCB-DE10-44D6-9E8B-26A08DA6A68C}" dt="2024-04-10T16:33:20.550" v="20" actId="21"/>
          <ac:picMkLst>
            <pc:docMk/>
            <pc:sldMk cId="0" sldId="261"/>
            <ac:picMk id="14" creationId="{80CE4C02-7A4D-A823-1840-CDA7252502BF}"/>
          </ac:picMkLst>
        </pc:picChg>
        <pc:picChg chg="mod">
          <ac:chgData name="shivam kumar" userId="803f10405b8ba1d5" providerId="LiveId" clId="{DD7D7BCB-DE10-44D6-9E8B-26A08DA6A68C}" dt="2024-04-10T16:41:41.799" v="95" actId="164"/>
          <ac:picMkLst>
            <pc:docMk/>
            <pc:sldMk cId="0" sldId="261"/>
            <ac:picMk id="15" creationId="{36BC712B-2D12-6E35-65A3-09BBFF81160F}"/>
          </ac:picMkLst>
        </pc:picChg>
        <pc:picChg chg="mod">
          <ac:chgData name="shivam kumar" userId="803f10405b8ba1d5" providerId="LiveId" clId="{DD7D7BCB-DE10-44D6-9E8B-26A08DA6A68C}" dt="2024-04-10T16:41:48.656" v="96" actId="408"/>
          <ac:picMkLst>
            <pc:docMk/>
            <pc:sldMk cId="0" sldId="261"/>
            <ac:picMk id="17" creationId="{085AE5B8-94D7-3854-83F6-051FDE55F72B}"/>
          </ac:picMkLst>
        </pc:picChg>
        <pc:picChg chg="mod">
          <ac:chgData name="shivam kumar" userId="803f10405b8ba1d5" providerId="LiveId" clId="{DD7D7BCB-DE10-44D6-9E8B-26A08DA6A68C}" dt="2024-04-10T16:41:41.799" v="95" actId="164"/>
          <ac:picMkLst>
            <pc:docMk/>
            <pc:sldMk cId="0" sldId="261"/>
            <ac:picMk id="19" creationId="{0FC18C03-3CE9-0115-5FC3-A16D91F30EB6}"/>
          </ac:picMkLst>
        </pc:picChg>
      </pc:sldChg>
      <pc:sldChg chg="addSp delSp modSp mod">
        <pc:chgData name="shivam kumar" userId="803f10405b8ba1d5" providerId="LiveId" clId="{DD7D7BCB-DE10-44D6-9E8B-26A08DA6A68C}" dt="2024-04-10T16:41:28.650" v="94" actId="14100"/>
        <pc:sldMkLst>
          <pc:docMk/>
          <pc:sldMk cId="0" sldId="264"/>
        </pc:sldMkLst>
        <pc:spChg chg="mod">
          <ac:chgData name="shivam kumar" userId="803f10405b8ba1d5" providerId="LiveId" clId="{DD7D7BCB-DE10-44D6-9E8B-26A08DA6A68C}" dt="2024-04-10T16:36:07.040" v="62" actId="1076"/>
          <ac:spMkLst>
            <pc:docMk/>
            <pc:sldMk cId="0" sldId="264"/>
            <ac:spMk id="3" creationId="{00000000-0000-0000-0000-000000000000}"/>
          </ac:spMkLst>
        </pc:spChg>
        <pc:spChg chg="mod">
          <ac:chgData name="shivam kumar" userId="803f10405b8ba1d5" providerId="LiveId" clId="{DD7D7BCB-DE10-44D6-9E8B-26A08DA6A68C}" dt="2024-04-10T16:41:07.057" v="91" actId="408"/>
          <ac:spMkLst>
            <pc:docMk/>
            <pc:sldMk cId="0" sldId="264"/>
            <ac:spMk id="6" creationId="{00000000-0000-0000-0000-000000000000}"/>
          </ac:spMkLst>
        </pc:spChg>
        <pc:spChg chg="mod">
          <ac:chgData name="shivam kumar" userId="803f10405b8ba1d5" providerId="LiveId" clId="{DD7D7BCB-DE10-44D6-9E8B-26A08DA6A68C}" dt="2024-04-10T16:41:28.650" v="94" actId="14100"/>
          <ac:spMkLst>
            <pc:docMk/>
            <pc:sldMk cId="0" sldId="264"/>
            <ac:spMk id="7" creationId="{00000000-0000-0000-0000-000000000000}"/>
          </ac:spMkLst>
        </pc:spChg>
        <pc:spChg chg="mod">
          <ac:chgData name="shivam kumar" userId="803f10405b8ba1d5" providerId="LiveId" clId="{DD7D7BCB-DE10-44D6-9E8B-26A08DA6A68C}" dt="2024-04-10T16:41:07.057" v="91" actId="408"/>
          <ac:spMkLst>
            <pc:docMk/>
            <pc:sldMk cId="0" sldId="264"/>
            <ac:spMk id="9" creationId="{00000000-0000-0000-0000-000000000000}"/>
          </ac:spMkLst>
        </pc:spChg>
        <pc:spChg chg="mod">
          <ac:chgData name="shivam kumar" userId="803f10405b8ba1d5" providerId="LiveId" clId="{DD7D7BCB-DE10-44D6-9E8B-26A08DA6A68C}" dt="2024-04-10T16:41:25.388" v="93" actId="14100"/>
          <ac:spMkLst>
            <pc:docMk/>
            <pc:sldMk cId="0" sldId="264"/>
            <ac:spMk id="10" creationId="{00000000-0000-0000-0000-000000000000}"/>
          </ac:spMkLst>
        </pc:spChg>
        <pc:spChg chg="mod">
          <ac:chgData name="shivam kumar" userId="803f10405b8ba1d5" providerId="LiveId" clId="{DD7D7BCB-DE10-44D6-9E8B-26A08DA6A68C}" dt="2024-04-10T16:40:23.020" v="87" actId="465"/>
          <ac:spMkLst>
            <pc:docMk/>
            <pc:sldMk cId="0" sldId="264"/>
            <ac:spMk id="12" creationId="{00000000-0000-0000-0000-000000000000}"/>
          </ac:spMkLst>
        </pc:spChg>
        <pc:spChg chg="mod">
          <ac:chgData name="shivam kumar" userId="803f10405b8ba1d5" providerId="LiveId" clId="{DD7D7BCB-DE10-44D6-9E8B-26A08DA6A68C}" dt="2024-04-10T16:41:21.877" v="92" actId="14100"/>
          <ac:spMkLst>
            <pc:docMk/>
            <pc:sldMk cId="0" sldId="264"/>
            <ac:spMk id="13" creationId="{00000000-0000-0000-0000-000000000000}"/>
          </ac:spMkLst>
        </pc:spChg>
        <pc:spChg chg="del">
          <ac:chgData name="shivam kumar" userId="803f10405b8ba1d5" providerId="LiveId" clId="{DD7D7BCB-DE10-44D6-9E8B-26A08DA6A68C}" dt="2024-04-10T16:32:37.213" v="3" actId="478"/>
          <ac:spMkLst>
            <pc:docMk/>
            <pc:sldMk cId="0" sldId="264"/>
            <ac:spMk id="23" creationId="{FD83FE85-A91C-E0FC-E07F-A61E19CDB1D9}"/>
          </ac:spMkLst>
        </pc:spChg>
        <pc:spChg chg="del mod">
          <ac:chgData name="shivam kumar" userId="803f10405b8ba1d5" providerId="LiveId" clId="{DD7D7BCB-DE10-44D6-9E8B-26A08DA6A68C}" dt="2024-04-10T16:32:34.133" v="2" actId="478"/>
          <ac:spMkLst>
            <pc:docMk/>
            <pc:sldMk cId="0" sldId="264"/>
            <ac:spMk id="25" creationId="{A4BCC77B-DDCF-2CF8-23F8-277ED98FF23F}"/>
          </ac:spMkLst>
        </pc:spChg>
        <pc:grpChg chg="add mod">
          <ac:chgData name="shivam kumar" userId="803f10405b8ba1d5" providerId="LiveId" clId="{DD7D7BCB-DE10-44D6-9E8B-26A08DA6A68C}" dt="2024-04-10T16:41:07.057" v="91" actId="408"/>
          <ac:grpSpMkLst>
            <pc:docMk/>
            <pc:sldMk cId="0" sldId="264"/>
            <ac:grpSpMk id="5" creationId="{CB7A4106-A15D-2939-B003-659450CD7282}"/>
          </ac:grpSpMkLst>
        </pc:grpChg>
        <pc:picChg chg="del">
          <ac:chgData name="shivam kumar" userId="803f10405b8ba1d5" providerId="LiveId" clId="{DD7D7BCB-DE10-44D6-9E8B-26A08DA6A68C}" dt="2024-04-10T16:32:48.917" v="5" actId="21"/>
          <ac:picMkLst>
            <pc:docMk/>
            <pc:sldMk cId="0" sldId="264"/>
            <ac:picMk id="15" creationId="{CA28E916-4C4C-F97C-E7E7-C0D2A9DBB983}"/>
          </ac:picMkLst>
        </pc:picChg>
        <pc:picChg chg="mod">
          <ac:chgData name="shivam kumar" userId="803f10405b8ba1d5" providerId="LiveId" clId="{DD7D7BCB-DE10-44D6-9E8B-26A08DA6A68C}" dt="2024-04-10T16:39:22.808" v="84" actId="408"/>
          <ac:picMkLst>
            <pc:docMk/>
            <pc:sldMk cId="0" sldId="264"/>
            <ac:picMk id="17" creationId="{72499BCC-E888-3BDC-48D2-86FD27D22D4D}"/>
          </ac:picMkLst>
        </pc:picChg>
        <pc:picChg chg="add mod">
          <ac:chgData name="shivam kumar" userId="803f10405b8ba1d5" providerId="LiveId" clId="{DD7D7BCB-DE10-44D6-9E8B-26A08DA6A68C}" dt="2024-04-10T16:38:34.793" v="82" actId="164"/>
          <ac:picMkLst>
            <pc:docMk/>
            <pc:sldMk cId="0" sldId="264"/>
            <ac:picMk id="18" creationId="{E41D7125-9D46-207A-4B1B-C6D64219AE54}"/>
          </ac:picMkLst>
        </pc:picChg>
        <pc:picChg chg="mod">
          <ac:chgData name="shivam kumar" userId="803f10405b8ba1d5" providerId="LiveId" clId="{DD7D7BCB-DE10-44D6-9E8B-26A08DA6A68C}" dt="2024-04-10T16:38:34.793" v="82" actId="164"/>
          <ac:picMkLst>
            <pc:docMk/>
            <pc:sldMk cId="0" sldId="264"/>
            <ac:picMk id="19" creationId="{44089DB6-CBBB-7CCE-BF27-DB45FB430BBF}"/>
          </ac:picMkLst>
        </pc:picChg>
        <pc:picChg chg="del">
          <ac:chgData name="shivam kumar" userId="803f10405b8ba1d5" providerId="LiveId" clId="{DD7D7BCB-DE10-44D6-9E8B-26A08DA6A68C}" dt="2024-04-10T16:32:27.904" v="0" actId="478"/>
          <ac:picMkLst>
            <pc:docMk/>
            <pc:sldMk cId="0" sldId="264"/>
            <ac:picMk id="21" creationId="{F462C7EC-94CA-4511-9F99-C9D278F4933F}"/>
          </ac:picMkLst>
        </pc:picChg>
      </pc:sldChg>
    </pc:docChg>
  </pc:docChgLst>
  <pc:docChgLst>
    <pc:chgData name="shivam kumar" userId="803f10405b8ba1d5" providerId="LiveId" clId="{F33AE821-AA81-4E9B-9D5E-7AF4E57662DB}"/>
    <pc:docChg chg="undo redo custSel addSld delSld modSld sldOrd">
      <pc:chgData name="shivam kumar" userId="803f10405b8ba1d5" providerId="LiveId" clId="{F33AE821-AA81-4E9B-9D5E-7AF4E57662DB}" dt="2024-08-25T14:48:23.926" v="612"/>
      <pc:docMkLst>
        <pc:docMk/>
      </pc:docMkLst>
      <pc:sldChg chg="addSp delSp modSp mod">
        <pc:chgData name="shivam kumar" userId="803f10405b8ba1d5" providerId="LiveId" clId="{F33AE821-AA81-4E9B-9D5E-7AF4E57662DB}" dt="2024-08-25T13:04:35.471" v="506" actId="1076"/>
        <pc:sldMkLst>
          <pc:docMk/>
          <pc:sldMk cId="0" sldId="256"/>
        </pc:sldMkLst>
        <pc:spChg chg="mod">
          <ac:chgData name="shivam kumar" userId="803f10405b8ba1d5" providerId="LiveId" clId="{F33AE821-AA81-4E9B-9D5E-7AF4E57662DB}" dt="2024-08-25T13:03:58.943" v="504" actId="1076"/>
          <ac:spMkLst>
            <pc:docMk/>
            <pc:sldMk cId="0" sldId="256"/>
            <ac:spMk id="3" creationId="{00000000-0000-0000-0000-000000000000}"/>
          </ac:spMkLst>
        </pc:spChg>
        <pc:spChg chg="mod">
          <ac:chgData name="shivam kumar" userId="803f10405b8ba1d5" providerId="LiveId" clId="{F33AE821-AA81-4E9B-9D5E-7AF4E57662DB}" dt="2024-08-25T13:04:22.567" v="505" actId="14100"/>
          <ac:spMkLst>
            <pc:docMk/>
            <pc:sldMk cId="0" sldId="256"/>
            <ac:spMk id="5" creationId="{00000000-0000-0000-0000-000000000000}"/>
          </ac:spMkLst>
        </pc:spChg>
        <pc:spChg chg="mod">
          <ac:chgData name="shivam kumar" userId="803f10405b8ba1d5" providerId="LiveId" clId="{F33AE821-AA81-4E9B-9D5E-7AF4E57662DB}" dt="2024-08-25T13:01:30.858" v="492" actId="14100"/>
          <ac:spMkLst>
            <pc:docMk/>
            <pc:sldMk cId="0" sldId="256"/>
            <ac:spMk id="6" creationId="{00000000-0000-0000-0000-000000000000}"/>
          </ac:spMkLst>
        </pc:spChg>
        <pc:spChg chg="add del mod">
          <ac:chgData name="shivam kumar" userId="803f10405b8ba1d5" providerId="LiveId" clId="{F33AE821-AA81-4E9B-9D5E-7AF4E57662DB}" dt="2024-08-25T13:01:20.616" v="490" actId="478"/>
          <ac:spMkLst>
            <pc:docMk/>
            <pc:sldMk cId="0" sldId="256"/>
            <ac:spMk id="7" creationId="{70FF29ED-B9F7-BE78-DE7F-52A493EBF432}"/>
          </ac:spMkLst>
        </pc:spChg>
        <pc:picChg chg="add del mod">
          <ac:chgData name="shivam kumar" userId="803f10405b8ba1d5" providerId="LiveId" clId="{F33AE821-AA81-4E9B-9D5E-7AF4E57662DB}" dt="2024-08-25T13:01:53.007" v="493" actId="478"/>
          <ac:picMkLst>
            <pc:docMk/>
            <pc:sldMk cId="0" sldId="256"/>
            <ac:picMk id="8" creationId="{F57DFDF3-B8D1-B267-7210-4390444626FA}"/>
          </ac:picMkLst>
        </pc:picChg>
        <pc:picChg chg="add mod">
          <ac:chgData name="shivam kumar" userId="803f10405b8ba1d5" providerId="LiveId" clId="{F33AE821-AA81-4E9B-9D5E-7AF4E57662DB}" dt="2024-08-25T13:04:35.471" v="506" actId="1076"/>
          <ac:picMkLst>
            <pc:docMk/>
            <pc:sldMk cId="0" sldId="256"/>
            <ac:picMk id="10" creationId="{72EC90BF-9F07-7876-FAC3-8FDE2E54997B}"/>
          </ac:picMkLst>
        </pc:picChg>
      </pc:sldChg>
      <pc:sldChg chg="del">
        <pc:chgData name="shivam kumar" userId="803f10405b8ba1d5" providerId="LiveId" clId="{F33AE821-AA81-4E9B-9D5E-7AF4E57662DB}" dt="2024-08-25T12:57:53.357" v="463" actId="47"/>
        <pc:sldMkLst>
          <pc:docMk/>
          <pc:sldMk cId="0" sldId="257"/>
        </pc:sldMkLst>
      </pc:sldChg>
      <pc:sldChg chg="del">
        <pc:chgData name="shivam kumar" userId="803f10405b8ba1d5" providerId="LiveId" clId="{F33AE821-AA81-4E9B-9D5E-7AF4E57662DB}" dt="2024-08-25T12:57:52.216" v="462" actId="47"/>
        <pc:sldMkLst>
          <pc:docMk/>
          <pc:sldMk cId="0" sldId="259"/>
        </pc:sldMkLst>
      </pc:sldChg>
      <pc:sldChg chg="del">
        <pc:chgData name="shivam kumar" userId="803f10405b8ba1d5" providerId="LiveId" clId="{F33AE821-AA81-4E9B-9D5E-7AF4E57662DB}" dt="2024-08-25T12:57:50.984" v="461" actId="47"/>
        <pc:sldMkLst>
          <pc:docMk/>
          <pc:sldMk cId="0" sldId="261"/>
        </pc:sldMkLst>
      </pc:sldChg>
      <pc:sldChg chg="ord">
        <pc:chgData name="shivam kumar" userId="803f10405b8ba1d5" providerId="LiveId" clId="{F33AE821-AA81-4E9B-9D5E-7AF4E57662DB}" dt="2024-08-25T12:43:25.278" v="260"/>
        <pc:sldMkLst>
          <pc:docMk/>
          <pc:sldMk cId="0" sldId="265"/>
        </pc:sldMkLst>
      </pc:sldChg>
      <pc:sldChg chg="addSp delSp modSp add mod">
        <pc:chgData name="shivam kumar" userId="803f10405b8ba1d5" providerId="LiveId" clId="{F33AE821-AA81-4E9B-9D5E-7AF4E57662DB}" dt="2024-08-25T12:21:17.751" v="80" actId="1076"/>
        <pc:sldMkLst>
          <pc:docMk/>
          <pc:sldMk cId="475177937" sldId="266"/>
        </pc:sldMkLst>
        <pc:spChg chg="mod">
          <ac:chgData name="shivam kumar" userId="803f10405b8ba1d5" providerId="LiveId" clId="{F33AE821-AA81-4E9B-9D5E-7AF4E57662DB}" dt="2024-08-25T12:14:48.886" v="37"/>
          <ac:spMkLst>
            <pc:docMk/>
            <pc:sldMk cId="475177937" sldId="266"/>
            <ac:spMk id="5" creationId="{00000000-0000-0000-0000-000000000000}"/>
          </ac:spMkLst>
        </pc:spChg>
        <pc:spChg chg="mod">
          <ac:chgData name="shivam kumar" userId="803f10405b8ba1d5" providerId="LiveId" clId="{F33AE821-AA81-4E9B-9D5E-7AF4E57662DB}" dt="2024-08-25T12:19:43.267" v="66" actId="1076"/>
          <ac:spMkLst>
            <pc:docMk/>
            <pc:sldMk cId="475177937" sldId="266"/>
            <ac:spMk id="7" creationId="{00000000-0000-0000-0000-000000000000}"/>
          </ac:spMkLst>
        </pc:spChg>
        <pc:spChg chg="mod">
          <ac:chgData name="shivam kumar" userId="803f10405b8ba1d5" providerId="LiveId" clId="{F33AE821-AA81-4E9B-9D5E-7AF4E57662DB}" dt="2024-08-25T12:19:43.267" v="66" actId="1076"/>
          <ac:spMkLst>
            <pc:docMk/>
            <pc:sldMk cId="475177937" sldId="266"/>
            <ac:spMk id="8" creationId="{00000000-0000-0000-0000-000000000000}"/>
          </ac:spMkLst>
        </pc:spChg>
        <pc:spChg chg="mod">
          <ac:chgData name="shivam kumar" userId="803f10405b8ba1d5" providerId="LiveId" clId="{F33AE821-AA81-4E9B-9D5E-7AF4E57662DB}" dt="2024-08-25T12:19:43.267" v="66" actId="1076"/>
          <ac:spMkLst>
            <pc:docMk/>
            <pc:sldMk cId="475177937" sldId="266"/>
            <ac:spMk id="9" creationId="{00000000-0000-0000-0000-000000000000}"/>
          </ac:spMkLst>
        </pc:spChg>
        <pc:spChg chg="mod">
          <ac:chgData name="shivam kumar" userId="803f10405b8ba1d5" providerId="LiveId" clId="{F33AE821-AA81-4E9B-9D5E-7AF4E57662DB}" dt="2024-08-25T12:19:43.267" v="66" actId="1076"/>
          <ac:spMkLst>
            <pc:docMk/>
            <pc:sldMk cId="475177937" sldId="266"/>
            <ac:spMk id="10" creationId="{00000000-0000-0000-0000-000000000000}"/>
          </ac:spMkLst>
        </pc:spChg>
        <pc:spChg chg="mod">
          <ac:chgData name="shivam kumar" userId="803f10405b8ba1d5" providerId="LiveId" clId="{F33AE821-AA81-4E9B-9D5E-7AF4E57662DB}" dt="2024-08-25T12:19:53.787" v="67" actId="1076"/>
          <ac:spMkLst>
            <pc:docMk/>
            <pc:sldMk cId="475177937" sldId="266"/>
            <ac:spMk id="12" creationId="{00000000-0000-0000-0000-000000000000}"/>
          </ac:spMkLst>
        </pc:spChg>
        <pc:spChg chg="mod">
          <ac:chgData name="shivam kumar" userId="803f10405b8ba1d5" providerId="LiveId" clId="{F33AE821-AA81-4E9B-9D5E-7AF4E57662DB}" dt="2024-08-25T12:19:53.787" v="67" actId="1076"/>
          <ac:spMkLst>
            <pc:docMk/>
            <pc:sldMk cId="475177937" sldId="266"/>
            <ac:spMk id="13" creationId="{00000000-0000-0000-0000-000000000000}"/>
          </ac:spMkLst>
        </pc:spChg>
        <pc:spChg chg="mod">
          <ac:chgData name="shivam kumar" userId="803f10405b8ba1d5" providerId="LiveId" clId="{F33AE821-AA81-4E9B-9D5E-7AF4E57662DB}" dt="2024-08-25T12:19:53.787" v="67" actId="1076"/>
          <ac:spMkLst>
            <pc:docMk/>
            <pc:sldMk cId="475177937" sldId="266"/>
            <ac:spMk id="14" creationId="{00000000-0000-0000-0000-000000000000}"/>
          </ac:spMkLst>
        </pc:spChg>
        <pc:spChg chg="mod">
          <ac:chgData name="shivam kumar" userId="803f10405b8ba1d5" providerId="LiveId" clId="{F33AE821-AA81-4E9B-9D5E-7AF4E57662DB}" dt="2024-08-25T12:19:53.787" v="67" actId="1076"/>
          <ac:spMkLst>
            <pc:docMk/>
            <pc:sldMk cId="475177937" sldId="266"/>
            <ac:spMk id="15" creationId="{00000000-0000-0000-0000-000000000000}"/>
          </ac:spMkLst>
        </pc:spChg>
        <pc:spChg chg="mod">
          <ac:chgData name="shivam kumar" userId="803f10405b8ba1d5" providerId="LiveId" clId="{F33AE821-AA81-4E9B-9D5E-7AF4E57662DB}" dt="2024-08-25T12:19:53.787" v="67" actId="1076"/>
          <ac:spMkLst>
            <pc:docMk/>
            <pc:sldMk cId="475177937" sldId="266"/>
            <ac:spMk id="16" creationId="{00000000-0000-0000-0000-000000000000}"/>
          </ac:spMkLst>
        </pc:spChg>
        <pc:spChg chg="mod">
          <ac:chgData name="shivam kumar" userId="803f10405b8ba1d5" providerId="LiveId" clId="{F33AE821-AA81-4E9B-9D5E-7AF4E57662DB}" dt="2024-08-25T12:20:13.254" v="70" actId="1076"/>
          <ac:spMkLst>
            <pc:docMk/>
            <pc:sldMk cId="475177937" sldId="266"/>
            <ac:spMk id="17" creationId="{00000000-0000-0000-0000-000000000000}"/>
          </ac:spMkLst>
        </pc:spChg>
        <pc:spChg chg="mod">
          <ac:chgData name="shivam kumar" userId="803f10405b8ba1d5" providerId="LiveId" clId="{F33AE821-AA81-4E9B-9D5E-7AF4E57662DB}" dt="2024-08-25T12:20:13.254" v="70" actId="1076"/>
          <ac:spMkLst>
            <pc:docMk/>
            <pc:sldMk cId="475177937" sldId="266"/>
            <ac:spMk id="18" creationId="{00000000-0000-0000-0000-000000000000}"/>
          </ac:spMkLst>
        </pc:spChg>
        <pc:spChg chg="mod">
          <ac:chgData name="shivam kumar" userId="803f10405b8ba1d5" providerId="LiveId" clId="{F33AE821-AA81-4E9B-9D5E-7AF4E57662DB}" dt="2024-08-25T12:20:13.254" v="70" actId="1076"/>
          <ac:spMkLst>
            <pc:docMk/>
            <pc:sldMk cId="475177937" sldId="266"/>
            <ac:spMk id="19" creationId="{00000000-0000-0000-0000-000000000000}"/>
          </ac:spMkLst>
        </pc:spChg>
        <pc:spChg chg="mod">
          <ac:chgData name="shivam kumar" userId="803f10405b8ba1d5" providerId="LiveId" clId="{F33AE821-AA81-4E9B-9D5E-7AF4E57662DB}" dt="2024-08-25T12:20:13.254" v="70" actId="1076"/>
          <ac:spMkLst>
            <pc:docMk/>
            <pc:sldMk cId="475177937" sldId="266"/>
            <ac:spMk id="20" creationId="{00000000-0000-0000-0000-000000000000}"/>
          </ac:spMkLst>
        </pc:spChg>
        <pc:spChg chg="mod">
          <ac:chgData name="shivam kumar" userId="803f10405b8ba1d5" providerId="LiveId" clId="{F33AE821-AA81-4E9B-9D5E-7AF4E57662DB}" dt="2024-08-25T12:21:17.751" v="80" actId="1076"/>
          <ac:spMkLst>
            <pc:docMk/>
            <pc:sldMk cId="475177937" sldId="266"/>
            <ac:spMk id="21" creationId="{00000000-0000-0000-0000-000000000000}"/>
          </ac:spMkLst>
        </pc:spChg>
        <pc:spChg chg="mod">
          <ac:chgData name="shivam kumar" userId="803f10405b8ba1d5" providerId="LiveId" clId="{F33AE821-AA81-4E9B-9D5E-7AF4E57662DB}" dt="2024-08-25T12:19:43.267" v="66" actId="1076"/>
          <ac:spMkLst>
            <pc:docMk/>
            <pc:sldMk cId="475177937" sldId="266"/>
            <ac:spMk id="22" creationId="{1B657BAC-1852-7C4E-50DE-419309007773}"/>
          </ac:spMkLst>
        </pc:spChg>
        <pc:spChg chg="mod">
          <ac:chgData name="shivam kumar" userId="803f10405b8ba1d5" providerId="LiveId" clId="{F33AE821-AA81-4E9B-9D5E-7AF4E57662DB}" dt="2024-08-25T12:19:53.787" v="67" actId="1076"/>
          <ac:spMkLst>
            <pc:docMk/>
            <pc:sldMk cId="475177937" sldId="266"/>
            <ac:spMk id="23" creationId="{045DB2C4-35E9-F292-94D5-BDB1DCC097F2}"/>
          </ac:spMkLst>
        </pc:spChg>
        <pc:spChg chg="mod">
          <ac:chgData name="shivam kumar" userId="803f10405b8ba1d5" providerId="LiveId" clId="{F33AE821-AA81-4E9B-9D5E-7AF4E57662DB}" dt="2024-08-25T12:20:13.254" v="70" actId="1076"/>
          <ac:spMkLst>
            <pc:docMk/>
            <pc:sldMk cId="475177937" sldId="266"/>
            <ac:spMk id="24" creationId="{84312357-59A6-AAFB-107B-BE8FB04685B8}"/>
          </ac:spMkLst>
        </pc:spChg>
        <pc:spChg chg="add del mod">
          <ac:chgData name="shivam kumar" userId="803f10405b8ba1d5" providerId="LiveId" clId="{F33AE821-AA81-4E9B-9D5E-7AF4E57662DB}" dt="2024-08-25T12:18:40.430" v="61"/>
          <ac:spMkLst>
            <pc:docMk/>
            <pc:sldMk cId="475177937" sldId="266"/>
            <ac:spMk id="25" creationId="{3B601028-3EBC-1A5D-629F-387EE6B50938}"/>
          </ac:spMkLst>
        </pc:spChg>
        <pc:spChg chg="add del mod">
          <ac:chgData name="shivam kumar" userId="803f10405b8ba1d5" providerId="LiveId" clId="{F33AE821-AA81-4E9B-9D5E-7AF4E57662DB}" dt="2024-08-25T12:18:40.430" v="61"/>
          <ac:spMkLst>
            <pc:docMk/>
            <pc:sldMk cId="475177937" sldId="266"/>
            <ac:spMk id="26" creationId="{27555AF1-3E06-9321-0BA2-740306318D20}"/>
          </ac:spMkLst>
        </pc:spChg>
        <pc:spChg chg="add del mod">
          <ac:chgData name="shivam kumar" userId="803f10405b8ba1d5" providerId="LiveId" clId="{F33AE821-AA81-4E9B-9D5E-7AF4E57662DB}" dt="2024-08-25T12:18:40.430" v="61"/>
          <ac:spMkLst>
            <pc:docMk/>
            <pc:sldMk cId="475177937" sldId="266"/>
            <ac:spMk id="27" creationId="{4F125FFB-0BFF-EDB4-4385-E6BFAEAD3B77}"/>
          </ac:spMkLst>
        </pc:spChg>
        <pc:spChg chg="add del mod">
          <ac:chgData name="shivam kumar" userId="803f10405b8ba1d5" providerId="LiveId" clId="{F33AE821-AA81-4E9B-9D5E-7AF4E57662DB}" dt="2024-08-25T12:18:34.239" v="57"/>
          <ac:spMkLst>
            <pc:docMk/>
            <pc:sldMk cId="475177937" sldId="266"/>
            <ac:spMk id="28" creationId="{E03115CE-05F3-ACB4-8164-6C91B0F39679}"/>
          </ac:spMkLst>
        </pc:spChg>
        <pc:spChg chg="add mod">
          <ac:chgData name="shivam kumar" userId="803f10405b8ba1d5" providerId="LiveId" clId="{F33AE821-AA81-4E9B-9D5E-7AF4E57662DB}" dt="2024-08-25T12:21:17.751" v="80" actId="1076"/>
          <ac:spMkLst>
            <pc:docMk/>
            <pc:sldMk cId="475177937" sldId="266"/>
            <ac:spMk id="29" creationId="{6A8420C4-5BAC-9FC2-CA94-23B4846D6AEC}"/>
          </ac:spMkLst>
        </pc:spChg>
        <pc:spChg chg="add mod">
          <ac:chgData name="shivam kumar" userId="803f10405b8ba1d5" providerId="LiveId" clId="{F33AE821-AA81-4E9B-9D5E-7AF4E57662DB}" dt="2024-08-25T12:21:17.751" v="80" actId="1076"/>
          <ac:spMkLst>
            <pc:docMk/>
            <pc:sldMk cId="475177937" sldId="266"/>
            <ac:spMk id="30" creationId="{579155BF-529D-091F-1563-54F487D08637}"/>
          </ac:spMkLst>
        </pc:spChg>
        <pc:spChg chg="add mod">
          <ac:chgData name="shivam kumar" userId="803f10405b8ba1d5" providerId="LiveId" clId="{F33AE821-AA81-4E9B-9D5E-7AF4E57662DB}" dt="2024-08-25T12:21:17.751" v="80" actId="1076"/>
          <ac:spMkLst>
            <pc:docMk/>
            <pc:sldMk cId="475177937" sldId="266"/>
            <ac:spMk id="31" creationId="{E4A42F27-FA4F-E0C7-93DA-CD64043407FD}"/>
          </ac:spMkLst>
        </pc:spChg>
        <pc:spChg chg="add mod">
          <ac:chgData name="shivam kumar" userId="803f10405b8ba1d5" providerId="LiveId" clId="{F33AE821-AA81-4E9B-9D5E-7AF4E57662DB}" dt="2024-08-25T12:21:17.751" v="80" actId="1076"/>
          <ac:spMkLst>
            <pc:docMk/>
            <pc:sldMk cId="475177937" sldId="266"/>
            <ac:spMk id="32" creationId="{F3A499F0-FF36-37D4-54AE-A17E956155BA}"/>
          </ac:spMkLst>
        </pc:spChg>
        <pc:spChg chg="add mod">
          <ac:chgData name="shivam kumar" userId="803f10405b8ba1d5" providerId="LiveId" clId="{F33AE821-AA81-4E9B-9D5E-7AF4E57662DB}" dt="2024-08-25T12:21:17.751" v="80" actId="1076"/>
          <ac:spMkLst>
            <pc:docMk/>
            <pc:sldMk cId="475177937" sldId="266"/>
            <ac:spMk id="33" creationId="{A73F7D17-6FB8-1487-189A-37710218C280}"/>
          </ac:spMkLst>
        </pc:spChg>
        <pc:spChg chg="add mod">
          <ac:chgData name="shivam kumar" userId="803f10405b8ba1d5" providerId="LiveId" clId="{F33AE821-AA81-4E9B-9D5E-7AF4E57662DB}" dt="2024-08-25T12:21:17.751" v="80" actId="1076"/>
          <ac:spMkLst>
            <pc:docMk/>
            <pc:sldMk cId="475177937" sldId="266"/>
            <ac:spMk id="34" creationId="{31B5E4B0-B2B5-5096-0CC9-8ADD495BA11A}"/>
          </ac:spMkLst>
        </pc:spChg>
      </pc:sldChg>
      <pc:sldChg chg="delSp modSp add mod">
        <pc:chgData name="shivam kumar" userId="803f10405b8ba1d5" providerId="LiveId" clId="{F33AE821-AA81-4E9B-9D5E-7AF4E57662DB}" dt="2024-08-25T12:26:37.266" v="135" actId="14100"/>
        <pc:sldMkLst>
          <pc:docMk/>
          <pc:sldMk cId="3296906153" sldId="267"/>
        </pc:sldMkLst>
        <pc:spChg chg="mod">
          <ac:chgData name="shivam kumar" userId="803f10405b8ba1d5" providerId="LiveId" clId="{F33AE821-AA81-4E9B-9D5E-7AF4E57662DB}" dt="2024-08-25T12:25:13.322" v="113" actId="1076"/>
          <ac:spMkLst>
            <pc:docMk/>
            <pc:sldMk cId="3296906153" sldId="267"/>
            <ac:spMk id="3" creationId="{00000000-0000-0000-0000-000000000000}"/>
          </ac:spMkLst>
        </pc:spChg>
        <pc:spChg chg="mod">
          <ac:chgData name="shivam kumar" userId="803f10405b8ba1d5" providerId="LiveId" clId="{F33AE821-AA81-4E9B-9D5E-7AF4E57662DB}" dt="2024-08-25T12:26:27.113" v="133" actId="2711"/>
          <ac:spMkLst>
            <pc:docMk/>
            <pc:sldMk cId="3296906153" sldId="267"/>
            <ac:spMk id="4" creationId="{00000000-0000-0000-0000-000000000000}"/>
          </ac:spMkLst>
        </pc:spChg>
        <pc:spChg chg="mod">
          <ac:chgData name="shivam kumar" userId="803f10405b8ba1d5" providerId="LiveId" clId="{F33AE821-AA81-4E9B-9D5E-7AF4E57662DB}" dt="2024-08-25T12:26:37.266" v="135" actId="14100"/>
          <ac:spMkLst>
            <pc:docMk/>
            <pc:sldMk cId="3296906153" sldId="267"/>
            <ac:spMk id="5" creationId="{00000000-0000-0000-0000-000000000000}"/>
          </ac:spMkLst>
        </pc:spChg>
        <pc:spChg chg="mod">
          <ac:chgData name="shivam kumar" userId="803f10405b8ba1d5" providerId="LiveId" clId="{F33AE821-AA81-4E9B-9D5E-7AF4E57662DB}" dt="2024-08-25T12:25:08.147" v="111" actId="14100"/>
          <ac:spMkLst>
            <pc:docMk/>
            <pc:sldMk cId="3296906153" sldId="267"/>
            <ac:spMk id="6" creationId="{00000000-0000-0000-0000-000000000000}"/>
          </ac:spMkLst>
        </pc:spChg>
        <pc:spChg chg="del">
          <ac:chgData name="shivam kumar" userId="803f10405b8ba1d5" providerId="LiveId" clId="{F33AE821-AA81-4E9B-9D5E-7AF4E57662DB}" dt="2024-08-25T12:25:52.130" v="127" actId="478"/>
          <ac:spMkLst>
            <pc:docMk/>
            <pc:sldMk cId="3296906153" sldId="267"/>
            <ac:spMk id="7" creationId="{00000000-0000-0000-0000-000000000000}"/>
          </ac:spMkLst>
        </pc:spChg>
        <pc:spChg chg="mod">
          <ac:chgData name="shivam kumar" userId="803f10405b8ba1d5" providerId="LiveId" clId="{F33AE821-AA81-4E9B-9D5E-7AF4E57662DB}" dt="2024-08-25T12:25:20.045" v="123" actId="20577"/>
          <ac:spMkLst>
            <pc:docMk/>
            <pc:sldMk cId="3296906153" sldId="267"/>
            <ac:spMk id="8" creationId="{00000000-0000-0000-0000-000000000000}"/>
          </ac:spMkLst>
        </pc:spChg>
      </pc:sldChg>
      <pc:sldChg chg="addSp delSp add del mod">
        <pc:chgData name="shivam kumar" userId="803f10405b8ba1d5" providerId="LiveId" clId="{F33AE821-AA81-4E9B-9D5E-7AF4E57662DB}" dt="2024-08-25T12:27:53.846" v="139" actId="47"/>
        <pc:sldMkLst>
          <pc:docMk/>
          <pc:sldMk cId="549288316" sldId="268"/>
        </pc:sldMkLst>
        <pc:spChg chg="add del">
          <ac:chgData name="shivam kumar" userId="803f10405b8ba1d5" providerId="LiveId" clId="{F33AE821-AA81-4E9B-9D5E-7AF4E57662DB}" dt="2024-08-25T12:27:47.659" v="138" actId="478"/>
          <ac:spMkLst>
            <pc:docMk/>
            <pc:sldMk cId="549288316" sldId="268"/>
            <ac:spMk id="4" creationId="{00000000-0000-0000-0000-000000000000}"/>
          </ac:spMkLst>
        </pc:spChg>
        <pc:spChg chg="add del">
          <ac:chgData name="shivam kumar" userId="803f10405b8ba1d5" providerId="LiveId" clId="{F33AE821-AA81-4E9B-9D5E-7AF4E57662DB}" dt="2024-08-25T12:27:47.659" v="138" actId="478"/>
          <ac:spMkLst>
            <pc:docMk/>
            <pc:sldMk cId="549288316" sldId="268"/>
            <ac:spMk id="5" creationId="{00000000-0000-0000-0000-000000000000}"/>
          </ac:spMkLst>
        </pc:spChg>
        <pc:spChg chg="add del">
          <ac:chgData name="shivam kumar" userId="803f10405b8ba1d5" providerId="LiveId" clId="{F33AE821-AA81-4E9B-9D5E-7AF4E57662DB}" dt="2024-08-25T12:27:47.659" v="138" actId="478"/>
          <ac:spMkLst>
            <pc:docMk/>
            <pc:sldMk cId="549288316" sldId="268"/>
            <ac:spMk id="6" creationId="{00000000-0000-0000-0000-000000000000}"/>
          </ac:spMkLst>
        </pc:spChg>
        <pc:spChg chg="add del">
          <ac:chgData name="shivam kumar" userId="803f10405b8ba1d5" providerId="LiveId" clId="{F33AE821-AA81-4E9B-9D5E-7AF4E57662DB}" dt="2024-08-25T12:27:47.659" v="138" actId="478"/>
          <ac:spMkLst>
            <pc:docMk/>
            <pc:sldMk cId="549288316" sldId="268"/>
            <ac:spMk id="7" creationId="{00000000-0000-0000-0000-000000000000}"/>
          </ac:spMkLst>
        </pc:spChg>
      </pc:sldChg>
      <pc:sldChg chg="addSp modSp add mod">
        <pc:chgData name="shivam kumar" userId="803f10405b8ba1d5" providerId="LiveId" clId="{F33AE821-AA81-4E9B-9D5E-7AF4E57662DB}" dt="2024-08-25T12:44:24.308" v="265" actId="255"/>
        <pc:sldMkLst>
          <pc:docMk/>
          <pc:sldMk cId="1861571912" sldId="268"/>
        </pc:sldMkLst>
        <pc:spChg chg="mod">
          <ac:chgData name="shivam kumar" userId="803f10405b8ba1d5" providerId="LiveId" clId="{F33AE821-AA81-4E9B-9D5E-7AF4E57662DB}" dt="2024-08-25T12:37:19.224" v="235" actId="1076"/>
          <ac:spMkLst>
            <pc:docMk/>
            <pc:sldMk cId="1861571912" sldId="268"/>
            <ac:spMk id="3" creationId="{00000000-0000-0000-0000-000000000000}"/>
          </ac:spMkLst>
        </pc:spChg>
        <pc:spChg chg="mod">
          <ac:chgData name="shivam kumar" userId="803f10405b8ba1d5" providerId="LiveId" clId="{F33AE821-AA81-4E9B-9D5E-7AF4E57662DB}" dt="2024-08-25T12:44:24.308" v="265" actId="255"/>
          <ac:spMkLst>
            <pc:docMk/>
            <pc:sldMk cId="1861571912" sldId="268"/>
            <ac:spMk id="4" creationId="{00000000-0000-0000-0000-000000000000}"/>
          </ac:spMkLst>
        </pc:spChg>
        <pc:spChg chg="mod">
          <ac:chgData name="shivam kumar" userId="803f10405b8ba1d5" providerId="LiveId" clId="{F33AE821-AA81-4E9B-9D5E-7AF4E57662DB}" dt="2024-08-25T12:40:20.204" v="255" actId="1076"/>
          <ac:spMkLst>
            <pc:docMk/>
            <pc:sldMk cId="1861571912" sldId="268"/>
            <ac:spMk id="6" creationId="{00000000-0000-0000-0000-000000000000}"/>
          </ac:spMkLst>
        </pc:spChg>
        <pc:spChg chg="mod">
          <ac:chgData name="shivam kumar" userId="803f10405b8ba1d5" providerId="LiveId" clId="{F33AE821-AA81-4E9B-9D5E-7AF4E57662DB}" dt="2024-08-25T12:39:11.120" v="251" actId="12789"/>
          <ac:spMkLst>
            <pc:docMk/>
            <pc:sldMk cId="1861571912" sldId="268"/>
            <ac:spMk id="7" creationId="{00000000-0000-0000-0000-000000000000}"/>
          </ac:spMkLst>
        </pc:spChg>
        <pc:spChg chg="mod">
          <ac:chgData name="shivam kumar" userId="803f10405b8ba1d5" providerId="LiveId" clId="{F33AE821-AA81-4E9B-9D5E-7AF4E57662DB}" dt="2024-08-25T12:40:20.204" v="255" actId="1076"/>
          <ac:spMkLst>
            <pc:docMk/>
            <pc:sldMk cId="1861571912" sldId="268"/>
            <ac:spMk id="9" creationId="{00000000-0000-0000-0000-000000000000}"/>
          </ac:spMkLst>
        </pc:spChg>
        <pc:spChg chg="mod">
          <ac:chgData name="shivam kumar" userId="803f10405b8ba1d5" providerId="LiveId" clId="{F33AE821-AA81-4E9B-9D5E-7AF4E57662DB}" dt="2024-08-25T12:39:11.120" v="251" actId="12789"/>
          <ac:spMkLst>
            <pc:docMk/>
            <pc:sldMk cId="1861571912" sldId="268"/>
            <ac:spMk id="10" creationId="{00000000-0000-0000-0000-000000000000}"/>
          </ac:spMkLst>
        </pc:spChg>
        <pc:spChg chg="mod">
          <ac:chgData name="shivam kumar" userId="803f10405b8ba1d5" providerId="LiveId" clId="{F33AE821-AA81-4E9B-9D5E-7AF4E57662DB}" dt="2024-08-25T12:40:20.204" v="255" actId="1076"/>
          <ac:spMkLst>
            <pc:docMk/>
            <pc:sldMk cId="1861571912" sldId="268"/>
            <ac:spMk id="12" creationId="{00000000-0000-0000-0000-000000000000}"/>
          </ac:spMkLst>
        </pc:spChg>
        <pc:spChg chg="mod">
          <ac:chgData name="shivam kumar" userId="803f10405b8ba1d5" providerId="LiveId" clId="{F33AE821-AA81-4E9B-9D5E-7AF4E57662DB}" dt="2024-08-25T12:39:11.120" v="251" actId="12789"/>
          <ac:spMkLst>
            <pc:docMk/>
            <pc:sldMk cId="1861571912" sldId="268"/>
            <ac:spMk id="13" creationId="{00000000-0000-0000-0000-000000000000}"/>
          </ac:spMkLst>
        </pc:spChg>
        <pc:spChg chg="add mod">
          <ac:chgData name="shivam kumar" userId="803f10405b8ba1d5" providerId="LiveId" clId="{F33AE821-AA81-4E9B-9D5E-7AF4E57662DB}" dt="2024-08-25T12:40:07.540" v="254" actId="1076"/>
          <ac:spMkLst>
            <pc:docMk/>
            <pc:sldMk cId="1861571912" sldId="268"/>
            <ac:spMk id="14" creationId="{8A58261E-A431-66D5-CAF2-F176E4D7ADE3}"/>
          </ac:spMkLst>
        </pc:spChg>
        <pc:spChg chg="add mod">
          <ac:chgData name="shivam kumar" userId="803f10405b8ba1d5" providerId="LiveId" clId="{F33AE821-AA81-4E9B-9D5E-7AF4E57662DB}" dt="2024-08-25T12:40:07.540" v="254" actId="1076"/>
          <ac:spMkLst>
            <pc:docMk/>
            <pc:sldMk cId="1861571912" sldId="268"/>
            <ac:spMk id="15" creationId="{97204B9A-4CC4-76B6-7C9A-0945BB21068B}"/>
          </ac:spMkLst>
        </pc:spChg>
        <pc:spChg chg="add mod">
          <ac:chgData name="shivam kumar" userId="803f10405b8ba1d5" providerId="LiveId" clId="{F33AE821-AA81-4E9B-9D5E-7AF4E57662DB}" dt="2024-08-25T12:40:07.540" v="254" actId="1076"/>
          <ac:spMkLst>
            <pc:docMk/>
            <pc:sldMk cId="1861571912" sldId="268"/>
            <ac:spMk id="16" creationId="{BE393B46-63B8-5C2A-450F-BA4633F88F84}"/>
          </ac:spMkLst>
        </pc:spChg>
        <pc:spChg chg="add mod">
          <ac:chgData name="shivam kumar" userId="803f10405b8ba1d5" providerId="LiveId" clId="{F33AE821-AA81-4E9B-9D5E-7AF4E57662DB}" dt="2024-08-25T12:40:07.540" v="254" actId="1076"/>
          <ac:spMkLst>
            <pc:docMk/>
            <pc:sldMk cId="1861571912" sldId="268"/>
            <ac:spMk id="17" creationId="{D554205C-815A-F16D-FD91-29F8B549A39C}"/>
          </ac:spMkLst>
        </pc:spChg>
        <pc:spChg chg="add mod">
          <ac:chgData name="shivam kumar" userId="803f10405b8ba1d5" providerId="LiveId" clId="{F33AE821-AA81-4E9B-9D5E-7AF4E57662DB}" dt="2024-08-25T12:40:07.540" v="254" actId="1076"/>
          <ac:spMkLst>
            <pc:docMk/>
            <pc:sldMk cId="1861571912" sldId="268"/>
            <ac:spMk id="19" creationId="{5B09C23A-E626-4177-26F8-3166FAA912F1}"/>
          </ac:spMkLst>
        </pc:spChg>
        <pc:spChg chg="add mod">
          <ac:chgData name="shivam kumar" userId="803f10405b8ba1d5" providerId="LiveId" clId="{F33AE821-AA81-4E9B-9D5E-7AF4E57662DB}" dt="2024-08-25T12:40:20.204" v="255" actId="1076"/>
          <ac:spMkLst>
            <pc:docMk/>
            <pc:sldMk cId="1861571912" sldId="268"/>
            <ac:spMk id="23" creationId="{6D18E187-15EC-F1DF-53C2-55418AD662E9}"/>
          </ac:spMkLst>
        </pc:spChg>
        <pc:spChg chg="add mod">
          <ac:chgData name="shivam kumar" userId="803f10405b8ba1d5" providerId="LiveId" clId="{F33AE821-AA81-4E9B-9D5E-7AF4E57662DB}" dt="2024-08-25T12:39:11.120" v="251" actId="12789"/>
          <ac:spMkLst>
            <pc:docMk/>
            <pc:sldMk cId="1861571912" sldId="268"/>
            <ac:spMk id="24" creationId="{E0158568-C83B-6CCB-E0A9-454FCD8A31DB}"/>
          </ac:spMkLst>
        </pc:spChg>
        <pc:picChg chg="mod">
          <ac:chgData name="shivam kumar" userId="803f10405b8ba1d5" providerId="LiveId" clId="{F33AE821-AA81-4E9B-9D5E-7AF4E57662DB}" dt="2024-08-25T12:29:07.764" v="153" actId="1076"/>
          <ac:picMkLst>
            <pc:docMk/>
            <pc:sldMk cId="1861571912" sldId="268"/>
            <ac:picMk id="2" creationId="{00000000-0000-0000-0000-000000000000}"/>
          </ac:picMkLst>
        </pc:picChg>
        <pc:picChg chg="add mod">
          <ac:chgData name="shivam kumar" userId="803f10405b8ba1d5" providerId="LiveId" clId="{F33AE821-AA81-4E9B-9D5E-7AF4E57662DB}" dt="2024-08-25T12:40:07.540" v="254" actId="1076"/>
          <ac:picMkLst>
            <pc:docMk/>
            <pc:sldMk cId="1861571912" sldId="268"/>
            <ac:picMk id="18" creationId="{2BB64F6D-1E37-F6F6-3EE7-A801FD3276CA}"/>
          </ac:picMkLst>
        </pc:picChg>
        <pc:picChg chg="add mod">
          <ac:chgData name="shivam kumar" userId="803f10405b8ba1d5" providerId="LiveId" clId="{F33AE821-AA81-4E9B-9D5E-7AF4E57662DB}" dt="2024-08-25T12:40:07.540" v="254" actId="1076"/>
          <ac:picMkLst>
            <pc:docMk/>
            <pc:sldMk cId="1861571912" sldId="268"/>
            <ac:picMk id="20" creationId="{BBB46FE9-0F8E-F608-7FCA-4A228CFE763D}"/>
          </ac:picMkLst>
        </pc:picChg>
        <pc:picChg chg="add mod">
          <ac:chgData name="shivam kumar" userId="803f10405b8ba1d5" providerId="LiveId" clId="{F33AE821-AA81-4E9B-9D5E-7AF4E57662DB}" dt="2024-08-25T12:40:07.540" v="254" actId="1076"/>
          <ac:picMkLst>
            <pc:docMk/>
            <pc:sldMk cId="1861571912" sldId="268"/>
            <ac:picMk id="21" creationId="{6B67F602-6759-8C00-F947-F38E2C6E4DE8}"/>
          </ac:picMkLst>
        </pc:picChg>
        <pc:picChg chg="add mod">
          <ac:chgData name="shivam kumar" userId="803f10405b8ba1d5" providerId="LiveId" clId="{F33AE821-AA81-4E9B-9D5E-7AF4E57662DB}" dt="2024-08-25T12:40:07.540" v="254" actId="1076"/>
          <ac:picMkLst>
            <pc:docMk/>
            <pc:sldMk cId="1861571912" sldId="268"/>
            <ac:picMk id="22" creationId="{D209D3E8-E4D2-E2FD-2B82-0B31AC50B179}"/>
          </ac:picMkLst>
        </pc:picChg>
        <pc:cxnChg chg="add mod">
          <ac:chgData name="shivam kumar" userId="803f10405b8ba1d5" providerId="LiveId" clId="{F33AE821-AA81-4E9B-9D5E-7AF4E57662DB}" dt="2024-08-25T12:40:07.540" v="254" actId="1076"/>
          <ac:cxnSpMkLst>
            <pc:docMk/>
            <pc:sldMk cId="1861571912" sldId="268"/>
            <ac:cxnSpMk id="11" creationId="{5940E104-49C0-F15C-AA7D-9F7977F0A889}"/>
          </ac:cxnSpMkLst>
        </pc:cxnChg>
      </pc:sldChg>
      <pc:sldChg chg="addSp delSp modSp add mod">
        <pc:chgData name="shivam kumar" userId="803f10405b8ba1d5" providerId="LiveId" clId="{F33AE821-AA81-4E9B-9D5E-7AF4E57662DB}" dt="2024-08-25T13:15:26.241" v="519" actId="20577"/>
        <pc:sldMkLst>
          <pc:docMk/>
          <pc:sldMk cId="498953979" sldId="269"/>
        </pc:sldMkLst>
        <pc:spChg chg="mod">
          <ac:chgData name="shivam kumar" userId="803f10405b8ba1d5" providerId="LiveId" clId="{F33AE821-AA81-4E9B-9D5E-7AF4E57662DB}" dt="2024-08-25T12:53:22.599" v="420" actId="1076"/>
          <ac:spMkLst>
            <pc:docMk/>
            <pc:sldMk cId="498953979" sldId="269"/>
            <ac:spMk id="3" creationId="{00000000-0000-0000-0000-000000000000}"/>
          </ac:spMkLst>
        </pc:spChg>
        <pc:spChg chg="del">
          <ac:chgData name="shivam kumar" userId="803f10405b8ba1d5" providerId="LiveId" clId="{F33AE821-AA81-4E9B-9D5E-7AF4E57662DB}" dt="2024-08-25T12:43:17.951" v="257" actId="478"/>
          <ac:spMkLst>
            <pc:docMk/>
            <pc:sldMk cId="498953979" sldId="269"/>
            <ac:spMk id="4" creationId="{00000000-0000-0000-0000-000000000000}"/>
          </ac:spMkLst>
        </pc:spChg>
        <pc:spChg chg="del">
          <ac:chgData name="shivam kumar" userId="803f10405b8ba1d5" providerId="LiveId" clId="{F33AE821-AA81-4E9B-9D5E-7AF4E57662DB}" dt="2024-08-25T12:43:17.951" v="257" actId="478"/>
          <ac:spMkLst>
            <pc:docMk/>
            <pc:sldMk cId="498953979" sldId="269"/>
            <ac:spMk id="5" creationId="{00000000-0000-0000-0000-000000000000}"/>
          </ac:spMkLst>
        </pc:spChg>
        <pc:spChg chg="del">
          <ac:chgData name="shivam kumar" userId="803f10405b8ba1d5" providerId="LiveId" clId="{F33AE821-AA81-4E9B-9D5E-7AF4E57662DB}" dt="2024-08-25T12:43:21.349" v="258" actId="478"/>
          <ac:spMkLst>
            <pc:docMk/>
            <pc:sldMk cId="498953979" sldId="269"/>
            <ac:spMk id="6" creationId="{00000000-0000-0000-0000-000000000000}"/>
          </ac:spMkLst>
        </pc:spChg>
        <pc:spChg chg="del">
          <ac:chgData name="shivam kumar" userId="803f10405b8ba1d5" providerId="LiveId" clId="{F33AE821-AA81-4E9B-9D5E-7AF4E57662DB}" dt="2024-08-25T12:43:17.951" v="257" actId="478"/>
          <ac:spMkLst>
            <pc:docMk/>
            <pc:sldMk cId="498953979" sldId="269"/>
            <ac:spMk id="7" creationId="{00000000-0000-0000-0000-000000000000}"/>
          </ac:spMkLst>
        </pc:spChg>
        <pc:spChg chg="del">
          <ac:chgData name="shivam kumar" userId="803f10405b8ba1d5" providerId="LiveId" clId="{F33AE821-AA81-4E9B-9D5E-7AF4E57662DB}" dt="2024-08-25T12:43:21.349" v="258" actId="478"/>
          <ac:spMkLst>
            <pc:docMk/>
            <pc:sldMk cId="498953979" sldId="269"/>
            <ac:spMk id="8" creationId="{00000000-0000-0000-0000-000000000000}"/>
          </ac:spMkLst>
        </pc:spChg>
        <pc:spChg chg="add mod">
          <ac:chgData name="shivam kumar" userId="803f10405b8ba1d5" providerId="LiveId" clId="{F33AE821-AA81-4E9B-9D5E-7AF4E57662DB}" dt="2024-08-25T12:50:02.030" v="385" actId="1076"/>
          <ac:spMkLst>
            <pc:docMk/>
            <pc:sldMk cId="498953979" sldId="269"/>
            <ac:spMk id="9" creationId="{50D923BE-37B0-4F71-C057-8BF374F192D3}"/>
          </ac:spMkLst>
        </pc:spChg>
        <pc:spChg chg="add mod">
          <ac:chgData name="shivam kumar" userId="803f10405b8ba1d5" providerId="LiveId" clId="{F33AE821-AA81-4E9B-9D5E-7AF4E57662DB}" dt="2024-08-25T12:51:26.458" v="399" actId="555"/>
          <ac:spMkLst>
            <pc:docMk/>
            <pc:sldMk cId="498953979" sldId="269"/>
            <ac:spMk id="10" creationId="{0F7B9C28-AEC4-D547-A184-668699B2DECE}"/>
          </ac:spMkLst>
        </pc:spChg>
        <pc:spChg chg="add mod">
          <ac:chgData name="shivam kumar" userId="803f10405b8ba1d5" providerId="LiveId" clId="{F33AE821-AA81-4E9B-9D5E-7AF4E57662DB}" dt="2024-08-25T13:15:26.241" v="519" actId="20577"/>
          <ac:spMkLst>
            <pc:docMk/>
            <pc:sldMk cId="498953979" sldId="269"/>
            <ac:spMk id="11" creationId="{2D5E8A86-B85C-C953-6218-CF2B0842D059}"/>
          </ac:spMkLst>
        </pc:spChg>
        <pc:spChg chg="add mod">
          <ac:chgData name="shivam kumar" userId="803f10405b8ba1d5" providerId="LiveId" clId="{F33AE821-AA81-4E9B-9D5E-7AF4E57662DB}" dt="2024-08-25T12:51:26.458" v="399" actId="555"/>
          <ac:spMkLst>
            <pc:docMk/>
            <pc:sldMk cId="498953979" sldId="269"/>
            <ac:spMk id="12" creationId="{B40483B5-5AF6-46DA-90BC-80BBBE41655E}"/>
          </ac:spMkLst>
        </pc:spChg>
        <pc:spChg chg="add mod">
          <ac:chgData name="shivam kumar" userId="803f10405b8ba1d5" providerId="LiveId" clId="{F33AE821-AA81-4E9B-9D5E-7AF4E57662DB}" dt="2024-08-25T13:14:51.236" v="508" actId="12"/>
          <ac:spMkLst>
            <pc:docMk/>
            <pc:sldMk cId="498953979" sldId="269"/>
            <ac:spMk id="13" creationId="{31CBAA35-7651-F249-08FE-5427F253B4CF}"/>
          </ac:spMkLst>
        </pc:spChg>
        <pc:spChg chg="add mod">
          <ac:chgData name="shivam kumar" userId="803f10405b8ba1d5" providerId="LiveId" clId="{F33AE821-AA81-4E9B-9D5E-7AF4E57662DB}" dt="2024-08-25T12:53:08.262" v="416" actId="555"/>
          <ac:spMkLst>
            <pc:docMk/>
            <pc:sldMk cId="498953979" sldId="269"/>
            <ac:spMk id="14" creationId="{A0D7893F-7C34-492D-66CF-884ABF7C54BE}"/>
          </ac:spMkLst>
        </pc:spChg>
        <pc:spChg chg="add mod">
          <ac:chgData name="shivam kumar" userId="803f10405b8ba1d5" providerId="LiveId" clId="{F33AE821-AA81-4E9B-9D5E-7AF4E57662DB}" dt="2024-08-25T13:14:56.571" v="509" actId="12"/>
          <ac:spMkLst>
            <pc:docMk/>
            <pc:sldMk cId="498953979" sldId="269"/>
            <ac:spMk id="15" creationId="{B60B7AC8-8632-43C4-151C-7DA468A7E28E}"/>
          </ac:spMkLst>
        </pc:spChg>
        <pc:spChg chg="add mod">
          <ac:chgData name="shivam kumar" userId="803f10405b8ba1d5" providerId="LiveId" clId="{F33AE821-AA81-4E9B-9D5E-7AF4E57662DB}" dt="2024-08-25T12:53:08.262" v="416" actId="555"/>
          <ac:spMkLst>
            <pc:docMk/>
            <pc:sldMk cId="498953979" sldId="269"/>
            <ac:spMk id="16" creationId="{23B542FC-D11C-1BD7-2625-C0380DF03AC8}"/>
          </ac:spMkLst>
        </pc:spChg>
        <pc:spChg chg="add mod">
          <ac:chgData name="shivam kumar" userId="803f10405b8ba1d5" providerId="LiveId" clId="{F33AE821-AA81-4E9B-9D5E-7AF4E57662DB}" dt="2024-08-25T13:15:03.298" v="511" actId="12"/>
          <ac:spMkLst>
            <pc:docMk/>
            <pc:sldMk cId="498953979" sldId="269"/>
            <ac:spMk id="17" creationId="{61D23F9B-CC01-8C1B-6280-7BCE84B53FAB}"/>
          </ac:spMkLst>
        </pc:spChg>
        <pc:spChg chg="add mod">
          <ac:chgData name="shivam kumar" userId="803f10405b8ba1d5" providerId="LiveId" clId="{F33AE821-AA81-4E9B-9D5E-7AF4E57662DB}" dt="2024-08-25T12:43:39.820" v="261"/>
          <ac:spMkLst>
            <pc:docMk/>
            <pc:sldMk cId="498953979" sldId="269"/>
            <ac:spMk id="18" creationId="{10EA6DDE-0F05-67D6-9CF0-405580CFB23C}"/>
          </ac:spMkLst>
        </pc:spChg>
        <pc:picChg chg="add mod">
          <ac:chgData name="shivam kumar" userId="803f10405b8ba1d5" providerId="LiveId" clId="{F33AE821-AA81-4E9B-9D5E-7AF4E57662DB}" dt="2024-08-25T12:54:25.505" v="431" actId="27349"/>
          <ac:picMkLst>
            <pc:docMk/>
            <pc:sldMk cId="498953979" sldId="269"/>
            <ac:picMk id="19" creationId="{FB56789E-D374-18A6-BC6C-A8B427BDE3D2}"/>
          </ac:picMkLst>
        </pc:picChg>
        <pc:picChg chg="add mod">
          <ac:chgData name="shivam kumar" userId="803f10405b8ba1d5" providerId="LiveId" clId="{F33AE821-AA81-4E9B-9D5E-7AF4E57662DB}" dt="2024-08-25T12:54:30.352" v="432" actId="27349"/>
          <ac:picMkLst>
            <pc:docMk/>
            <pc:sldMk cId="498953979" sldId="269"/>
            <ac:picMk id="20" creationId="{78DBFF50-D974-ADAD-D19C-EC3AD70BE9D0}"/>
          </ac:picMkLst>
        </pc:picChg>
        <pc:picChg chg="add mod">
          <ac:chgData name="shivam kumar" userId="803f10405b8ba1d5" providerId="LiveId" clId="{F33AE821-AA81-4E9B-9D5E-7AF4E57662DB}" dt="2024-08-25T12:54:33.235" v="433" actId="27349"/>
          <ac:picMkLst>
            <pc:docMk/>
            <pc:sldMk cId="498953979" sldId="269"/>
            <ac:picMk id="21" creationId="{2561171A-21DC-211B-BEC7-46BE763FDE75}"/>
          </ac:picMkLst>
        </pc:picChg>
        <pc:picChg chg="add mod">
          <ac:chgData name="shivam kumar" userId="803f10405b8ba1d5" providerId="LiveId" clId="{F33AE821-AA81-4E9B-9D5E-7AF4E57662DB}" dt="2024-08-25T12:54:35.956" v="434" actId="27349"/>
          <ac:picMkLst>
            <pc:docMk/>
            <pc:sldMk cId="498953979" sldId="269"/>
            <ac:picMk id="22" creationId="{BDD72D14-F62B-483F-F461-6E08B188D665}"/>
          </ac:picMkLst>
        </pc:picChg>
      </pc:sldChg>
      <pc:sldChg chg="delSp modSp add mod">
        <pc:chgData name="shivam kumar" userId="803f10405b8ba1d5" providerId="LiveId" clId="{F33AE821-AA81-4E9B-9D5E-7AF4E57662DB}" dt="2024-08-25T12:56:45.569" v="460" actId="14100"/>
        <pc:sldMkLst>
          <pc:docMk/>
          <pc:sldMk cId="3654771966" sldId="270"/>
        </pc:sldMkLst>
        <pc:spChg chg="mod">
          <ac:chgData name="shivam kumar" userId="803f10405b8ba1d5" providerId="LiveId" clId="{F33AE821-AA81-4E9B-9D5E-7AF4E57662DB}" dt="2024-08-25T12:56:19.588" v="457" actId="20578"/>
          <ac:spMkLst>
            <pc:docMk/>
            <pc:sldMk cId="3654771966" sldId="270"/>
            <ac:spMk id="3" creationId="{00000000-0000-0000-0000-000000000000}"/>
          </ac:spMkLst>
        </pc:spChg>
        <pc:spChg chg="mod">
          <ac:chgData name="shivam kumar" userId="803f10405b8ba1d5" providerId="LiveId" clId="{F33AE821-AA81-4E9B-9D5E-7AF4E57662DB}" dt="2024-08-25T12:55:36.427" v="447" actId="20577"/>
          <ac:spMkLst>
            <pc:docMk/>
            <pc:sldMk cId="3654771966" sldId="270"/>
            <ac:spMk id="4" creationId="{00000000-0000-0000-0000-000000000000}"/>
          </ac:spMkLst>
        </pc:spChg>
        <pc:spChg chg="del mod">
          <ac:chgData name="shivam kumar" userId="803f10405b8ba1d5" providerId="LiveId" clId="{F33AE821-AA81-4E9B-9D5E-7AF4E57662DB}" dt="2024-08-25T12:55:54.349" v="449" actId="478"/>
          <ac:spMkLst>
            <pc:docMk/>
            <pc:sldMk cId="3654771966" sldId="270"/>
            <ac:spMk id="5" creationId="{00000000-0000-0000-0000-000000000000}"/>
          </ac:spMkLst>
        </pc:spChg>
        <pc:spChg chg="del mod">
          <ac:chgData name="shivam kumar" userId="803f10405b8ba1d5" providerId="LiveId" clId="{F33AE821-AA81-4E9B-9D5E-7AF4E57662DB}" dt="2024-08-25T12:56:01.081" v="453" actId="478"/>
          <ac:spMkLst>
            <pc:docMk/>
            <pc:sldMk cId="3654771966" sldId="270"/>
            <ac:spMk id="6" creationId="{00000000-0000-0000-0000-000000000000}"/>
          </ac:spMkLst>
        </pc:spChg>
        <pc:spChg chg="del mod">
          <ac:chgData name="shivam kumar" userId="803f10405b8ba1d5" providerId="LiveId" clId="{F33AE821-AA81-4E9B-9D5E-7AF4E57662DB}" dt="2024-08-25T12:55:57.969" v="451" actId="478"/>
          <ac:spMkLst>
            <pc:docMk/>
            <pc:sldMk cId="3654771966" sldId="270"/>
            <ac:spMk id="7" creationId="{00000000-0000-0000-0000-000000000000}"/>
          </ac:spMkLst>
        </pc:spChg>
        <pc:spChg chg="mod">
          <ac:chgData name="shivam kumar" userId="803f10405b8ba1d5" providerId="LiveId" clId="{F33AE821-AA81-4E9B-9D5E-7AF4E57662DB}" dt="2024-08-25T12:56:45.569" v="460" actId="14100"/>
          <ac:spMkLst>
            <pc:docMk/>
            <pc:sldMk cId="3654771966" sldId="270"/>
            <ac:spMk id="8" creationId="{00000000-0000-0000-0000-000000000000}"/>
          </ac:spMkLst>
        </pc:spChg>
      </pc:sldChg>
      <pc:sldChg chg="modSp add mod">
        <pc:chgData name="shivam kumar" userId="803f10405b8ba1d5" providerId="LiveId" clId="{F33AE821-AA81-4E9B-9D5E-7AF4E57662DB}" dt="2024-08-25T14:48:23.926" v="612"/>
        <pc:sldMkLst>
          <pc:docMk/>
          <pc:sldMk cId="3079237469" sldId="271"/>
        </pc:sldMkLst>
        <pc:spChg chg="mod">
          <ac:chgData name="shivam kumar" userId="803f10405b8ba1d5" providerId="LiveId" clId="{F33AE821-AA81-4E9B-9D5E-7AF4E57662DB}" dt="2024-08-25T13:17:10.243" v="526" actId="255"/>
          <ac:spMkLst>
            <pc:docMk/>
            <pc:sldMk cId="3079237469" sldId="271"/>
            <ac:spMk id="4" creationId="{00000000-0000-0000-0000-000000000000}"/>
          </ac:spMkLst>
        </pc:spChg>
        <pc:spChg chg="mod">
          <ac:chgData name="shivam kumar" userId="803f10405b8ba1d5" providerId="LiveId" clId="{F33AE821-AA81-4E9B-9D5E-7AF4E57662DB}" dt="2024-08-25T14:48:23.926" v="612"/>
          <ac:spMkLst>
            <pc:docMk/>
            <pc:sldMk cId="3079237469" sldId="271"/>
            <ac:spMk id="8" creationId="{00000000-0000-0000-0000-000000000000}"/>
          </ac:spMkLst>
        </pc:spChg>
      </pc:sldChg>
    </pc:docChg>
  </pc:docChgLst>
  <pc:docChgLst>
    <pc:chgData name="shivam kumar" userId="803f10405b8ba1d5" providerId="LiveId" clId="{B7D96148-C89A-43AE-A400-829E5D79DDA3}"/>
    <pc:docChg chg="undo redo custSel delSld modSld">
      <pc:chgData name="shivam kumar" userId="803f10405b8ba1d5" providerId="LiveId" clId="{B7D96148-C89A-43AE-A400-829E5D79DDA3}" dt="2024-04-10T16:30:42.798" v="1013" actId="20577"/>
      <pc:docMkLst>
        <pc:docMk/>
      </pc:docMkLst>
      <pc:sldChg chg="addSp delSp modSp mod">
        <pc:chgData name="shivam kumar" userId="803f10405b8ba1d5" providerId="LiveId" clId="{B7D96148-C89A-43AE-A400-829E5D79DDA3}" dt="2024-04-10T16:30:05.458" v="997"/>
        <pc:sldMkLst>
          <pc:docMk/>
          <pc:sldMk cId="0" sldId="256"/>
        </pc:sldMkLst>
        <pc:spChg chg="add del mod">
          <ac:chgData name="shivam kumar" userId="803f10405b8ba1d5" providerId="LiveId" clId="{B7D96148-C89A-43AE-A400-829E5D79DDA3}" dt="2024-04-10T14:30:40.700" v="91" actId="478"/>
          <ac:spMkLst>
            <pc:docMk/>
            <pc:sldMk cId="0" sldId="256"/>
            <ac:spMk id="3" creationId="{00000000-0000-0000-0000-000000000000}"/>
          </ac:spMkLst>
        </pc:spChg>
        <pc:spChg chg="mod">
          <ac:chgData name="shivam kumar" userId="803f10405b8ba1d5" providerId="LiveId" clId="{B7D96148-C89A-43AE-A400-829E5D79DDA3}" dt="2024-04-10T14:29:56.970" v="77" actId="20577"/>
          <ac:spMkLst>
            <pc:docMk/>
            <pc:sldMk cId="0" sldId="256"/>
            <ac:spMk id="5" creationId="{00000000-0000-0000-0000-000000000000}"/>
          </ac:spMkLst>
        </pc:spChg>
        <pc:spChg chg="mod">
          <ac:chgData name="shivam kumar" userId="803f10405b8ba1d5" providerId="LiveId" clId="{B7D96148-C89A-43AE-A400-829E5D79DDA3}" dt="2024-04-10T16:30:05.458" v="997"/>
          <ac:spMkLst>
            <pc:docMk/>
            <pc:sldMk cId="0" sldId="256"/>
            <ac:spMk id="6" creationId="{00000000-0000-0000-0000-000000000000}"/>
          </ac:spMkLst>
        </pc:spChg>
        <pc:spChg chg="del">
          <ac:chgData name="shivam kumar" userId="803f10405b8ba1d5" providerId="LiveId" clId="{B7D96148-C89A-43AE-A400-829E5D79DDA3}" dt="2024-04-10T14:30:12.875" v="82" actId="478"/>
          <ac:spMkLst>
            <pc:docMk/>
            <pc:sldMk cId="0" sldId="256"/>
            <ac:spMk id="7" creationId="{00000000-0000-0000-0000-000000000000}"/>
          </ac:spMkLst>
        </pc:spChg>
        <pc:spChg chg="del">
          <ac:chgData name="shivam kumar" userId="803f10405b8ba1d5" providerId="LiveId" clId="{B7D96148-C89A-43AE-A400-829E5D79DDA3}" dt="2024-04-10T14:30:02.456" v="78" actId="478"/>
          <ac:spMkLst>
            <pc:docMk/>
            <pc:sldMk cId="0" sldId="256"/>
            <ac:spMk id="8" creationId="{00000000-0000-0000-0000-000000000000}"/>
          </ac:spMkLst>
        </pc:spChg>
        <pc:spChg chg="del">
          <ac:chgData name="shivam kumar" userId="803f10405b8ba1d5" providerId="LiveId" clId="{B7D96148-C89A-43AE-A400-829E5D79DDA3}" dt="2024-04-10T14:30:37.233" v="89" actId="478"/>
          <ac:spMkLst>
            <pc:docMk/>
            <pc:sldMk cId="0" sldId="256"/>
            <ac:spMk id="9" creationId="{00000000-0000-0000-0000-000000000000}"/>
          </ac:spMkLst>
        </pc:spChg>
        <pc:spChg chg="del">
          <ac:chgData name="shivam kumar" userId="803f10405b8ba1d5" providerId="LiveId" clId="{B7D96148-C89A-43AE-A400-829E5D79DDA3}" dt="2024-04-10T14:30:34.495" v="88" actId="478"/>
          <ac:spMkLst>
            <pc:docMk/>
            <pc:sldMk cId="0" sldId="256"/>
            <ac:spMk id="10" creationId="{00000000-0000-0000-0000-000000000000}"/>
          </ac:spMkLst>
        </pc:spChg>
        <pc:spChg chg="del">
          <ac:chgData name="shivam kumar" userId="803f10405b8ba1d5" providerId="LiveId" clId="{B7D96148-C89A-43AE-A400-829E5D79DDA3}" dt="2024-04-10T14:30:16.017" v="83" actId="478"/>
          <ac:spMkLst>
            <pc:docMk/>
            <pc:sldMk cId="0" sldId="256"/>
            <ac:spMk id="11" creationId="{00000000-0000-0000-0000-000000000000}"/>
          </ac:spMkLst>
        </pc:spChg>
        <pc:spChg chg="del">
          <ac:chgData name="shivam kumar" userId="803f10405b8ba1d5" providerId="LiveId" clId="{B7D96148-C89A-43AE-A400-829E5D79DDA3}" dt="2024-04-10T14:30:43.729" v="92" actId="478"/>
          <ac:spMkLst>
            <pc:docMk/>
            <pc:sldMk cId="0" sldId="256"/>
            <ac:spMk id="12" creationId="{00000000-0000-0000-0000-000000000000}"/>
          </ac:spMkLst>
        </pc:spChg>
        <pc:spChg chg="del mod">
          <ac:chgData name="shivam kumar" userId="803f10405b8ba1d5" providerId="LiveId" clId="{B7D96148-C89A-43AE-A400-829E5D79DDA3}" dt="2024-04-10T14:30:20.500" v="85" actId="478"/>
          <ac:spMkLst>
            <pc:docMk/>
            <pc:sldMk cId="0" sldId="256"/>
            <ac:spMk id="13" creationId="{00000000-0000-0000-0000-000000000000}"/>
          </ac:spMkLst>
        </pc:spChg>
        <pc:spChg chg="del">
          <ac:chgData name="shivam kumar" userId="803f10405b8ba1d5" providerId="LiveId" clId="{B7D96148-C89A-43AE-A400-829E5D79DDA3}" dt="2024-04-10T14:30:08.264" v="81" actId="478"/>
          <ac:spMkLst>
            <pc:docMk/>
            <pc:sldMk cId="0" sldId="256"/>
            <ac:spMk id="14" creationId="{00000000-0000-0000-0000-000000000000}"/>
          </ac:spMkLst>
        </pc:spChg>
        <pc:spChg chg="del">
          <ac:chgData name="shivam kumar" userId="803f10405b8ba1d5" providerId="LiveId" clId="{B7D96148-C89A-43AE-A400-829E5D79DDA3}" dt="2024-04-10T14:30:46.169" v="93" actId="478"/>
          <ac:spMkLst>
            <pc:docMk/>
            <pc:sldMk cId="0" sldId="256"/>
            <ac:spMk id="15" creationId="{00000000-0000-0000-0000-000000000000}"/>
          </ac:spMkLst>
        </pc:spChg>
        <pc:spChg chg="del">
          <ac:chgData name="shivam kumar" userId="803f10405b8ba1d5" providerId="LiveId" clId="{B7D96148-C89A-43AE-A400-829E5D79DDA3}" dt="2024-04-10T14:30:31.358" v="87" actId="478"/>
          <ac:spMkLst>
            <pc:docMk/>
            <pc:sldMk cId="0" sldId="256"/>
            <ac:spMk id="16" creationId="{00000000-0000-0000-0000-000000000000}"/>
          </ac:spMkLst>
        </pc:spChg>
        <pc:spChg chg="del">
          <ac:chgData name="shivam kumar" userId="803f10405b8ba1d5" providerId="LiveId" clId="{B7D96148-C89A-43AE-A400-829E5D79DDA3}" dt="2024-04-10T14:30:53.369" v="95" actId="478"/>
          <ac:spMkLst>
            <pc:docMk/>
            <pc:sldMk cId="0" sldId="256"/>
            <ac:spMk id="17" creationId="{00000000-0000-0000-0000-000000000000}"/>
          </ac:spMkLst>
        </pc:spChg>
        <pc:spChg chg="del">
          <ac:chgData name="shivam kumar" userId="803f10405b8ba1d5" providerId="LiveId" clId="{B7D96148-C89A-43AE-A400-829E5D79DDA3}" dt="2024-04-10T14:30:49.078" v="94" actId="478"/>
          <ac:spMkLst>
            <pc:docMk/>
            <pc:sldMk cId="0" sldId="256"/>
            <ac:spMk id="18" creationId="{00000000-0000-0000-0000-000000000000}"/>
          </ac:spMkLst>
        </pc:spChg>
        <pc:spChg chg="del">
          <ac:chgData name="shivam kumar" userId="803f10405b8ba1d5" providerId="LiveId" clId="{B7D96148-C89A-43AE-A400-829E5D79DDA3}" dt="2024-04-10T14:30:27.867" v="86" actId="478"/>
          <ac:spMkLst>
            <pc:docMk/>
            <pc:sldMk cId="0" sldId="256"/>
            <ac:spMk id="19" creationId="{00000000-0000-0000-0000-000000000000}"/>
          </ac:spMkLst>
        </pc:spChg>
        <pc:picChg chg="del">
          <ac:chgData name="shivam kumar" userId="803f10405b8ba1d5" providerId="LiveId" clId="{B7D96148-C89A-43AE-A400-829E5D79DDA3}" dt="2024-04-10T14:31:48.447" v="123" actId="478"/>
          <ac:picMkLst>
            <pc:docMk/>
            <pc:sldMk cId="0" sldId="256"/>
            <ac:picMk id="4" creationId="{00000000-0000-0000-0000-000000000000}"/>
          </ac:picMkLst>
        </pc:picChg>
        <pc:picChg chg="add mod">
          <ac:chgData name="shivam kumar" userId="803f10405b8ba1d5" providerId="LiveId" clId="{B7D96148-C89A-43AE-A400-829E5D79DDA3}" dt="2024-04-10T14:33:23.951" v="149" actId="962"/>
          <ac:picMkLst>
            <pc:docMk/>
            <pc:sldMk cId="0" sldId="256"/>
            <ac:picMk id="21" creationId="{DFA5AD4A-23F9-467C-27DC-1CE07BA12DA3}"/>
          </ac:picMkLst>
        </pc:picChg>
      </pc:sldChg>
      <pc:sldChg chg="delSp modSp mod">
        <pc:chgData name="shivam kumar" userId="803f10405b8ba1d5" providerId="LiveId" clId="{B7D96148-C89A-43AE-A400-829E5D79DDA3}" dt="2024-04-10T16:30:42.798" v="1013" actId="20577"/>
        <pc:sldMkLst>
          <pc:docMk/>
          <pc:sldMk cId="0" sldId="257"/>
        </pc:sldMkLst>
        <pc:spChg chg="mod">
          <ac:chgData name="shivam kumar" userId="803f10405b8ba1d5" providerId="LiveId" clId="{B7D96148-C89A-43AE-A400-829E5D79DDA3}" dt="2024-04-10T14:36:37.188" v="224" actId="1036"/>
          <ac:spMkLst>
            <pc:docMk/>
            <pc:sldMk cId="0" sldId="257"/>
            <ac:spMk id="3" creationId="{00000000-0000-0000-0000-000000000000}"/>
          </ac:spMkLst>
        </pc:spChg>
        <pc:spChg chg="mod">
          <ac:chgData name="shivam kumar" userId="803f10405b8ba1d5" providerId="LiveId" clId="{B7D96148-C89A-43AE-A400-829E5D79DDA3}" dt="2024-04-10T15:37:02.679" v="946" actId="1076"/>
          <ac:spMkLst>
            <pc:docMk/>
            <pc:sldMk cId="0" sldId="257"/>
            <ac:spMk id="4" creationId="{00000000-0000-0000-0000-000000000000}"/>
          </ac:spMkLst>
        </pc:spChg>
        <pc:spChg chg="mod">
          <ac:chgData name="shivam kumar" userId="803f10405b8ba1d5" providerId="LiveId" clId="{B7D96148-C89A-43AE-A400-829E5D79DDA3}" dt="2024-04-10T16:30:25.804" v="999" actId="20577"/>
          <ac:spMkLst>
            <pc:docMk/>
            <pc:sldMk cId="0" sldId="257"/>
            <ac:spMk id="5" creationId="{00000000-0000-0000-0000-000000000000}"/>
          </ac:spMkLst>
        </pc:spChg>
        <pc:spChg chg="mod">
          <ac:chgData name="shivam kumar" userId="803f10405b8ba1d5" providerId="LiveId" clId="{B7D96148-C89A-43AE-A400-829E5D79DDA3}" dt="2024-04-10T15:38:37.429" v="974" actId="1076"/>
          <ac:spMkLst>
            <pc:docMk/>
            <pc:sldMk cId="0" sldId="257"/>
            <ac:spMk id="6" creationId="{00000000-0000-0000-0000-000000000000}"/>
          </ac:spMkLst>
        </pc:spChg>
        <pc:spChg chg="mod">
          <ac:chgData name="shivam kumar" userId="803f10405b8ba1d5" providerId="LiveId" clId="{B7D96148-C89A-43AE-A400-829E5D79DDA3}" dt="2024-04-10T16:30:28.758" v="1001" actId="20577"/>
          <ac:spMkLst>
            <pc:docMk/>
            <pc:sldMk cId="0" sldId="257"/>
            <ac:spMk id="7" creationId="{00000000-0000-0000-0000-000000000000}"/>
          </ac:spMkLst>
        </pc:spChg>
        <pc:spChg chg="mod">
          <ac:chgData name="shivam kumar" userId="803f10405b8ba1d5" providerId="LiveId" clId="{B7D96148-C89A-43AE-A400-829E5D79DDA3}" dt="2024-04-10T16:30:42.798" v="1013" actId="20577"/>
          <ac:spMkLst>
            <pc:docMk/>
            <pc:sldMk cId="0" sldId="257"/>
            <ac:spMk id="8" creationId="{00000000-0000-0000-0000-000000000000}"/>
          </ac:spMkLst>
        </pc:spChg>
        <pc:spChg chg="del mod">
          <ac:chgData name="shivam kumar" userId="803f10405b8ba1d5" providerId="LiveId" clId="{B7D96148-C89A-43AE-A400-829E5D79DDA3}" dt="2024-04-10T14:34:48.797" v="168" actId="478"/>
          <ac:spMkLst>
            <pc:docMk/>
            <pc:sldMk cId="0" sldId="257"/>
            <ac:spMk id="9" creationId="{00000000-0000-0000-0000-000000000000}"/>
          </ac:spMkLst>
        </pc:spChg>
        <pc:spChg chg="del mod">
          <ac:chgData name="shivam kumar" userId="803f10405b8ba1d5" providerId="LiveId" clId="{B7D96148-C89A-43AE-A400-829E5D79DDA3}" dt="2024-04-10T14:34:45.216" v="166" actId="478"/>
          <ac:spMkLst>
            <pc:docMk/>
            <pc:sldMk cId="0" sldId="257"/>
            <ac:spMk id="10" creationId="{00000000-0000-0000-0000-000000000000}"/>
          </ac:spMkLst>
        </pc:spChg>
      </pc:sldChg>
      <pc:sldChg chg="addSp delSp modSp del mod">
        <pc:chgData name="shivam kumar" userId="803f10405b8ba1d5" providerId="LiveId" clId="{B7D96148-C89A-43AE-A400-829E5D79DDA3}" dt="2024-04-10T14:50:10.354" v="389" actId="47"/>
        <pc:sldMkLst>
          <pc:docMk/>
          <pc:sldMk cId="0" sldId="258"/>
        </pc:sldMkLst>
        <pc:spChg chg="add del">
          <ac:chgData name="shivam kumar" userId="803f10405b8ba1d5" providerId="LiveId" clId="{B7D96148-C89A-43AE-A400-829E5D79DDA3}" dt="2024-04-10T14:37:49.252" v="250" actId="478"/>
          <ac:spMkLst>
            <pc:docMk/>
            <pc:sldMk cId="0" sldId="258"/>
            <ac:spMk id="3" creationId="{00000000-0000-0000-0000-000000000000}"/>
          </ac:spMkLst>
        </pc:spChg>
        <pc:spChg chg="mod">
          <ac:chgData name="shivam kumar" userId="803f10405b8ba1d5" providerId="LiveId" clId="{B7D96148-C89A-43AE-A400-829E5D79DDA3}" dt="2024-04-10T14:38:28.636" v="258" actId="1076"/>
          <ac:spMkLst>
            <pc:docMk/>
            <pc:sldMk cId="0" sldId="258"/>
            <ac:spMk id="5" creationId="{00000000-0000-0000-0000-000000000000}"/>
          </ac:spMkLst>
        </pc:spChg>
        <pc:spChg chg="del">
          <ac:chgData name="shivam kumar" userId="803f10405b8ba1d5" providerId="LiveId" clId="{B7D96148-C89A-43AE-A400-829E5D79DDA3}" dt="2024-04-10T14:37:56.347" v="253" actId="478"/>
          <ac:spMkLst>
            <pc:docMk/>
            <pc:sldMk cId="0" sldId="258"/>
            <ac:spMk id="6" creationId="{00000000-0000-0000-0000-000000000000}"/>
          </ac:spMkLst>
        </pc:spChg>
        <pc:spChg chg="del mod">
          <ac:chgData name="shivam kumar" userId="803f10405b8ba1d5" providerId="LiveId" clId="{B7D96148-C89A-43AE-A400-829E5D79DDA3}" dt="2024-04-10T14:38:00.375" v="255" actId="478"/>
          <ac:spMkLst>
            <pc:docMk/>
            <pc:sldMk cId="0" sldId="258"/>
            <ac:spMk id="7" creationId="{00000000-0000-0000-0000-000000000000}"/>
          </ac:spMkLst>
        </pc:spChg>
        <pc:spChg chg="del">
          <ac:chgData name="shivam kumar" userId="803f10405b8ba1d5" providerId="LiveId" clId="{B7D96148-C89A-43AE-A400-829E5D79DDA3}" dt="2024-04-10T14:37:51.866" v="251" actId="478"/>
          <ac:spMkLst>
            <pc:docMk/>
            <pc:sldMk cId="0" sldId="258"/>
            <ac:spMk id="8" creationId="{00000000-0000-0000-0000-000000000000}"/>
          </ac:spMkLst>
        </pc:spChg>
        <pc:spChg chg="del">
          <ac:chgData name="shivam kumar" userId="803f10405b8ba1d5" providerId="LiveId" clId="{B7D96148-C89A-43AE-A400-829E5D79DDA3}" dt="2024-04-10T14:37:54.024" v="252" actId="478"/>
          <ac:spMkLst>
            <pc:docMk/>
            <pc:sldMk cId="0" sldId="258"/>
            <ac:spMk id="9" creationId="{00000000-0000-0000-0000-000000000000}"/>
          </ac:spMkLst>
        </pc:spChg>
        <pc:spChg chg="del">
          <ac:chgData name="shivam kumar" userId="803f10405b8ba1d5" providerId="LiveId" clId="{B7D96148-C89A-43AE-A400-829E5D79DDA3}" dt="2024-04-10T14:37:41.809" v="245" actId="478"/>
          <ac:spMkLst>
            <pc:docMk/>
            <pc:sldMk cId="0" sldId="258"/>
            <ac:spMk id="10" creationId="{00000000-0000-0000-0000-000000000000}"/>
          </ac:spMkLst>
        </pc:spChg>
        <pc:spChg chg="del mod">
          <ac:chgData name="shivam kumar" userId="803f10405b8ba1d5" providerId="LiveId" clId="{B7D96148-C89A-43AE-A400-829E5D79DDA3}" dt="2024-04-10T14:37:45.548" v="248" actId="478"/>
          <ac:spMkLst>
            <pc:docMk/>
            <pc:sldMk cId="0" sldId="258"/>
            <ac:spMk id="11" creationId="{00000000-0000-0000-0000-000000000000}"/>
          </ac:spMkLst>
        </pc:spChg>
        <pc:spChg chg="del mod">
          <ac:chgData name="shivam kumar" userId="803f10405b8ba1d5" providerId="LiveId" clId="{B7D96148-C89A-43AE-A400-829E5D79DDA3}" dt="2024-04-10T14:37:40.351" v="244" actId="478"/>
          <ac:spMkLst>
            <pc:docMk/>
            <pc:sldMk cId="0" sldId="258"/>
            <ac:spMk id="12" creationId="{00000000-0000-0000-0000-000000000000}"/>
          </ac:spMkLst>
        </pc:spChg>
        <pc:spChg chg="del">
          <ac:chgData name="shivam kumar" userId="803f10405b8ba1d5" providerId="LiveId" clId="{B7D96148-C89A-43AE-A400-829E5D79DDA3}" dt="2024-04-10T14:37:33.392" v="240" actId="478"/>
          <ac:spMkLst>
            <pc:docMk/>
            <pc:sldMk cId="0" sldId="258"/>
            <ac:spMk id="13" creationId="{00000000-0000-0000-0000-000000000000}"/>
          </ac:spMkLst>
        </pc:spChg>
        <pc:spChg chg="del">
          <ac:chgData name="shivam kumar" userId="803f10405b8ba1d5" providerId="LiveId" clId="{B7D96148-C89A-43AE-A400-829E5D79DDA3}" dt="2024-04-10T14:37:25.702" v="236" actId="478"/>
          <ac:spMkLst>
            <pc:docMk/>
            <pc:sldMk cId="0" sldId="258"/>
            <ac:spMk id="14" creationId="{00000000-0000-0000-0000-000000000000}"/>
          </ac:spMkLst>
        </pc:spChg>
        <pc:spChg chg="del mod">
          <ac:chgData name="shivam kumar" userId="803f10405b8ba1d5" providerId="LiveId" clId="{B7D96148-C89A-43AE-A400-829E5D79DDA3}" dt="2024-04-10T14:37:30.899" v="239" actId="478"/>
          <ac:spMkLst>
            <pc:docMk/>
            <pc:sldMk cId="0" sldId="258"/>
            <ac:spMk id="15" creationId="{00000000-0000-0000-0000-000000000000}"/>
          </ac:spMkLst>
        </pc:spChg>
        <pc:spChg chg="del mod">
          <ac:chgData name="shivam kumar" userId="803f10405b8ba1d5" providerId="LiveId" clId="{B7D96148-C89A-43AE-A400-829E5D79DDA3}" dt="2024-04-10T14:37:24.050" v="235" actId="478"/>
          <ac:spMkLst>
            <pc:docMk/>
            <pc:sldMk cId="0" sldId="258"/>
            <ac:spMk id="16" creationId="{00000000-0000-0000-0000-000000000000}"/>
          </ac:spMkLst>
        </pc:spChg>
        <pc:spChg chg="del mod">
          <ac:chgData name="shivam kumar" userId="803f10405b8ba1d5" providerId="LiveId" clId="{B7D96148-C89A-43AE-A400-829E5D79DDA3}" dt="2024-04-10T14:37:19.560" v="232" actId="478"/>
          <ac:spMkLst>
            <pc:docMk/>
            <pc:sldMk cId="0" sldId="258"/>
            <ac:spMk id="17" creationId="{00000000-0000-0000-0000-000000000000}"/>
          </ac:spMkLst>
        </pc:spChg>
        <pc:spChg chg="add del mod">
          <ac:chgData name="shivam kumar" userId="803f10405b8ba1d5" providerId="LiveId" clId="{B7D96148-C89A-43AE-A400-829E5D79DDA3}" dt="2024-04-10T14:45:42.283" v="303" actId="11529"/>
          <ac:spMkLst>
            <pc:docMk/>
            <pc:sldMk cId="0" sldId="258"/>
            <ac:spMk id="20" creationId="{261B7DE7-68D3-1BD6-4DB3-EA3F714C748B}"/>
          </ac:spMkLst>
        </pc:spChg>
        <pc:spChg chg="add del">
          <ac:chgData name="shivam kumar" userId="803f10405b8ba1d5" providerId="LiveId" clId="{B7D96148-C89A-43AE-A400-829E5D79DDA3}" dt="2024-04-10T14:45:40.170" v="301"/>
          <ac:spMkLst>
            <pc:docMk/>
            <pc:sldMk cId="0" sldId="258"/>
            <ac:spMk id="21" creationId="{DFF3F37D-EB0E-9D57-A6F9-AB6081FF611E}"/>
          </ac:spMkLst>
        </pc:spChg>
        <pc:graphicFrameChg chg="add del modGraphic">
          <ac:chgData name="shivam kumar" userId="803f10405b8ba1d5" providerId="LiveId" clId="{B7D96148-C89A-43AE-A400-829E5D79DDA3}" dt="2024-04-10T14:43:38.047" v="297" actId="478"/>
          <ac:graphicFrameMkLst>
            <pc:docMk/>
            <pc:sldMk cId="0" sldId="258"/>
            <ac:graphicFrameMk id="18" creationId="{D605EBF7-5E9F-0299-6ADA-5D2BDF305C9A}"/>
          </ac:graphicFrameMkLst>
        </pc:graphicFrameChg>
        <pc:graphicFrameChg chg="add del mod modGraphic">
          <ac:chgData name="shivam kumar" userId="803f10405b8ba1d5" providerId="LiveId" clId="{B7D96148-C89A-43AE-A400-829E5D79DDA3}" dt="2024-04-10T14:43:35.191" v="295" actId="1032"/>
          <ac:graphicFrameMkLst>
            <pc:docMk/>
            <pc:sldMk cId="0" sldId="258"/>
            <ac:graphicFrameMk id="19" creationId="{BC9AAB64-C4EB-3766-0BA7-E52DFD6F368E}"/>
          </ac:graphicFrameMkLst>
        </pc:graphicFrameChg>
        <pc:picChg chg="del mod">
          <ac:chgData name="shivam kumar" userId="803f10405b8ba1d5" providerId="LiveId" clId="{B7D96148-C89A-43AE-A400-829E5D79DDA3}" dt="2024-04-10T14:38:23.957" v="257" actId="478"/>
          <ac:picMkLst>
            <pc:docMk/>
            <pc:sldMk cId="0" sldId="258"/>
            <ac:picMk id="4" creationId="{00000000-0000-0000-0000-000000000000}"/>
          </ac:picMkLst>
        </pc:picChg>
        <pc:picChg chg="add del">
          <ac:chgData name="shivam kumar" userId="803f10405b8ba1d5" providerId="LiveId" clId="{B7D96148-C89A-43AE-A400-829E5D79DDA3}" dt="2024-04-10T14:45:40.170" v="301"/>
          <ac:picMkLst>
            <pc:docMk/>
            <pc:sldMk cId="0" sldId="258"/>
            <ac:picMk id="1026" creationId="{418907B0-3580-140C-0AAC-1207DD47B2E3}"/>
          </ac:picMkLst>
        </pc:picChg>
        <pc:picChg chg="add del">
          <ac:chgData name="shivam kumar" userId="803f10405b8ba1d5" providerId="LiveId" clId="{B7D96148-C89A-43AE-A400-829E5D79DDA3}" dt="2024-04-10T14:45:40.170" v="301"/>
          <ac:picMkLst>
            <pc:docMk/>
            <pc:sldMk cId="0" sldId="258"/>
            <ac:picMk id="1027" creationId="{8FE2DF6B-86AB-53A6-910E-0CBA93D7B715}"/>
          </ac:picMkLst>
        </pc:picChg>
      </pc:sldChg>
      <pc:sldChg chg="addSp delSp modSp mod">
        <pc:chgData name="shivam kumar" userId="803f10405b8ba1d5" providerId="LiveId" clId="{B7D96148-C89A-43AE-A400-829E5D79DDA3}" dt="2024-04-10T15:05:12.839" v="535" actId="207"/>
        <pc:sldMkLst>
          <pc:docMk/>
          <pc:sldMk cId="0" sldId="259"/>
        </pc:sldMkLst>
        <pc:spChg chg="mod">
          <ac:chgData name="shivam kumar" userId="803f10405b8ba1d5" providerId="LiveId" clId="{B7D96148-C89A-43AE-A400-829E5D79DDA3}" dt="2024-04-10T15:02:31.604" v="481" actId="1076"/>
          <ac:spMkLst>
            <pc:docMk/>
            <pc:sldMk cId="0" sldId="259"/>
            <ac:spMk id="3" creationId="{00000000-0000-0000-0000-000000000000}"/>
          </ac:spMkLst>
        </pc:spChg>
        <pc:spChg chg="mod">
          <ac:chgData name="shivam kumar" userId="803f10405b8ba1d5" providerId="LiveId" clId="{B7D96148-C89A-43AE-A400-829E5D79DDA3}" dt="2024-04-10T15:05:12.839" v="535" actId="207"/>
          <ac:spMkLst>
            <pc:docMk/>
            <pc:sldMk cId="0" sldId="259"/>
            <ac:spMk id="5" creationId="{00000000-0000-0000-0000-000000000000}"/>
          </ac:spMkLst>
        </pc:spChg>
        <pc:spChg chg="mod">
          <ac:chgData name="shivam kumar" userId="803f10405b8ba1d5" providerId="LiveId" clId="{B7D96148-C89A-43AE-A400-829E5D79DDA3}" dt="2024-04-10T15:03:04.398" v="482" actId="1076"/>
          <ac:spMkLst>
            <pc:docMk/>
            <pc:sldMk cId="0" sldId="259"/>
            <ac:spMk id="6" creationId="{00000000-0000-0000-0000-000000000000}"/>
          </ac:spMkLst>
        </pc:spChg>
        <pc:spChg chg="mod">
          <ac:chgData name="shivam kumar" userId="803f10405b8ba1d5" providerId="LiveId" clId="{B7D96148-C89A-43AE-A400-829E5D79DDA3}" dt="2024-04-10T15:03:04.398" v="482" actId="1076"/>
          <ac:spMkLst>
            <pc:docMk/>
            <pc:sldMk cId="0" sldId="259"/>
            <ac:spMk id="7" creationId="{00000000-0000-0000-0000-000000000000}"/>
          </ac:spMkLst>
        </pc:spChg>
        <pc:spChg chg="mod">
          <ac:chgData name="shivam kumar" userId="803f10405b8ba1d5" providerId="LiveId" clId="{B7D96148-C89A-43AE-A400-829E5D79DDA3}" dt="2024-04-10T15:03:04.398" v="482" actId="1076"/>
          <ac:spMkLst>
            <pc:docMk/>
            <pc:sldMk cId="0" sldId="259"/>
            <ac:spMk id="8" creationId="{00000000-0000-0000-0000-000000000000}"/>
          </ac:spMkLst>
        </pc:spChg>
        <pc:spChg chg="mod">
          <ac:chgData name="shivam kumar" userId="803f10405b8ba1d5" providerId="LiveId" clId="{B7D96148-C89A-43AE-A400-829E5D79DDA3}" dt="2024-04-10T15:03:04.398" v="482" actId="1076"/>
          <ac:spMkLst>
            <pc:docMk/>
            <pc:sldMk cId="0" sldId="259"/>
            <ac:spMk id="9" creationId="{00000000-0000-0000-0000-000000000000}"/>
          </ac:spMkLst>
        </pc:spChg>
        <pc:spChg chg="mod">
          <ac:chgData name="shivam kumar" userId="803f10405b8ba1d5" providerId="LiveId" clId="{B7D96148-C89A-43AE-A400-829E5D79DDA3}" dt="2024-04-10T15:03:04.398" v="482" actId="1076"/>
          <ac:spMkLst>
            <pc:docMk/>
            <pc:sldMk cId="0" sldId="259"/>
            <ac:spMk id="10" creationId="{00000000-0000-0000-0000-000000000000}"/>
          </ac:spMkLst>
        </pc:spChg>
        <pc:spChg chg="mod">
          <ac:chgData name="shivam kumar" userId="803f10405b8ba1d5" providerId="LiveId" clId="{B7D96148-C89A-43AE-A400-829E5D79DDA3}" dt="2024-04-10T15:03:04.398" v="482" actId="1076"/>
          <ac:spMkLst>
            <pc:docMk/>
            <pc:sldMk cId="0" sldId="259"/>
            <ac:spMk id="11" creationId="{00000000-0000-0000-0000-000000000000}"/>
          </ac:spMkLst>
        </pc:spChg>
        <pc:spChg chg="mod">
          <ac:chgData name="shivam kumar" userId="803f10405b8ba1d5" providerId="LiveId" clId="{B7D96148-C89A-43AE-A400-829E5D79DDA3}" dt="2024-04-10T15:03:04.398" v="482" actId="1076"/>
          <ac:spMkLst>
            <pc:docMk/>
            <pc:sldMk cId="0" sldId="259"/>
            <ac:spMk id="12" creationId="{00000000-0000-0000-0000-000000000000}"/>
          </ac:spMkLst>
        </pc:spChg>
        <pc:spChg chg="mod">
          <ac:chgData name="shivam kumar" userId="803f10405b8ba1d5" providerId="LiveId" clId="{B7D96148-C89A-43AE-A400-829E5D79DDA3}" dt="2024-04-10T15:03:04.398" v="482" actId="1076"/>
          <ac:spMkLst>
            <pc:docMk/>
            <pc:sldMk cId="0" sldId="259"/>
            <ac:spMk id="13" creationId="{00000000-0000-0000-0000-000000000000}"/>
          </ac:spMkLst>
        </pc:spChg>
        <pc:spChg chg="mod">
          <ac:chgData name="shivam kumar" userId="803f10405b8ba1d5" providerId="LiveId" clId="{B7D96148-C89A-43AE-A400-829E5D79DDA3}" dt="2024-04-10T15:03:04.398" v="482" actId="1076"/>
          <ac:spMkLst>
            <pc:docMk/>
            <pc:sldMk cId="0" sldId="259"/>
            <ac:spMk id="14" creationId="{00000000-0000-0000-0000-000000000000}"/>
          </ac:spMkLst>
        </pc:spChg>
        <pc:spChg chg="mod">
          <ac:chgData name="shivam kumar" userId="803f10405b8ba1d5" providerId="LiveId" clId="{B7D96148-C89A-43AE-A400-829E5D79DDA3}" dt="2024-04-10T15:03:04.398" v="482" actId="1076"/>
          <ac:spMkLst>
            <pc:docMk/>
            <pc:sldMk cId="0" sldId="259"/>
            <ac:spMk id="15" creationId="{00000000-0000-0000-0000-000000000000}"/>
          </ac:spMkLst>
        </pc:spChg>
        <pc:spChg chg="mod">
          <ac:chgData name="shivam kumar" userId="803f10405b8ba1d5" providerId="LiveId" clId="{B7D96148-C89A-43AE-A400-829E5D79DDA3}" dt="2024-04-10T15:03:04.398" v="482" actId="1076"/>
          <ac:spMkLst>
            <pc:docMk/>
            <pc:sldMk cId="0" sldId="259"/>
            <ac:spMk id="16" creationId="{00000000-0000-0000-0000-000000000000}"/>
          </ac:spMkLst>
        </pc:spChg>
        <pc:spChg chg="mod">
          <ac:chgData name="shivam kumar" userId="803f10405b8ba1d5" providerId="LiveId" clId="{B7D96148-C89A-43AE-A400-829E5D79DDA3}" dt="2024-04-10T15:03:04.398" v="482" actId="1076"/>
          <ac:spMkLst>
            <pc:docMk/>
            <pc:sldMk cId="0" sldId="259"/>
            <ac:spMk id="17" creationId="{00000000-0000-0000-0000-000000000000}"/>
          </ac:spMkLst>
        </pc:spChg>
        <pc:spChg chg="mod">
          <ac:chgData name="shivam kumar" userId="803f10405b8ba1d5" providerId="LiveId" clId="{B7D96148-C89A-43AE-A400-829E5D79DDA3}" dt="2024-04-10T15:03:04.398" v="482" actId="1076"/>
          <ac:spMkLst>
            <pc:docMk/>
            <pc:sldMk cId="0" sldId="259"/>
            <ac:spMk id="18" creationId="{00000000-0000-0000-0000-000000000000}"/>
          </ac:spMkLst>
        </pc:spChg>
        <pc:spChg chg="mod">
          <ac:chgData name="shivam kumar" userId="803f10405b8ba1d5" providerId="LiveId" clId="{B7D96148-C89A-43AE-A400-829E5D79DDA3}" dt="2024-04-10T15:03:04.398" v="482" actId="1076"/>
          <ac:spMkLst>
            <pc:docMk/>
            <pc:sldMk cId="0" sldId="259"/>
            <ac:spMk id="19" creationId="{00000000-0000-0000-0000-000000000000}"/>
          </ac:spMkLst>
        </pc:spChg>
        <pc:spChg chg="mod">
          <ac:chgData name="shivam kumar" userId="803f10405b8ba1d5" providerId="LiveId" clId="{B7D96148-C89A-43AE-A400-829E5D79DDA3}" dt="2024-04-10T15:03:04.398" v="482" actId="1076"/>
          <ac:spMkLst>
            <pc:docMk/>
            <pc:sldMk cId="0" sldId="259"/>
            <ac:spMk id="20" creationId="{00000000-0000-0000-0000-000000000000}"/>
          </ac:spMkLst>
        </pc:spChg>
        <pc:spChg chg="mod">
          <ac:chgData name="shivam kumar" userId="803f10405b8ba1d5" providerId="LiveId" clId="{B7D96148-C89A-43AE-A400-829E5D79DDA3}" dt="2024-04-10T15:03:04.398" v="482" actId="1076"/>
          <ac:spMkLst>
            <pc:docMk/>
            <pc:sldMk cId="0" sldId="259"/>
            <ac:spMk id="21" creationId="{00000000-0000-0000-0000-000000000000}"/>
          </ac:spMkLst>
        </pc:spChg>
        <pc:spChg chg="add mod">
          <ac:chgData name="shivam kumar" userId="803f10405b8ba1d5" providerId="LiveId" clId="{B7D96148-C89A-43AE-A400-829E5D79DDA3}" dt="2024-04-10T15:04:42.676" v="506" actId="20577"/>
          <ac:spMkLst>
            <pc:docMk/>
            <pc:sldMk cId="0" sldId="259"/>
            <ac:spMk id="22" creationId="{1B657BAC-1852-7C4E-50DE-419309007773}"/>
          </ac:spMkLst>
        </pc:spChg>
        <pc:spChg chg="add mod">
          <ac:chgData name="shivam kumar" userId="803f10405b8ba1d5" providerId="LiveId" clId="{B7D96148-C89A-43AE-A400-829E5D79DDA3}" dt="2024-04-10T15:03:53.733" v="489" actId="1076"/>
          <ac:spMkLst>
            <pc:docMk/>
            <pc:sldMk cId="0" sldId="259"/>
            <ac:spMk id="23" creationId="{045DB2C4-35E9-F292-94D5-BDB1DCC097F2}"/>
          </ac:spMkLst>
        </pc:spChg>
        <pc:spChg chg="add mod">
          <ac:chgData name="shivam kumar" userId="803f10405b8ba1d5" providerId="LiveId" clId="{B7D96148-C89A-43AE-A400-829E5D79DDA3}" dt="2024-04-10T15:04:09.082" v="492" actId="1076"/>
          <ac:spMkLst>
            <pc:docMk/>
            <pc:sldMk cId="0" sldId="259"/>
            <ac:spMk id="24" creationId="{84312357-59A6-AAFB-107B-BE8FB04685B8}"/>
          </ac:spMkLst>
        </pc:spChg>
        <pc:picChg chg="mod">
          <ac:chgData name="shivam kumar" userId="803f10405b8ba1d5" providerId="LiveId" clId="{B7D96148-C89A-43AE-A400-829E5D79DDA3}" dt="2024-04-10T15:02:20.578" v="478" actId="1076"/>
          <ac:picMkLst>
            <pc:docMk/>
            <pc:sldMk cId="0" sldId="259"/>
            <ac:picMk id="2" creationId="{00000000-0000-0000-0000-000000000000}"/>
          </ac:picMkLst>
        </pc:picChg>
        <pc:picChg chg="add del">
          <ac:chgData name="shivam kumar" userId="803f10405b8ba1d5" providerId="LiveId" clId="{B7D96148-C89A-43AE-A400-829E5D79DDA3}" dt="2024-04-10T14:53:44.431" v="440" actId="478"/>
          <ac:picMkLst>
            <pc:docMk/>
            <pc:sldMk cId="0" sldId="259"/>
            <ac:picMk id="4" creationId="{00000000-0000-0000-0000-000000000000}"/>
          </ac:picMkLst>
        </pc:picChg>
      </pc:sldChg>
      <pc:sldChg chg="del">
        <pc:chgData name="shivam kumar" userId="803f10405b8ba1d5" providerId="LiveId" clId="{B7D96148-C89A-43AE-A400-829E5D79DDA3}" dt="2024-04-10T14:50:21.784" v="390" actId="47"/>
        <pc:sldMkLst>
          <pc:docMk/>
          <pc:sldMk cId="0" sldId="260"/>
        </pc:sldMkLst>
      </pc:sldChg>
      <pc:sldChg chg="addSp delSp modSp mod">
        <pc:chgData name="shivam kumar" userId="803f10405b8ba1d5" providerId="LiveId" clId="{B7D96148-C89A-43AE-A400-829E5D79DDA3}" dt="2024-04-10T15:36:44.725" v="943" actId="113"/>
        <pc:sldMkLst>
          <pc:docMk/>
          <pc:sldMk cId="0" sldId="261"/>
        </pc:sldMkLst>
        <pc:spChg chg="mod">
          <ac:chgData name="shivam kumar" userId="803f10405b8ba1d5" providerId="LiveId" clId="{B7D96148-C89A-43AE-A400-829E5D79DDA3}" dt="2024-04-10T15:22:31.307" v="711" actId="1076"/>
          <ac:spMkLst>
            <pc:docMk/>
            <pc:sldMk cId="0" sldId="261"/>
            <ac:spMk id="3" creationId="{00000000-0000-0000-0000-000000000000}"/>
          </ac:spMkLst>
        </pc:spChg>
        <pc:spChg chg="mod">
          <ac:chgData name="shivam kumar" userId="803f10405b8ba1d5" providerId="LiveId" clId="{B7D96148-C89A-43AE-A400-829E5D79DDA3}" dt="2024-04-10T15:36:44.725" v="943" actId="113"/>
          <ac:spMkLst>
            <pc:docMk/>
            <pc:sldMk cId="0" sldId="261"/>
            <ac:spMk id="4" creationId="{00000000-0000-0000-0000-000000000000}"/>
          </ac:spMkLst>
        </pc:spChg>
        <pc:spChg chg="mod">
          <ac:chgData name="shivam kumar" userId="803f10405b8ba1d5" providerId="LiveId" clId="{B7D96148-C89A-43AE-A400-829E5D79DDA3}" dt="2024-04-10T15:22:28.405" v="709" actId="1076"/>
          <ac:spMkLst>
            <pc:docMk/>
            <pc:sldMk cId="0" sldId="261"/>
            <ac:spMk id="6" creationId="{00000000-0000-0000-0000-000000000000}"/>
          </ac:spMkLst>
        </pc:spChg>
        <pc:spChg chg="mod">
          <ac:chgData name="shivam kumar" userId="803f10405b8ba1d5" providerId="LiveId" clId="{B7D96148-C89A-43AE-A400-829E5D79DDA3}" dt="2024-04-10T15:23:31.993" v="729" actId="20577"/>
          <ac:spMkLst>
            <pc:docMk/>
            <pc:sldMk cId="0" sldId="261"/>
            <ac:spMk id="7" creationId="{00000000-0000-0000-0000-000000000000}"/>
          </ac:spMkLst>
        </pc:spChg>
        <pc:spChg chg="mod">
          <ac:chgData name="shivam kumar" userId="803f10405b8ba1d5" providerId="LiveId" clId="{B7D96148-C89A-43AE-A400-829E5D79DDA3}" dt="2024-04-10T15:22:36.141" v="712" actId="1076"/>
          <ac:spMkLst>
            <pc:docMk/>
            <pc:sldMk cId="0" sldId="261"/>
            <ac:spMk id="9" creationId="{00000000-0000-0000-0000-000000000000}"/>
          </ac:spMkLst>
        </pc:spChg>
        <pc:spChg chg="mod">
          <ac:chgData name="shivam kumar" userId="803f10405b8ba1d5" providerId="LiveId" clId="{B7D96148-C89A-43AE-A400-829E5D79DDA3}" dt="2024-04-10T15:23:54.386" v="746" actId="1076"/>
          <ac:spMkLst>
            <pc:docMk/>
            <pc:sldMk cId="0" sldId="261"/>
            <ac:spMk id="10" creationId="{00000000-0000-0000-0000-000000000000}"/>
          </ac:spMkLst>
        </pc:spChg>
        <pc:spChg chg="mod">
          <ac:chgData name="shivam kumar" userId="803f10405b8ba1d5" providerId="LiveId" clId="{B7D96148-C89A-43AE-A400-829E5D79DDA3}" dt="2024-04-10T15:22:46.039" v="717" actId="20577"/>
          <ac:spMkLst>
            <pc:docMk/>
            <pc:sldMk cId="0" sldId="261"/>
            <ac:spMk id="12" creationId="{00000000-0000-0000-0000-000000000000}"/>
          </ac:spMkLst>
        </pc:spChg>
        <pc:spChg chg="mod">
          <ac:chgData name="shivam kumar" userId="803f10405b8ba1d5" providerId="LiveId" clId="{B7D96148-C89A-43AE-A400-829E5D79DDA3}" dt="2024-04-10T15:24:50.553" v="754" actId="20577"/>
          <ac:spMkLst>
            <pc:docMk/>
            <pc:sldMk cId="0" sldId="261"/>
            <ac:spMk id="13" creationId="{00000000-0000-0000-0000-000000000000}"/>
          </ac:spMkLst>
        </pc:spChg>
        <pc:picChg chg="del">
          <ac:chgData name="shivam kumar" userId="803f10405b8ba1d5" providerId="LiveId" clId="{B7D96148-C89A-43AE-A400-829E5D79DDA3}" dt="2024-04-10T15:07:57.252" v="555" actId="478"/>
          <ac:picMkLst>
            <pc:docMk/>
            <pc:sldMk cId="0" sldId="261"/>
            <ac:picMk id="5" creationId="{00000000-0000-0000-0000-000000000000}"/>
          </ac:picMkLst>
        </pc:picChg>
        <pc:picChg chg="del mod">
          <ac:chgData name="shivam kumar" userId="803f10405b8ba1d5" providerId="LiveId" clId="{B7D96148-C89A-43AE-A400-829E5D79DDA3}" dt="2024-04-10T15:08:33.124" v="569" actId="478"/>
          <ac:picMkLst>
            <pc:docMk/>
            <pc:sldMk cId="0" sldId="261"/>
            <ac:picMk id="8" creationId="{00000000-0000-0000-0000-000000000000}"/>
          </ac:picMkLst>
        </pc:picChg>
        <pc:picChg chg="del">
          <ac:chgData name="shivam kumar" userId="803f10405b8ba1d5" providerId="LiveId" clId="{B7D96148-C89A-43AE-A400-829E5D79DDA3}" dt="2024-04-10T15:09:28.143" v="581" actId="478"/>
          <ac:picMkLst>
            <pc:docMk/>
            <pc:sldMk cId="0" sldId="261"/>
            <ac:picMk id="11" creationId="{00000000-0000-0000-0000-000000000000}"/>
          </ac:picMkLst>
        </pc:picChg>
        <pc:picChg chg="add mod">
          <ac:chgData name="shivam kumar" userId="803f10405b8ba1d5" providerId="LiveId" clId="{B7D96148-C89A-43AE-A400-829E5D79DDA3}" dt="2024-04-10T15:21:59.137" v="701" actId="1076"/>
          <ac:picMkLst>
            <pc:docMk/>
            <pc:sldMk cId="0" sldId="261"/>
            <ac:picMk id="15" creationId="{36BC712B-2D12-6E35-65A3-09BBFF81160F}"/>
          </ac:picMkLst>
        </pc:picChg>
        <pc:picChg chg="add mod">
          <ac:chgData name="shivam kumar" userId="803f10405b8ba1d5" providerId="LiveId" clId="{B7D96148-C89A-43AE-A400-829E5D79DDA3}" dt="2024-04-10T15:22:11.022" v="704" actId="14100"/>
          <ac:picMkLst>
            <pc:docMk/>
            <pc:sldMk cId="0" sldId="261"/>
            <ac:picMk id="17" creationId="{085AE5B8-94D7-3854-83F6-051FDE55F72B}"/>
          </ac:picMkLst>
        </pc:picChg>
        <pc:picChg chg="add mod">
          <ac:chgData name="shivam kumar" userId="803f10405b8ba1d5" providerId="LiveId" clId="{B7D96148-C89A-43AE-A400-829E5D79DDA3}" dt="2024-04-10T15:22:20.102" v="706" actId="14100"/>
          <ac:picMkLst>
            <pc:docMk/>
            <pc:sldMk cId="0" sldId="261"/>
            <ac:picMk id="19" creationId="{0FC18C03-3CE9-0115-5FC3-A16D91F30EB6}"/>
          </ac:picMkLst>
        </pc:picChg>
      </pc:sldChg>
      <pc:sldChg chg="del">
        <pc:chgData name="shivam kumar" userId="803f10405b8ba1d5" providerId="LiveId" clId="{B7D96148-C89A-43AE-A400-829E5D79DDA3}" dt="2024-04-10T14:50:26.824" v="392" actId="47"/>
        <pc:sldMkLst>
          <pc:docMk/>
          <pc:sldMk cId="0" sldId="262"/>
        </pc:sldMkLst>
      </pc:sldChg>
      <pc:sldChg chg="del">
        <pc:chgData name="shivam kumar" userId="803f10405b8ba1d5" providerId="LiveId" clId="{B7D96148-C89A-43AE-A400-829E5D79DDA3}" dt="2024-04-10T14:50:23.669" v="391" actId="47"/>
        <pc:sldMkLst>
          <pc:docMk/>
          <pc:sldMk cId="0" sldId="263"/>
        </pc:sldMkLst>
      </pc:sldChg>
      <pc:sldChg chg="addSp delSp modSp mod">
        <pc:chgData name="shivam kumar" userId="803f10405b8ba1d5" providerId="LiveId" clId="{B7D96148-C89A-43AE-A400-829E5D79DDA3}" dt="2024-04-10T15:36:48.661" v="944" actId="113"/>
        <pc:sldMkLst>
          <pc:docMk/>
          <pc:sldMk cId="0" sldId="264"/>
        </pc:sldMkLst>
        <pc:spChg chg="mod">
          <ac:chgData name="shivam kumar" userId="803f10405b8ba1d5" providerId="LiveId" clId="{B7D96148-C89A-43AE-A400-829E5D79DDA3}" dt="2024-04-10T15:32:34.881" v="891" actId="1076"/>
          <ac:spMkLst>
            <pc:docMk/>
            <pc:sldMk cId="0" sldId="264"/>
            <ac:spMk id="3" creationId="{00000000-0000-0000-0000-000000000000}"/>
          </ac:spMkLst>
        </pc:spChg>
        <pc:spChg chg="mod">
          <ac:chgData name="shivam kumar" userId="803f10405b8ba1d5" providerId="LiveId" clId="{B7D96148-C89A-43AE-A400-829E5D79DDA3}" dt="2024-04-10T15:36:48.661" v="944" actId="113"/>
          <ac:spMkLst>
            <pc:docMk/>
            <pc:sldMk cId="0" sldId="264"/>
            <ac:spMk id="4" creationId="{00000000-0000-0000-0000-000000000000}"/>
          </ac:spMkLst>
        </pc:spChg>
        <pc:spChg chg="mod">
          <ac:chgData name="shivam kumar" userId="803f10405b8ba1d5" providerId="LiveId" clId="{B7D96148-C89A-43AE-A400-829E5D79DDA3}" dt="2024-04-10T15:35:41.969" v="934" actId="1076"/>
          <ac:spMkLst>
            <pc:docMk/>
            <pc:sldMk cId="0" sldId="264"/>
            <ac:spMk id="6" creationId="{00000000-0000-0000-0000-000000000000}"/>
          </ac:spMkLst>
        </pc:spChg>
        <pc:spChg chg="mod">
          <ac:chgData name="shivam kumar" userId="803f10405b8ba1d5" providerId="LiveId" clId="{B7D96148-C89A-43AE-A400-829E5D79DDA3}" dt="2024-04-10T15:35:53.239" v="936" actId="14100"/>
          <ac:spMkLst>
            <pc:docMk/>
            <pc:sldMk cId="0" sldId="264"/>
            <ac:spMk id="7" creationId="{00000000-0000-0000-0000-000000000000}"/>
          </ac:spMkLst>
        </pc:spChg>
        <pc:spChg chg="mod">
          <ac:chgData name="shivam kumar" userId="803f10405b8ba1d5" providerId="LiveId" clId="{B7D96148-C89A-43AE-A400-829E5D79DDA3}" dt="2024-04-10T15:33:03.387" v="894" actId="1076"/>
          <ac:spMkLst>
            <pc:docMk/>
            <pc:sldMk cId="0" sldId="264"/>
            <ac:spMk id="9" creationId="{00000000-0000-0000-0000-000000000000}"/>
          </ac:spMkLst>
        </pc:spChg>
        <pc:spChg chg="mod">
          <ac:chgData name="shivam kumar" userId="803f10405b8ba1d5" providerId="LiveId" clId="{B7D96148-C89A-43AE-A400-829E5D79DDA3}" dt="2024-04-10T15:36:03.118" v="938" actId="14100"/>
          <ac:spMkLst>
            <pc:docMk/>
            <pc:sldMk cId="0" sldId="264"/>
            <ac:spMk id="10" creationId="{00000000-0000-0000-0000-000000000000}"/>
          </ac:spMkLst>
        </pc:spChg>
        <pc:spChg chg="mod">
          <ac:chgData name="shivam kumar" userId="803f10405b8ba1d5" providerId="LiveId" clId="{B7D96148-C89A-43AE-A400-829E5D79DDA3}" dt="2024-04-10T15:33:03.387" v="894" actId="1076"/>
          <ac:spMkLst>
            <pc:docMk/>
            <pc:sldMk cId="0" sldId="264"/>
            <ac:spMk id="12" creationId="{00000000-0000-0000-0000-000000000000}"/>
          </ac:spMkLst>
        </pc:spChg>
        <pc:spChg chg="mod">
          <ac:chgData name="shivam kumar" userId="803f10405b8ba1d5" providerId="LiveId" clId="{B7D96148-C89A-43AE-A400-829E5D79DDA3}" dt="2024-04-10T15:36:17.493" v="941" actId="14100"/>
          <ac:spMkLst>
            <pc:docMk/>
            <pc:sldMk cId="0" sldId="264"/>
            <ac:spMk id="13" creationId="{00000000-0000-0000-0000-000000000000}"/>
          </ac:spMkLst>
        </pc:spChg>
        <pc:spChg chg="add del mod">
          <ac:chgData name="shivam kumar" userId="803f10405b8ba1d5" providerId="LiveId" clId="{B7D96148-C89A-43AE-A400-829E5D79DDA3}" dt="2024-04-10T15:32:19.519" v="887"/>
          <ac:spMkLst>
            <pc:docMk/>
            <pc:sldMk cId="0" sldId="264"/>
            <ac:spMk id="22" creationId="{227DA5E3-4AB0-133B-2037-82FB9D5A7473}"/>
          </ac:spMkLst>
        </pc:spChg>
        <pc:spChg chg="add mod">
          <ac:chgData name="shivam kumar" userId="803f10405b8ba1d5" providerId="LiveId" clId="{B7D96148-C89A-43AE-A400-829E5D79DDA3}" dt="2024-04-10T15:34:04.894" v="904" actId="1076"/>
          <ac:spMkLst>
            <pc:docMk/>
            <pc:sldMk cId="0" sldId="264"/>
            <ac:spMk id="23" creationId="{FD83FE85-A91C-E0FC-E07F-A61E19CDB1D9}"/>
          </ac:spMkLst>
        </pc:spChg>
        <pc:spChg chg="add del mod">
          <ac:chgData name="shivam kumar" userId="803f10405b8ba1d5" providerId="LiveId" clId="{B7D96148-C89A-43AE-A400-829E5D79DDA3}" dt="2024-04-10T15:34:26.805" v="908"/>
          <ac:spMkLst>
            <pc:docMk/>
            <pc:sldMk cId="0" sldId="264"/>
            <ac:spMk id="24" creationId="{E6BBE13D-41DA-409A-53C3-561E4F4A8137}"/>
          </ac:spMkLst>
        </pc:spChg>
        <pc:spChg chg="add mod">
          <ac:chgData name="shivam kumar" userId="803f10405b8ba1d5" providerId="LiveId" clId="{B7D96148-C89A-43AE-A400-829E5D79DDA3}" dt="2024-04-10T15:36:21.400" v="942" actId="14100"/>
          <ac:spMkLst>
            <pc:docMk/>
            <pc:sldMk cId="0" sldId="264"/>
            <ac:spMk id="25" creationId="{A4BCC77B-DDCF-2CF8-23F8-277ED98FF23F}"/>
          </ac:spMkLst>
        </pc:spChg>
        <pc:picChg chg="del mod">
          <ac:chgData name="shivam kumar" userId="803f10405b8ba1d5" providerId="LiveId" clId="{B7D96148-C89A-43AE-A400-829E5D79DDA3}" dt="2024-04-10T15:10:13.133" v="596" actId="478"/>
          <ac:picMkLst>
            <pc:docMk/>
            <pc:sldMk cId="0" sldId="264"/>
            <ac:picMk id="5" creationId="{00000000-0000-0000-0000-000000000000}"/>
          </ac:picMkLst>
        </pc:picChg>
        <pc:picChg chg="del">
          <ac:chgData name="shivam kumar" userId="803f10405b8ba1d5" providerId="LiveId" clId="{B7D96148-C89A-43AE-A400-829E5D79DDA3}" dt="2024-04-10T15:10:51.779" v="612" actId="478"/>
          <ac:picMkLst>
            <pc:docMk/>
            <pc:sldMk cId="0" sldId="264"/>
            <ac:picMk id="8" creationId="{00000000-0000-0000-0000-000000000000}"/>
          </ac:picMkLst>
        </pc:picChg>
        <pc:picChg chg="del">
          <ac:chgData name="shivam kumar" userId="803f10405b8ba1d5" providerId="LiveId" clId="{B7D96148-C89A-43AE-A400-829E5D79DDA3}" dt="2024-04-10T15:13:35.160" v="624" actId="478"/>
          <ac:picMkLst>
            <pc:docMk/>
            <pc:sldMk cId="0" sldId="264"/>
            <ac:picMk id="11" creationId="{00000000-0000-0000-0000-000000000000}"/>
          </ac:picMkLst>
        </pc:picChg>
        <pc:picChg chg="add mod">
          <ac:chgData name="shivam kumar" userId="803f10405b8ba1d5" providerId="LiveId" clId="{B7D96148-C89A-43AE-A400-829E5D79DDA3}" dt="2024-04-10T15:33:03.387" v="894" actId="1076"/>
          <ac:picMkLst>
            <pc:docMk/>
            <pc:sldMk cId="0" sldId="264"/>
            <ac:picMk id="15" creationId="{CA28E916-4C4C-F97C-E7E7-C0D2A9DBB983}"/>
          </ac:picMkLst>
        </pc:picChg>
        <pc:picChg chg="add mod">
          <ac:chgData name="shivam kumar" userId="803f10405b8ba1d5" providerId="LiveId" clId="{B7D96148-C89A-43AE-A400-829E5D79DDA3}" dt="2024-04-10T15:33:03.387" v="894" actId="1076"/>
          <ac:picMkLst>
            <pc:docMk/>
            <pc:sldMk cId="0" sldId="264"/>
            <ac:picMk id="17" creationId="{72499BCC-E888-3BDC-48D2-86FD27D22D4D}"/>
          </ac:picMkLst>
        </pc:picChg>
        <pc:picChg chg="add mod">
          <ac:chgData name="shivam kumar" userId="803f10405b8ba1d5" providerId="LiveId" clId="{B7D96148-C89A-43AE-A400-829E5D79DDA3}" dt="2024-04-10T15:33:03.387" v="894" actId="1076"/>
          <ac:picMkLst>
            <pc:docMk/>
            <pc:sldMk cId="0" sldId="264"/>
            <ac:picMk id="19" creationId="{44089DB6-CBBB-7CCE-BF27-DB45FB430BBF}"/>
          </ac:picMkLst>
        </pc:picChg>
        <pc:picChg chg="add mod">
          <ac:chgData name="shivam kumar" userId="803f10405b8ba1d5" providerId="LiveId" clId="{B7D96148-C89A-43AE-A400-829E5D79DDA3}" dt="2024-04-10T15:34:16.894" v="906" actId="1076"/>
          <ac:picMkLst>
            <pc:docMk/>
            <pc:sldMk cId="0" sldId="264"/>
            <ac:picMk id="21" creationId="{F462C7EC-94CA-4511-9F99-C9D278F4933F}"/>
          </ac:picMkLst>
        </pc:picChg>
      </pc:sldChg>
      <pc:sldChg chg="delSp modSp mod">
        <pc:chgData name="shivam kumar" userId="803f10405b8ba1d5" providerId="LiveId" clId="{B7D96148-C89A-43AE-A400-829E5D79DDA3}" dt="2024-04-10T15:35:25.743" v="933" actId="1076"/>
        <pc:sldMkLst>
          <pc:docMk/>
          <pc:sldMk cId="0" sldId="265"/>
        </pc:sldMkLst>
        <pc:spChg chg="mod">
          <ac:chgData name="shivam kumar" userId="803f10405b8ba1d5" providerId="LiveId" clId="{B7D96148-C89A-43AE-A400-829E5D79DDA3}" dt="2024-04-10T15:35:18.276" v="932" actId="1076"/>
          <ac:spMkLst>
            <pc:docMk/>
            <pc:sldMk cId="0" sldId="265"/>
            <ac:spMk id="3" creationId="{00000000-0000-0000-0000-000000000000}"/>
          </ac:spMkLst>
        </pc:spChg>
        <pc:spChg chg="mod">
          <ac:chgData name="shivam kumar" userId="803f10405b8ba1d5" providerId="LiveId" clId="{B7D96148-C89A-43AE-A400-829E5D79DDA3}" dt="2024-04-10T15:35:25.743" v="933" actId="1076"/>
          <ac:spMkLst>
            <pc:docMk/>
            <pc:sldMk cId="0" sldId="265"/>
            <ac:spMk id="4" creationId="{00000000-0000-0000-0000-000000000000}"/>
          </ac:spMkLst>
        </pc:spChg>
        <pc:spChg chg="del">
          <ac:chgData name="shivam kumar" userId="803f10405b8ba1d5" providerId="LiveId" clId="{B7D96148-C89A-43AE-A400-829E5D79DDA3}" dt="2024-04-10T15:34:37.220" v="910" actId="478"/>
          <ac:spMkLst>
            <pc:docMk/>
            <pc:sldMk cId="0" sldId="265"/>
            <ac:spMk id="5" creationId="{00000000-0000-0000-0000-000000000000}"/>
          </ac:spMkLst>
        </pc:spChg>
        <pc:spChg chg="del">
          <ac:chgData name="shivam kumar" userId="803f10405b8ba1d5" providerId="LiveId" clId="{B7D96148-C89A-43AE-A400-829E5D79DDA3}" dt="2024-04-10T15:34:32.349" v="909" actId="478"/>
          <ac:spMkLst>
            <pc:docMk/>
            <pc:sldMk cId="0" sldId="265"/>
            <ac:spMk id="6" creationId="{00000000-0000-0000-0000-000000000000}"/>
          </ac:spMkLst>
        </pc:spChg>
        <pc:spChg chg="del">
          <ac:chgData name="shivam kumar" userId="803f10405b8ba1d5" providerId="LiveId" clId="{B7D96148-C89A-43AE-A400-829E5D79DDA3}" dt="2024-04-10T15:34:37.220" v="910" actId="478"/>
          <ac:spMkLst>
            <pc:docMk/>
            <pc:sldMk cId="0" sldId="265"/>
            <ac:spMk id="7" creationId="{00000000-0000-0000-0000-000000000000}"/>
          </ac:spMkLst>
        </pc:spChg>
        <pc:spChg chg="del">
          <ac:chgData name="shivam kumar" userId="803f10405b8ba1d5" providerId="LiveId" clId="{B7D96148-C89A-43AE-A400-829E5D79DDA3}" dt="2024-04-10T15:34:37.220" v="910" actId="478"/>
          <ac:spMkLst>
            <pc:docMk/>
            <pc:sldMk cId="0" sldId="265"/>
            <ac:spMk id="8" creationId="{00000000-0000-0000-0000-000000000000}"/>
          </ac:spMkLst>
        </pc:spChg>
        <pc:spChg chg="del">
          <ac:chgData name="shivam kumar" userId="803f10405b8ba1d5" providerId="LiveId" clId="{B7D96148-C89A-43AE-A400-829E5D79DDA3}" dt="2024-04-10T15:34:37.220" v="910" actId="478"/>
          <ac:spMkLst>
            <pc:docMk/>
            <pc:sldMk cId="0" sldId="265"/>
            <ac:spMk id="9" creationId="{00000000-0000-0000-0000-000000000000}"/>
          </ac:spMkLst>
        </pc:spChg>
        <pc:spChg chg="del">
          <ac:chgData name="shivam kumar" userId="803f10405b8ba1d5" providerId="LiveId" clId="{B7D96148-C89A-43AE-A400-829E5D79DDA3}" dt="2024-04-10T15:34:37.220" v="910" actId="478"/>
          <ac:spMkLst>
            <pc:docMk/>
            <pc:sldMk cId="0" sldId="265"/>
            <ac:spMk id="10" creationId="{00000000-0000-0000-0000-000000000000}"/>
          </ac:spMkLst>
        </pc:spChg>
        <pc:spChg chg="del">
          <ac:chgData name="shivam kumar" userId="803f10405b8ba1d5" providerId="LiveId" clId="{B7D96148-C89A-43AE-A400-829E5D79DDA3}" dt="2024-04-10T15:34:37.220" v="910" actId="478"/>
          <ac:spMkLst>
            <pc:docMk/>
            <pc:sldMk cId="0" sldId="265"/>
            <ac:spMk id="11" creationId="{00000000-0000-0000-0000-000000000000}"/>
          </ac:spMkLst>
        </pc:spChg>
        <pc:picChg chg="del">
          <ac:chgData name="shivam kumar" userId="803f10405b8ba1d5" providerId="LiveId" clId="{B7D96148-C89A-43AE-A400-829E5D79DDA3}" dt="2024-04-10T15:34:41.517" v="911" actId="478"/>
          <ac:picMkLst>
            <pc:docMk/>
            <pc:sldMk cId="0" sldId="265"/>
            <ac:picMk id="12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0831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27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24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18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95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89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1"/>
          <p:cNvSpPr/>
          <p:nvPr/>
        </p:nvSpPr>
        <p:spPr>
          <a:xfrm>
            <a:off x="833199" y="1352788"/>
            <a:ext cx="6233295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</a:rPr>
              <a:t>Galadriel Tweet Agent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833199" y="3352443"/>
            <a:ext cx="6157805" cy="1271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AI-Powered Tweet Analysis and Generation powered by Galadriel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5" name="Text 1"/>
          <p:cNvSpPr/>
          <p:nvPr/>
        </p:nvSpPr>
        <p:spPr>
          <a:xfrm>
            <a:off x="856059" y="613892"/>
            <a:ext cx="645914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IN" sz="4400" b="1" i="0" dirty="0">
                <a:solidFill>
                  <a:schemeClr val="bg1"/>
                </a:solidFill>
                <a:effectLst/>
                <a:latin typeface="-apple-system"/>
              </a:rPr>
              <a:t>Problem</a:t>
            </a:r>
            <a:endParaRPr lang="en-US" sz="4374" dirty="0">
              <a:solidFill>
                <a:schemeClr val="bg1"/>
              </a:solidFill>
            </a:endParaRPr>
          </a:p>
        </p:txBody>
      </p:sp>
      <p:sp>
        <p:nvSpPr>
          <p:cNvPr id="6" name="Shape 2"/>
          <p:cNvSpPr/>
          <p:nvPr/>
        </p:nvSpPr>
        <p:spPr>
          <a:xfrm>
            <a:off x="1141412" y="2205925"/>
            <a:ext cx="45719" cy="4050072"/>
          </a:xfrm>
          <a:prstGeom prst="roundRect">
            <a:avLst>
              <a:gd name="adj" fmla="val 225151"/>
            </a:avLst>
          </a:prstGeom>
          <a:solidFill>
            <a:srgbClr val="194A9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3"/>
          <p:cNvSpPr/>
          <p:nvPr/>
        </p:nvSpPr>
        <p:spPr>
          <a:xfrm>
            <a:off x="1435794" y="2357253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194A9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Shape 4"/>
          <p:cNvSpPr/>
          <p:nvPr/>
        </p:nvSpPr>
        <p:spPr>
          <a:xfrm>
            <a:off x="935851" y="212954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5"/>
          <p:cNvSpPr/>
          <p:nvPr/>
        </p:nvSpPr>
        <p:spPr>
          <a:xfrm>
            <a:off x="1094799" y="2171218"/>
            <a:ext cx="18204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2349380" y="2188043"/>
            <a:ext cx="7305257" cy="3682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b="1" dirty="0">
                <a:solidFill>
                  <a:schemeClr val="bg1"/>
                </a:solidFill>
              </a:rPr>
              <a:t>Difficulty Maintaining Consistent Tone</a:t>
            </a:r>
          </a:p>
        </p:txBody>
      </p:sp>
      <p:sp>
        <p:nvSpPr>
          <p:cNvPr id="11" name="Text 7"/>
          <p:cNvSpPr/>
          <p:nvPr/>
        </p:nvSpPr>
        <p:spPr>
          <a:xfrm>
            <a:off x="2385616" y="2908511"/>
            <a:ext cx="7662268" cy="12814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1391384" y="3641412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194A9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Shape 9"/>
          <p:cNvSpPr/>
          <p:nvPr/>
        </p:nvSpPr>
        <p:spPr>
          <a:xfrm>
            <a:off x="891441" y="341370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0"/>
          <p:cNvSpPr/>
          <p:nvPr/>
        </p:nvSpPr>
        <p:spPr>
          <a:xfrm>
            <a:off x="1050389" y="3455377"/>
            <a:ext cx="18204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2345313" y="3471350"/>
            <a:ext cx="673760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b="1" dirty="0">
                <a:solidFill>
                  <a:schemeClr val="bg1"/>
                </a:solidFill>
              </a:rPr>
              <a:t>Complexity of Understanding Sentiment</a:t>
            </a:r>
          </a:p>
        </p:txBody>
      </p:sp>
      <p:sp>
        <p:nvSpPr>
          <p:cNvPr id="16" name="Text 12"/>
          <p:cNvSpPr/>
          <p:nvPr/>
        </p:nvSpPr>
        <p:spPr>
          <a:xfrm>
            <a:off x="2363470" y="3942700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1415681" y="513667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194A9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Shape 14"/>
          <p:cNvSpPr/>
          <p:nvPr/>
        </p:nvSpPr>
        <p:spPr>
          <a:xfrm>
            <a:off x="915738" y="490896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9" name="Text 15"/>
          <p:cNvSpPr/>
          <p:nvPr/>
        </p:nvSpPr>
        <p:spPr>
          <a:xfrm>
            <a:off x="1074686" y="4950636"/>
            <a:ext cx="18204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6"/>
          <p:cNvSpPr/>
          <p:nvPr/>
        </p:nvSpPr>
        <p:spPr>
          <a:xfrm>
            <a:off x="2398146" y="4969864"/>
            <a:ext cx="645704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b="1" i="0" dirty="0">
                <a:solidFill>
                  <a:srgbClr val="E6EDF3"/>
                </a:solidFill>
                <a:effectLst/>
                <a:latin typeface="-apple-system"/>
              </a:rPr>
              <a:t>Lack of Automated Tweet Generation</a:t>
            </a:r>
            <a:endParaRPr lang="en-US" sz="2187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657BAC-1852-7C4E-50DE-419309007773}"/>
              </a:ext>
            </a:extLst>
          </p:cNvPr>
          <p:cNvSpPr txBox="1"/>
          <p:nvPr/>
        </p:nvSpPr>
        <p:spPr>
          <a:xfrm flipH="1">
            <a:off x="2213391" y="2591470"/>
            <a:ext cx="11719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Users struggle to create tweets that match the tone and style of their previous posts.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5DB2C4-35E9-F292-94D5-BDB1DCC097F2}"/>
              </a:ext>
            </a:extLst>
          </p:cNvPr>
          <p:cNvSpPr txBox="1"/>
          <p:nvPr/>
        </p:nvSpPr>
        <p:spPr>
          <a:xfrm>
            <a:off x="2168981" y="3993258"/>
            <a:ext cx="1201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Analyzing the sentiment behind each tweet manually is time-consuming and complex for users.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312357-59A6-AAFB-107B-BE8FB04685B8}"/>
              </a:ext>
            </a:extLst>
          </p:cNvPr>
          <p:cNvSpPr txBox="1"/>
          <p:nvPr/>
        </p:nvSpPr>
        <p:spPr>
          <a:xfrm>
            <a:off x="2193278" y="5437959"/>
            <a:ext cx="1207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Users need an automated way to generate personalized tweets that align with their past patterns and sentiment.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177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10391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1"/>
          <p:cNvSpPr/>
          <p:nvPr/>
        </p:nvSpPr>
        <p:spPr>
          <a:xfrm>
            <a:off x="1322742" y="78467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400" b="1" dirty="0">
                <a:solidFill>
                  <a:srgbClr val="F5F0F0"/>
                </a:solidFill>
                <a:latin typeface="-apple-system"/>
                <a:ea typeface="adonis-web" pitchFamily="34" charset="-122"/>
              </a:rPr>
              <a:t>Solution</a:t>
            </a:r>
            <a:endParaRPr lang="en-US" sz="4400" b="1" dirty="0">
              <a:latin typeface="-apple-system"/>
            </a:endParaRPr>
          </a:p>
        </p:txBody>
      </p:sp>
      <p:sp>
        <p:nvSpPr>
          <p:cNvPr id="5" name="Text 2"/>
          <p:cNvSpPr/>
          <p:nvPr/>
        </p:nvSpPr>
        <p:spPr>
          <a:xfrm>
            <a:off x="1808917" y="1900513"/>
            <a:ext cx="7844238" cy="6140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/>
            <a:r>
              <a:rPr lang="en-US" sz="3200" b="1" i="0" dirty="0">
                <a:solidFill>
                  <a:srgbClr val="E6EDF3"/>
                </a:solidFill>
                <a:effectLst/>
                <a:latin typeface="-apple-system"/>
              </a:rPr>
              <a:t>Personalized Tweet Generation and Sentiment Analysis</a:t>
            </a:r>
          </a:p>
        </p:txBody>
      </p:sp>
      <p:sp>
        <p:nvSpPr>
          <p:cNvPr id="6" name="Text 3"/>
          <p:cNvSpPr/>
          <p:nvPr/>
        </p:nvSpPr>
        <p:spPr>
          <a:xfrm>
            <a:off x="1456524" y="3035956"/>
            <a:ext cx="5193658" cy="33405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E6EDF3"/>
                </a:solidFill>
                <a:effectLst/>
                <a:latin typeface="-apple-system"/>
              </a:rPr>
              <a:t>The app automates tweet extraction using a Chrome extension for seamless data gathering.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E6EDF3"/>
              </a:solidFill>
              <a:effectLst/>
              <a:latin typeface="-apple-system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E6EDF3"/>
                </a:solidFill>
                <a:effectLst/>
                <a:latin typeface="-apple-system"/>
              </a:rPr>
              <a:t>AI agents evaluate tweet sentiment to provide insights into emotional tone and key phrases.</a:t>
            </a:r>
          </a:p>
        </p:txBody>
      </p:sp>
      <p:sp>
        <p:nvSpPr>
          <p:cNvPr id="8" name="Text 5"/>
          <p:cNvSpPr/>
          <p:nvPr/>
        </p:nvSpPr>
        <p:spPr>
          <a:xfrm>
            <a:off x="8210613" y="3119084"/>
            <a:ext cx="5494995" cy="34479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E6EDF3"/>
                </a:solidFill>
                <a:effectLst/>
                <a:latin typeface="-apple-system"/>
              </a:rPr>
              <a:t>The app generates new tweets that align with the user's style by learning from historical tweets.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E6EDF3"/>
              </a:solidFill>
              <a:effectLst/>
              <a:latin typeface="-apple-system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E6EDF3"/>
                </a:solidFill>
                <a:effectLst/>
                <a:latin typeface="-apple-system"/>
              </a:rPr>
              <a:t>It offers detailed sentiment analysis to help users understand and improve their tweet content.</a:t>
            </a:r>
          </a:p>
        </p:txBody>
      </p:sp>
    </p:spTree>
    <p:extLst>
      <p:ext uri="{BB962C8B-B14F-4D97-AF65-F5344CB8AC3E}">
        <p14:creationId xmlns:p14="http://schemas.microsoft.com/office/powerpoint/2010/main" val="329690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1000623" y="626727"/>
            <a:ext cx="951999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400" b="1" dirty="0">
                <a:solidFill>
                  <a:schemeClr val="bg1"/>
                </a:solidFill>
              </a:rPr>
              <a:t>Approach</a:t>
            </a:r>
          </a:p>
        </p:txBody>
      </p:sp>
      <p:sp>
        <p:nvSpPr>
          <p:cNvPr id="6" name="Text 2"/>
          <p:cNvSpPr/>
          <p:nvPr/>
        </p:nvSpPr>
        <p:spPr>
          <a:xfrm>
            <a:off x="827711" y="3703956"/>
            <a:ext cx="2976086" cy="5162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/>
            <a:r>
              <a:rPr lang="en-IN" sz="2400" b="1" i="0" dirty="0">
                <a:solidFill>
                  <a:srgbClr val="E6EDF3"/>
                </a:solidFill>
                <a:effectLst/>
                <a:latin typeface="-apple-system"/>
              </a:rPr>
              <a:t>Tweet Extraction via Chrome Extension</a:t>
            </a:r>
          </a:p>
        </p:txBody>
      </p:sp>
      <p:sp>
        <p:nvSpPr>
          <p:cNvPr id="7" name="Text 3"/>
          <p:cNvSpPr/>
          <p:nvPr/>
        </p:nvSpPr>
        <p:spPr>
          <a:xfrm>
            <a:off x="349082" y="4919274"/>
            <a:ext cx="3555733" cy="22265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Automates the process of fetching tweets using search criteria or user ID.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Efficiently stores tweet data for further analysis by AI agents.</a:t>
            </a:r>
          </a:p>
        </p:txBody>
      </p:sp>
      <p:sp>
        <p:nvSpPr>
          <p:cNvPr id="9" name="Text 4"/>
          <p:cNvSpPr/>
          <p:nvPr/>
        </p:nvSpPr>
        <p:spPr>
          <a:xfrm>
            <a:off x="4328264" y="3703956"/>
            <a:ext cx="2976086" cy="51626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/>
            <a:r>
              <a:rPr lang="en-IN" sz="2400" b="1" i="0" dirty="0">
                <a:solidFill>
                  <a:srgbClr val="E6EDF3"/>
                </a:solidFill>
                <a:effectLst/>
                <a:latin typeface="-apple-system"/>
              </a:rPr>
              <a:t>AI-Driven Sentiment Analysis</a:t>
            </a:r>
          </a:p>
        </p:txBody>
      </p:sp>
      <p:sp>
        <p:nvSpPr>
          <p:cNvPr id="10" name="Text 5"/>
          <p:cNvSpPr/>
          <p:nvPr/>
        </p:nvSpPr>
        <p:spPr>
          <a:xfrm>
            <a:off x="4055787" y="4958813"/>
            <a:ext cx="3288182" cy="26484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AI agents analyze tweet sentiment, tone, and style.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Identifies emotional context and key phrases to learn the user’s voice.</a:t>
            </a:r>
          </a:p>
        </p:txBody>
      </p:sp>
      <p:sp>
        <p:nvSpPr>
          <p:cNvPr id="12" name="Text 6"/>
          <p:cNvSpPr/>
          <p:nvPr/>
        </p:nvSpPr>
        <p:spPr>
          <a:xfrm>
            <a:off x="7828817" y="3651794"/>
            <a:ext cx="275476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/>
            <a:r>
              <a:rPr lang="en-IN" sz="2400" b="1" i="0" dirty="0">
                <a:solidFill>
                  <a:srgbClr val="E6EDF3"/>
                </a:solidFill>
                <a:effectLst/>
                <a:latin typeface="-apple-system"/>
              </a:rPr>
              <a:t>AI-Generated Personalized Tweets</a:t>
            </a:r>
          </a:p>
        </p:txBody>
      </p:sp>
      <p:sp>
        <p:nvSpPr>
          <p:cNvPr id="13" name="Text 7"/>
          <p:cNvSpPr/>
          <p:nvPr/>
        </p:nvSpPr>
        <p:spPr>
          <a:xfrm>
            <a:off x="10934094" y="4983453"/>
            <a:ext cx="3087624" cy="26484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Displays generated tweets with headings, descriptions, hashtags, and tags.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Ensures user-friendly publishing to maintain social media consistency and engagement.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40E104-49C0-F15C-AA7D-9F7977F0A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7" idx="6"/>
            <a:endCxn id="16" idx="2"/>
          </p:cNvCxnSpPr>
          <p:nvPr/>
        </p:nvCxnSpPr>
        <p:spPr>
          <a:xfrm flipV="1">
            <a:off x="2460566" y="2236395"/>
            <a:ext cx="9404529" cy="203592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A58261E-A431-66D5-CAF2-F176E4D7A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18149" y="1842223"/>
            <a:ext cx="1169794" cy="114738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204B9A-4CC4-76B6-7C9A-0945BB210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97224" y="1754799"/>
            <a:ext cx="1158589" cy="116979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E393B46-63B8-5C2A-450F-BA4633F8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865095" y="1668306"/>
            <a:ext cx="1080148" cy="113617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554205C-815A-F16D-FD91-29F8B549A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01976" y="1866295"/>
            <a:ext cx="1158590" cy="114738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Placeholder 93" descr="stack of papers icon">
            <a:extLst>
              <a:ext uri="{FF2B5EF4-FFF2-40B4-BE49-F238E27FC236}">
                <a16:creationId xmlns:a16="http://schemas.microsoft.com/office/drawing/2014/main" id="{2BB64F6D-1E37-F6F6-3EE7-A801FD3276C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941031" y="1824372"/>
            <a:ext cx="939680" cy="906062"/>
          </a:xfrm>
          <a:prstGeom prst="rect">
            <a:avLst/>
          </a:prstGeom>
        </p:spPr>
      </p:pic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5B09C23A-E626-4177-26F8-3166FAA912F1}"/>
              </a:ext>
            </a:extLst>
          </p:cNvPr>
          <p:cNvSpPr txBox="1">
            <a:spLocks/>
          </p:cNvSpPr>
          <p:nvPr/>
        </p:nvSpPr>
        <p:spPr>
          <a:xfrm>
            <a:off x="13370380" y="1948848"/>
            <a:ext cx="545911" cy="580029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1FC6F8-0BCD-47E9-9C64-690771D9C14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" name="Picture Placeholder 10" descr="Group of people with solid fill">
            <a:extLst>
              <a:ext uri="{FF2B5EF4-FFF2-40B4-BE49-F238E27FC236}">
                <a16:creationId xmlns:a16="http://schemas.microsoft.com/office/drawing/2014/main" id="{BBB46FE9-0F8E-F608-7FCA-4A228CFE76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496054" y="2060260"/>
            <a:ext cx="782798" cy="771592"/>
          </a:xfrm>
          <a:prstGeom prst="rect">
            <a:avLst/>
          </a:prstGeom>
        </p:spPr>
      </p:pic>
      <p:pic>
        <p:nvPicPr>
          <p:cNvPr id="21" name="Picture Placeholder 17" descr="Robot with solid fill">
            <a:extLst>
              <a:ext uri="{FF2B5EF4-FFF2-40B4-BE49-F238E27FC236}">
                <a16:creationId xmlns:a16="http://schemas.microsoft.com/office/drawing/2014/main" id="{6B67F602-6759-8C00-F947-F38E2C6E4D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630083" y="1866295"/>
            <a:ext cx="883651" cy="906062"/>
          </a:xfrm>
          <a:prstGeom prst="rect">
            <a:avLst/>
          </a:prstGeom>
        </p:spPr>
      </p:pic>
      <p:pic>
        <p:nvPicPr>
          <p:cNvPr id="22" name="Picture Placeholder 22" descr="Network with solid fill">
            <a:extLst>
              <a:ext uri="{FF2B5EF4-FFF2-40B4-BE49-F238E27FC236}">
                <a16:creationId xmlns:a16="http://schemas.microsoft.com/office/drawing/2014/main" id="{D209D3E8-E4D2-E2FD-2B82-0B31AC50B1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233633" y="1854955"/>
            <a:ext cx="950886" cy="1051737"/>
          </a:xfrm>
          <a:prstGeom prst="rect">
            <a:avLst/>
          </a:prstGeom>
        </p:spPr>
      </p:pic>
      <p:sp>
        <p:nvSpPr>
          <p:cNvPr id="23" name="Text 6">
            <a:extLst>
              <a:ext uri="{FF2B5EF4-FFF2-40B4-BE49-F238E27FC236}">
                <a16:creationId xmlns:a16="http://schemas.microsoft.com/office/drawing/2014/main" id="{6D18E187-15EC-F1DF-53C2-55418AD662E9}"/>
              </a:ext>
            </a:extLst>
          </p:cNvPr>
          <p:cNvSpPr/>
          <p:nvPr/>
        </p:nvSpPr>
        <p:spPr>
          <a:xfrm>
            <a:off x="11229608" y="3614903"/>
            <a:ext cx="275476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/>
            <a:r>
              <a:rPr lang="en-IN" sz="2400" b="1" i="0" dirty="0">
                <a:solidFill>
                  <a:srgbClr val="E6EDF3"/>
                </a:solidFill>
                <a:effectLst/>
                <a:latin typeface="-apple-system"/>
              </a:rPr>
              <a:t>Comprehensive Tweet Presentation</a:t>
            </a:r>
          </a:p>
        </p:txBody>
      </p:sp>
      <p:sp>
        <p:nvSpPr>
          <p:cNvPr id="24" name="Text 7">
            <a:extLst>
              <a:ext uri="{FF2B5EF4-FFF2-40B4-BE49-F238E27FC236}">
                <a16:creationId xmlns:a16="http://schemas.microsoft.com/office/drawing/2014/main" id="{E0158568-C83B-6CCB-E0A9-454FCD8A31DB}"/>
              </a:ext>
            </a:extLst>
          </p:cNvPr>
          <p:cNvSpPr/>
          <p:nvPr/>
        </p:nvSpPr>
        <p:spPr>
          <a:xfrm>
            <a:off x="7494941" y="4958812"/>
            <a:ext cx="3288182" cy="26484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Generates new tweets that align with the user’s style and tone.</a:t>
            </a:r>
            <a:endParaRPr lang="en-US" dirty="0">
              <a:solidFill>
                <a:srgbClr val="E6EDF3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Users can guide tweet creation using prompts for tailored content.</a:t>
            </a:r>
          </a:p>
        </p:txBody>
      </p:sp>
    </p:spTree>
    <p:extLst>
      <p:ext uri="{BB962C8B-B14F-4D97-AF65-F5344CB8AC3E}">
        <p14:creationId xmlns:p14="http://schemas.microsoft.com/office/powerpoint/2010/main" val="186157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10391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9" name="Title 39">
            <a:extLst>
              <a:ext uri="{FF2B5EF4-FFF2-40B4-BE49-F238E27FC236}">
                <a16:creationId xmlns:a16="http://schemas.microsoft.com/office/drawing/2014/main" id="{50D923BE-37B0-4F71-C057-8BF374F192D3}"/>
              </a:ext>
            </a:extLst>
          </p:cNvPr>
          <p:cNvSpPr txBox="1">
            <a:spLocks/>
          </p:cNvSpPr>
          <p:nvPr/>
        </p:nvSpPr>
        <p:spPr>
          <a:xfrm>
            <a:off x="1045910" y="514093"/>
            <a:ext cx="4104410" cy="895177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bg1"/>
                </a:solidFill>
              </a:rPr>
              <a:t>App Features</a:t>
            </a:r>
          </a:p>
        </p:txBody>
      </p:sp>
      <p:sp>
        <p:nvSpPr>
          <p:cNvPr id="10" name="Text Placeholder 75">
            <a:extLst>
              <a:ext uri="{FF2B5EF4-FFF2-40B4-BE49-F238E27FC236}">
                <a16:creationId xmlns:a16="http://schemas.microsoft.com/office/drawing/2014/main" id="{0F7B9C28-AEC4-D547-A184-668699B2DECE}"/>
              </a:ext>
            </a:extLst>
          </p:cNvPr>
          <p:cNvSpPr txBox="1">
            <a:spLocks/>
          </p:cNvSpPr>
          <p:nvPr/>
        </p:nvSpPr>
        <p:spPr>
          <a:xfrm>
            <a:off x="2143060" y="2156304"/>
            <a:ext cx="4189456" cy="48892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Tweet Extraction</a:t>
            </a:r>
          </a:p>
        </p:txBody>
      </p:sp>
      <p:sp>
        <p:nvSpPr>
          <p:cNvPr id="11" name="Text Placeholder 76">
            <a:extLst>
              <a:ext uri="{FF2B5EF4-FFF2-40B4-BE49-F238E27FC236}">
                <a16:creationId xmlns:a16="http://schemas.microsoft.com/office/drawing/2014/main" id="{2D5E8A86-B85C-C953-6218-CF2B0842D059}"/>
              </a:ext>
            </a:extLst>
          </p:cNvPr>
          <p:cNvSpPr txBox="1">
            <a:spLocks/>
          </p:cNvSpPr>
          <p:nvPr/>
        </p:nvSpPr>
        <p:spPr>
          <a:xfrm>
            <a:off x="2321107" y="2645226"/>
            <a:ext cx="4638240" cy="109960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</a:rPr>
              <a:t>A Chrome extension automates the collection of tweets based on search filters or user IDs.</a:t>
            </a:r>
            <a:endParaRPr lang="en-ZA" sz="2400" dirty="0">
              <a:solidFill>
                <a:schemeClr val="bg1"/>
              </a:solidFill>
            </a:endParaRPr>
          </a:p>
        </p:txBody>
      </p:sp>
      <p:sp>
        <p:nvSpPr>
          <p:cNvPr id="12" name="Text Placeholder 96">
            <a:extLst>
              <a:ext uri="{FF2B5EF4-FFF2-40B4-BE49-F238E27FC236}">
                <a16:creationId xmlns:a16="http://schemas.microsoft.com/office/drawing/2014/main" id="{B40483B5-5AF6-46DA-90BC-80BBBE41655E}"/>
              </a:ext>
            </a:extLst>
          </p:cNvPr>
          <p:cNvSpPr txBox="1">
            <a:spLocks/>
          </p:cNvSpPr>
          <p:nvPr/>
        </p:nvSpPr>
        <p:spPr>
          <a:xfrm>
            <a:off x="8086792" y="2174843"/>
            <a:ext cx="4526667" cy="47038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AI Agent Creation</a:t>
            </a:r>
          </a:p>
        </p:txBody>
      </p:sp>
      <p:sp>
        <p:nvSpPr>
          <p:cNvPr id="13" name="Text Placeholder 95">
            <a:extLst>
              <a:ext uri="{FF2B5EF4-FFF2-40B4-BE49-F238E27FC236}">
                <a16:creationId xmlns:a16="http://schemas.microsoft.com/office/drawing/2014/main" id="{31CBAA35-7651-F249-08FE-5427F253B4CF}"/>
              </a:ext>
            </a:extLst>
          </p:cNvPr>
          <p:cNvSpPr txBox="1">
            <a:spLocks/>
          </p:cNvSpPr>
          <p:nvPr/>
        </p:nvSpPr>
        <p:spPr>
          <a:xfrm>
            <a:off x="8208818" y="2645226"/>
            <a:ext cx="5808518" cy="167009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100" dirty="0">
                <a:solidFill>
                  <a:schemeClr val="bg1"/>
                </a:solidFill>
              </a:rPr>
              <a:t>The app builds AI agents using the knowledge extracted from the tweets via the Chrome extension.</a:t>
            </a:r>
          </a:p>
        </p:txBody>
      </p:sp>
      <p:sp>
        <p:nvSpPr>
          <p:cNvPr id="14" name="Text Placeholder 98">
            <a:extLst>
              <a:ext uri="{FF2B5EF4-FFF2-40B4-BE49-F238E27FC236}">
                <a16:creationId xmlns:a16="http://schemas.microsoft.com/office/drawing/2014/main" id="{A0D7893F-7C34-492D-66CF-884ABF7C54BE}"/>
              </a:ext>
            </a:extLst>
          </p:cNvPr>
          <p:cNvSpPr txBox="1">
            <a:spLocks/>
          </p:cNvSpPr>
          <p:nvPr/>
        </p:nvSpPr>
        <p:spPr>
          <a:xfrm>
            <a:off x="2143060" y="5338991"/>
            <a:ext cx="3426467" cy="34816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AI Tweet Generation</a:t>
            </a:r>
          </a:p>
        </p:txBody>
      </p:sp>
      <p:sp>
        <p:nvSpPr>
          <p:cNvPr id="15" name="Text Placeholder 97">
            <a:extLst>
              <a:ext uri="{FF2B5EF4-FFF2-40B4-BE49-F238E27FC236}">
                <a16:creationId xmlns:a16="http://schemas.microsoft.com/office/drawing/2014/main" id="{B60B7AC8-8632-43C4-151C-7DA468A7E28E}"/>
              </a:ext>
            </a:extLst>
          </p:cNvPr>
          <p:cNvSpPr txBox="1">
            <a:spLocks/>
          </p:cNvSpPr>
          <p:nvPr/>
        </p:nvSpPr>
        <p:spPr>
          <a:xfrm>
            <a:off x="2173002" y="5849862"/>
            <a:ext cx="4638240" cy="186452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/>
                </a:solidFill>
              </a:rPr>
              <a:t>AI agents analyze tweet patterns to generate new tweets that align with the user's style and tone.</a:t>
            </a:r>
            <a:endParaRPr lang="en-ZA" sz="2200" dirty="0">
              <a:solidFill>
                <a:schemeClr val="bg1"/>
              </a:solidFill>
            </a:endParaRPr>
          </a:p>
        </p:txBody>
      </p:sp>
      <p:sp>
        <p:nvSpPr>
          <p:cNvPr id="16" name="Text Placeholder 100">
            <a:extLst>
              <a:ext uri="{FF2B5EF4-FFF2-40B4-BE49-F238E27FC236}">
                <a16:creationId xmlns:a16="http://schemas.microsoft.com/office/drawing/2014/main" id="{23B542FC-D11C-1BD7-2625-C0380DF03AC8}"/>
              </a:ext>
            </a:extLst>
          </p:cNvPr>
          <p:cNvSpPr txBox="1">
            <a:spLocks/>
          </p:cNvSpPr>
          <p:nvPr/>
        </p:nvSpPr>
        <p:spPr>
          <a:xfrm>
            <a:off x="8208818" y="5338991"/>
            <a:ext cx="3008631" cy="34816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Sentiment Analysis</a:t>
            </a:r>
          </a:p>
        </p:txBody>
      </p:sp>
      <p:sp>
        <p:nvSpPr>
          <p:cNvPr id="17" name="Text Placeholder 99">
            <a:extLst>
              <a:ext uri="{FF2B5EF4-FFF2-40B4-BE49-F238E27FC236}">
                <a16:creationId xmlns:a16="http://schemas.microsoft.com/office/drawing/2014/main" id="{61D23F9B-CC01-8C1B-6280-7BCE84B53FAB}"/>
              </a:ext>
            </a:extLst>
          </p:cNvPr>
          <p:cNvSpPr txBox="1">
            <a:spLocks/>
          </p:cNvSpPr>
          <p:nvPr/>
        </p:nvSpPr>
        <p:spPr>
          <a:xfrm>
            <a:off x="8352808" y="5849862"/>
            <a:ext cx="5417556" cy="198227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/>
                </a:solidFill>
              </a:rPr>
              <a:t>The AI evaluates tweets for emotional tone and key phrases, providing insights and explanations for detected sentiments.</a:t>
            </a:r>
            <a:endParaRPr lang="en-ZA" sz="2200" dirty="0">
              <a:solidFill>
                <a:schemeClr val="bg1"/>
              </a:solidFill>
            </a:endParaRPr>
          </a:p>
        </p:txBody>
      </p:sp>
      <p:sp>
        <p:nvSpPr>
          <p:cNvPr id="18" name="Slide Number Placeholder 19">
            <a:extLst>
              <a:ext uri="{FF2B5EF4-FFF2-40B4-BE49-F238E27FC236}">
                <a16:creationId xmlns:a16="http://schemas.microsoft.com/office/drawing/2014/main" id="{10EA6DDE-0F05-67D6-9CF0-405580CFB23C}"/>
              </a:ext>
            </a:extLst>
          </p:cNvPr>
          <p:cNvSpPr txBox="1">
            <a:spLocks/>
          </p:cNvSpPr>
          <p:nvPr/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1FC6F8-0BCD-47E9-9C64-690771D9C14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9" name="Picture Placeholder 3" descr="Desk outline">
            <a:extLst>
              <a:ext uri="{FF2B5EF4-FFF2-40B4-BE49-F238E27FC236}">
                <a16:creationId xmlns:a16="http://schemas.microsoft.com/office/drawing/2014/main" id="{FB56789E-D374-18A6-BC6C-A8B427BDE3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31" b="131"/>
          <a:stretch/>
        </p:blipFill>
        <p:spPr>
          <a:xfrm>
            <a:off x="1281175" y="1896046"/>
            <a:ext cx="782798" cy="749180"/>
          </a:xfrm>
          <a:prstGeom prst="rect">
            <a:avLst/>
          </a:prstGeom>
        </p:spPr>
      </p:pic>
      <p:pic>
        <p:nvPicPr>
          <p:cNvPr id="20" name="Picture Placeholder 6" descr="Postit Notes outline">
            <a:extLst>
              <a:ext uri="{FF2B5EF4-FFF2-40B4-BE49-F238E27FC236}">
                <a16:creationId xmlns:a16="http://schemas.microsoft.com/office/drawing/2014/main" id="{78DBFF50-D974-ADAD-D19C-EC3AD70BE9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315200" y="1896046"/>
            <a:ext cx="771592" cy="749180"/>
          </a:xfrm>
          <a:prstGeom prst="rect">
            <a:avLst/>
          </a:prstGeom>
        </p:spPr>
      </p:pic>
      <p:pic>
        <p:nvPicPr>
          <p:cNvPr id="21" name="Picture Placeholder 9" descr="Vlog with solid fill">
            <a:extLst>
              <a:ext uri="{FF2B5EF4-FFF2-40B4-BE49-F238E27FC236}">
                <a16:creationId xmlns:a16="http://schemas.microsoft.com/office/drawing/2014/main" id="{2561171A-21DC-211B-BEC7-46BE763FDE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31" b="131"/>
          <a:stretch/>
        </p:blipFill>
        <p:spPr>
          <a:xfrm>
            <a:off x="1370822" y="5083649"/>
            <a:ext cx="603504" cy="603504"/>
          </a:xfrm>
          <a:prstGeom prst="rect">
            <a:avLst/>
          </a:prstGeom>
        </p:spPr>
      </p:pic>
      <p:pic>
        <p:nvPicPr>
          <p:cNvPr id="22" name="Picture Placeholder 14" descr="Clipboard Mixed outline">
            <a:extLst>
              <a:ext uri="{FF2B5EF4-FFF2-40B4-BE49-F238E27FC236}">
                <a16:creationId xmlns:a16="http://schemas.microsoft.com/office/drawing/2014/main" id="{BDD72D14-F62B-483F-F461-6E08B188D6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131" b="131"/>
          <a:stretch/>
        </p:blipFill>
        <p:spPr>
          <a:xfrm>
            <a:off x="7399244" y="5083649"/>
            <a:ext cx="603504" cy="6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53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10391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1"/>
          <p:cNvSpPr/>
          <p:nvPr/>
        </p:nvSpPr>
        <p:spPr>
          <a:xfrm>
            <a:off x="1322742" y="78467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400" b="1" dirty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</a:rPr>
              <a:t>Technologies Used</a:t>
            </a:r>
            <a:endParaRPr lang="en-US" sz="4400" b="1" dirty="0"/>
          </a:p>
        </p:txBody>
      </p:sp>
      <p:sp>
        <p:nvSpPr>
          <p:cNvPr id="8" name="Text 5"/>
          <p:cNvSpPr/>
          <p:nvPr/>
        </p:nvSpPr>
        <p:spPr>
          <a:xfrm>
            <a:off x="1840985" y="1988285"/>
            <a:ext cx="7926469" cy="44436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457200" indent="-457200">
              <a:lnSpc>
                <a:spcPts val="2799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Galadriel</a:t>
            </a:r>
          </a:p>
          <a:p>
            <a:pPr marL="914400" lvl="1" indent="-457200">
              <a:lnSpc>
                <a:spcPts val="2799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bg1"/>
                </a:solidFill>
              </a:rPr>
              <a:t>OpenAiSimpleLLM</a:t>
            </a:r>
            <a:endParaRPr lang="en-US" sz="2400" dirty="0">
              <a:solidFill>
                <a:schemeClr val="bg1"/>
              </a:solidFill>
            </a:endParaRPr>
          </a:p>
          <a:p>
            <a:pPr marL="914400" lvl="1" indent="-457200">
              <a:lnSpc>
                <a:spcPts val="2799"/>
              </a:lnSpc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lnSpc>
                <a:spcPts val="2799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Backend</a:t>
            </a:r>
            <a:endParaRPr lang="en-US" sz="2400" dirty="0">
              <a:solidFill>
                <a:schemeClr val="bg1"/>
              </a:solidFill>
            </a:endParaRPr>
          </a:p>
          <a:p>
            <a:pPr marL="914400" lvl="1" indent="-457200">
              <a:lnSpc>
                <a:spcPts val="2799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Django</a:t>
            </a:r>
          </a:p>
          <a:p>
            <a:pPr marL="457200" indent="-457200">
              <a:lnSpc>
                <a:spcPts val="2799"/>
              </a:lnSpc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lnSpc>
                <a:spcPts val="2799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Frontend</a:t>
            </a:r>
            <a:endParaRPr lang="en-US" sz="2400" dirty="0">
              <a:solidFill>
                <a:schemeClr val="bg1"/>
              </a:solidFill>
            </a:endParaRPr>
          </a:p>
          <a:p>
            <a:pPr marL="914400" lvl="1" indent="-457200">
              <a:lnSpc>
                <a:spcPts val="2799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Next JS</a:t>
            </a:r>
          </a:p>
          <a:p>
            <a:pPr marL="457200" indent="-457200">
              <a:lnSpc>
                <a:spcPts val="2799"/>
              </a:lnSpc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237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10391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1"/>
          <p:cNvSpPr/>
          <p:nvPr/>
        </p:nvSpPr>
        <p:spPr>
          <a:xfrm>
            <a:off x="1322742" y="78467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</a:rPr>
              <a:t>Summary</a:t>
            </a:r>
            <a:endParaRPr lang="en-US" sz="4374" b="1" dirty="0"/>
          </a:p>
        </p:txBody>
      </p:sp>
      <p:sp>
        <p:nvSpPr>
          <p:cNvPr id="8" name="Text 5"/>
          <p:cNvSpPr/>
          <p:nvPr/>
        </p:nvSpPr>
        <p:spPr>
          <a:xfrm>
            <a:off x="2111149" y="1996865"/>
            <a:ext cx="7926469" cy="28764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200" dirty="0">
                <a:solidFill>
                  <a:schemeClr val="bg1"/>
                </a:solidFill>
              </a:rPr>
              <a:t>This decentralized AI app leverages Galadriel's on-chain AI technology to extract tweets from a user’s Twitter account using a Chrome extension. It analyzes tweet sentiment, style, and structure using AI agents and generates new tweets that match the user’s tone and voice. The app provides a user-friendly interface where users can input prompts to generate tweets with a custom heading, description, hashtags, and tags. It also includes detailed sentiment analysis, offering insight into each tweet’s emotional tone, keywords, and reasoning for the sentiment choice. </a:t>
            </a:r>
          </a:p>
        </p:txBody>
      </p:sp>
    </p:spTree>
    <p:extLst>
      <p:ext uri="{BB962C8B-B14F-4D97-AF65-F5344CB8AC3E}">
        <p14:creationId xmlns:p14="http://schemas.microsoft.com/office/powerpoint/2010/main" val="3654771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44245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1"/>
          <p:cNvSpPr/>
          <p:nvPr/>
        </p:nvSpPr>
        <p:spPr>
          <a:xfrm>
            <a:off x="3958936" y="4000500"/>
            <a:ext cx="8323118" cy="42291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115"/>
              </a:lnSpc>
              <a:buNone/>
            </a:pPr>
            <a:r>
              <a:rPr lang="en-US" sz="10000" dirty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</a:rPr>
              <a:t>THANK YOU</a:t>
            </a:r>
            <a:endParaRPr lang="en-US" sz="10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453</Words>
  <Application>Microsoft Office PowerPoint</Application>
  <PresentationFormat>Custom</PresentationFormat>
  <Paragraphs>64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adonis-web</vt:lpstr>
      <vt:lpstr>-apple-system</vt:lpstr>
      <vt:lpstr>Aptos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shivam kumar</cp:lastModifiedBy>
  <cp:revision>15</cp:revision>
  <dcterms:created xsi:type="dcterms:W3CDTF">2024-04-04T05:30:58Z</dcterms:created>
  <dcterms:modified xsi:type="dcterms:W3CDTF">2024-09-06T20:08:14Z</dcterms:modified>
</cp:coreProperties>
</file>