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 smtClean="0"/>
              <a:t>Intro: team name + members : (0.5min)</a:t>
            </a:r>
          </a:p>
          <a:p>
            <a:r>
              <a:rPr lang="en-SG" dirty="0" smtClean="0"/>
              <a:t>Briefly intro to the application: it satisfy all the requirements</a:t>
            </a:r>
            <a:endParaRPr lang="en-SG" dirty="0"/>
          </a:p>
          <a:p>
            <a:pPr lvl="1"/>
            <a:r>
              <a:rPr lang="en-SG" dirty="0" smtClean="0"/>
              <a:t>divided into parts : list  (1min)</a:t>
            </a:r>
          </a:p>
          <a:p>
            <a:r>
              <a:rPr lang="en-SG" dirty="0" smtClean="0"/>
              <a:t>Application Essentials: </a:t>
            </a:r>
          </a:p>
          <a:p>
            <a:pPr lvl="1"/>
            <a:r>
              <a:rPr lang="en-SG" dirty="0" smtClean="0"/>
              <a:t>Save: (1min)</a:t>
            </a:r>
          </a:p>
          <a:p>
            <a:pPr lvl="1"/>
            <a:r>
              <a:rPr lang="en-SG" dirty="0" smtClean="0"/>
              <a:t>History: (1min)</a:t>
            </a:r>
          </a:p>
          <a:p>
            <a:pPr lvl="1"/>
            <a:r>
              <a:rPr lang="en-SG" dirty="0" smtClean="0"/>
              <a:t>ID: </a:t>
            </a:r>
            <a:r>
              <a:rPr lang="en-SG" dirty="0" err="1" smtClean="0"/>
              <a:t>PKey</a:t>
            </a:r>
            <a:r>
              <a:rPr lang="en-SG" dirty="0" smtClean="0"/>
              <a:t> manager(1min)</a:t>
            </a:r>
          </a:p>
          <a:p>
            <a:pPr lvl="1"/>
            <a:r>
              <a:rPr lang="en-SG" dirty="0" err="1" smtClean="0"/>
              <a:t>Hashmap</a:t>
            </a:r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419676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User Friendliness: (0.5min)</a:t>
            </a:r>
          </a:p>
          <a:p>
            <a:pPr lvl="1"/>
            <a:r>
              <a:rPr lang="en-SG" dirty="0" smtClean="0"/>
              <a:t>Easy to use</a:t>
            </a:r>
          </a:p>
          <a:p>
            <a:r>
              <a:rPr lang="en-SG" smtClean="0"/>
              <a:t>Others: (1min)</a:t>
            </a:r>
            <a:endParaRPr lang="en-SG" dirty="0" smtClean="0"/>
          </a:p>
          <a:p>
            <a:pPr lvl="1"/>
            <a:r>
              <a:rPr lang="en-SG" dirty="0" smtClean="0"/>
              <a:t>Exception handling</a:t>
            </a:r>
          </a:p>
          <a:p>
            <a:pPr lvl="1"/>
            <a:r>
              <a:rPr lang="en-SG" dirty="0" smtClean="0"/>
              <a:t>Print method</a:t>
            </a:r>
          </a:p>
          <a:p>
            <a:r>
              <a:rPr lang="en-SG" dirty="0" smtClean="0"/>
              <a:t>Test cases: (5mins)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0198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72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Bảo Trí Nguyễn</dc:creator>
  <cp:lastModifiedBy>Bảo Trí Nguyễn</cp:lastModifiedBy>
  <cp:revision>2</cp:revision>
  <dcterms:created xsi:type="dcterms:W3CDTF">2006-08-16T00:00:00Z</dcterms:created>
  <dcterms:modified xsi:type="dcterms:W3CDTF">2012-11-11T18:35:00Z</dcterms:modified>
</cp:coreProperties>
</file>