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 One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500174"/>
            <a:ext cx="8501122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Construct the NFA for the following regular expression, then convert it to a minimum-state DFA.  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	    (a|b)*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)*</a:t>
            </a:r>
            <a:endParaRPr lang="zh-CN" alt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32155"/>
          <a:stretch>
            <a:fillRect/>
          </a:stretch>
        </p:blipFill>
        <p:spPr>
          <a:xfrm>
            <a:off x="-36195" y="-99060"/>
            <a:ext cx="9199245" cy="2579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60100"/>
          <a:stretch>
            <a:fillRect/>
          </a:stretch>
        </p:blipFill>
        <p:spPr>
          <a:xfrm>
            <a:off x="467360" y="2780665"/>
            <a:ext cx="8068945" cy="3846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230745" cy="3771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1900"/>
            <a:ext cx="6753860" cy="3082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" y="0"/>
            <a:ext cx="7856855" cy="6816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全屏显示(4:3)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Quiz One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Three</dc:title>
  <dc:creator>liy</dc:creator>
  <cp:lastModifiedBy>HELLO WORLD!</cp:lastModifiedBy>
  <cp:revision>13</cp:revision>
  <dcterms:created xsi:type="dcterms:W3CDTF">2022-03-06T06:16:00Z</dcterms:created>
  <dcterms:modified xsi:type="dcterms:W3CDTF">2022-04-10T16:17:32Z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63E48967136C4101A77B413762A4400B</vt:lpwstr>
  </property>
</Properties>
</file>