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>
      <p:cViewPr varScale="1">
        <p:scale>
          <a:sx n="95" d="100"/>
          <a:sy n="95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Two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8001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G[M]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→B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T→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B→D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D→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FIRST and FOLLOW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grammar.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grammar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Two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8001056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Calculate FIRST and FOLLOW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nonterminals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the grammar.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/>
              <a:t>First(D) = {</a:t>
            </a:r>
            <a:r>
              <a:rPr lang="en-US" altLang="zh-CN" sz="2000" dirty="0"/>
              <a:t>ε, d}</a:t>
            </a:r>
            <a:endParaRPr lang="en-US" altLang="zh-CN" sz="2000" dirty="0"/>
          </a:p>
          <a:p>
            <a:r>
              <a:rPr lang="en-US" altLang="zh-CN" sz="2000" dirty="0"/>
              <a:t>First(B) = {</a:t>
            </a:r>
            <a:r>
              <a:rPr lang="en-US" altLang="zh-CN" sz="2000" dirty="0">
                <a:sym typeface="+mn-ea"/>
              </a:rPr>
              <a:t>ε, e} ∪ First(D) </a:t>
            </a:r>
            <a:r>
              <a:rPr lang="en-US" altLang="zh-CN" sz="2000" dirty="0">
                <a:sym typeface="+mn-ea"/>
              </a:rPr>
              <a:t>∪ Follow(D) = </a:t>
            </a:r>
            <a:r>
              <a:rPr lang="en-US" altLang="zh-CN" sz="2000" dirty="0">
                <a:sym typeface="+mn-ea"/>
              </a:rPr>
              <a:t>{</a:t>
            </a:r>
            <a:r>
              <a:rPr lang="en-US" altLang="zh-CN" sz="2000" dirty="0">
                <a:sym typeface="+mn-ea"/>
              </a:rPr>
              <a:t>ε, b, d, e}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First(T) = {</a:t>
            </a:r>
            <a:r>
              <a:rPr lang="en-US" altLang="zh-CN" sz="2000" dirty="0">
                <a:sym typeface="+mn-ea"/>
              </a:rPr>
              <a:t>ε, }  ∪ First(B) ∪ Follow(B) = {ε, a, b, d, e}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First(M) = First(T) ∪ First(B) = {ε, a, b, d, e} 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Follow(M) = {$}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Follow(T) = Follow(M) </a:t>
            </a:r>
            <a:r>
              <a:rPr lang="en-US" altLang="zh-CN" sz="2000" dirty="0">
                <a:sym typeface="+mn-ea"/>
              </a:rPr>
              <a:t>∪ First(B) ∪ Follow(B) - {</a:t>
            </a:r>
            <a:r>
              <a:rPr lang="en-US" altLang="zh-CN" sz="2000" dirty="0">
                <a:sym typeface="+mn-ea"/>
              </a:rPr>
              <a:t>ε, }  = {$, a, b, d, e}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Follow(B) = Follow(M) ∪ {a}</a:t>
            </a:r>
            <a:r>
              <a:rPr lang="en-US" altLang="zh-CN" sz="2000" dirty="0">
                <a:sym typeface="+mn-ea"/>
              </a:rPr>
              <a:t> - {ε, } = {$, a}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Follow(D) = {b}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2.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this grammar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LL(1)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Why?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sym typeface="+mn-ea"/>
              </a:rPr>
              <a:t>To be LL(1), a symbol </a:t>
            </a:r>
            <a:r>
              <a:rPr lang="en-US" altLang="zh-CN" sz="2000" b="1" i="1" dirty="0">
                <a:sym typeface="+mn-ea"/>
              </a:rPr>
              <a:t>a</a:t>
            </a:r>
            <a:r>
              <a:rPr lang="en-US" altLang="zh-CN" sz="2000" dirty="0">
                <a:sym typeface="+mn-ea"/>
              </a:rPr>
              <a:t> ONLY allow one  choices of production for nonterminal N. Consider T, T is nullable, but First(T) ∩ Follow(T) ≠ </a:t>
            </a:r>
            <a:r>
              <a:rPr lang="zh-CN" altLang="en-US" sz="2000" dirty="0">
                <a:sym typeface="+mn-ea"/>
              </a:rPr>
              <a:t>φ</a:t>
            </a:r>
            <a:r>
              <a:rPr lang="en-US" altLang="zh-CN" sz="2000" dirty="0">
                <a:sym typeface="+mn-ea"/>
              </a:rPr>
              <a:t>, there exist conflict on whether to choose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→B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T→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000" dirty="0">
                <a:sym typeface="+mn-ea"/>
              </a:rPr>
              <a:t>when encounter {a ,b, d, e}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演示</Application>
  <PresentationFormat>全屏显示(4:3)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Quiz Two</vt:lpstr>
      <vt:lpstr>Quiz Two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Three</dc:title>
  <dc:creator>liy</dc:creator>
  <cp:lastModifiedBy>HELLO WORLD!</cp:lastModifiedBy>
  <cp:revision>9</cp:revision>
  <dcterms:created xsi:type="dcterms:W3CDTF">2010-03-24T14:12:00Z</dcterms:created>
  <dcterms:modified xsi:type="dcterms:W3CDTF">2022-04-10T15:58:27Z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DCCC2C1474F1494A96342C21FC243685</vt:lpwstr>
  </property>
  <property fmtid="{D5CDD505-2E9C-101B-9397-08002B2CF9AE}" pid="3" name="KSOProductBuildVer">
    <vt:lpwstr>2052-11.1.0.11636</vt:lpwstr>
  </property>
</Properties>
</file>