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394" r:id="rId4"/>
    <p:sldId id="426" r:id="rId5"/>
    <p:sldId id="423" r:id="rId6"/>
    <p:sldId id="427" r:id="rId7"/>
    <p:sldId id="424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25" r:id="rId16"/>
    <p:sldId id="417" r:id="rId17"/>
  </p:sldIdLst>
  <p:sldSz cx="7108825" cy="399891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1">
          <p15:clr>
            <a:srgbClr val="A4A3A4"/>
          </p15:clr>
        </p15:guide>
        <p15:guide id="2" pos="21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A50021"/>
    <a:srgbClr val="4D4D4D"/>
    <a:srgbClr val="333333"/>
    <a:srgbClr val="EAEAEA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98" d="100"/>
          <a:sy n="198" d="100"/>
        </p:scale>
        <p:origin x="366" y="150"/>
      </p:cViewPr>
      <p:guideLst>
        <p:guide orient="horz" pos="1331"/>
        <p:guide pos="21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6471D-FC45-4647-B2A9-BDE6A585318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2021/11/11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57C219-0ED5-4260-9A1F-5E2EF39710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03" y="654452"/>
            <a:ext cx="5331619" cy="1392214"/>
          </a:xfrm>
        </p:spPr>
        <p:txBody>
          <a:bodyPr anchor="b"/>
          <a:lstStyle>
            <a:lvl1pPr algn="ctr">
              <a:defRPr sz="3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603" y="2100355"/>
            <a:ext cx="5331619" cy="965478"/>
          </a:xfrm>
        </p:spPr>
        <p:txBody>
          <a:bodyPr/>
          <a:lstStyle>
            <a:lvl1pPr marL="0" indent="0" algn="ctr">
              <a:buNone/>
              <a:defRPr sz="1400"/>
            </a:lvl1pPr>
            <a:lvl2pPr marL="266700" indent="0" algn="ctr">
              <a:buNone/>
              <a:defRPr sz="1165"/>
            </a:lvl2pPr>
            <a:lvl3pPr marL="533400" indent="0" algn="ctr">
              <a:buNone/>
              <a:defRPr sz="1050"/>
            </a:lvl3pPr>
            <a:lvl4pPr marL="799465" indent="0" algn="ctr">
              <a:buNone/>
              <a:defRPr sz="935"/>
            </a:lvl4pPr>
            <a:lvl5pPr marL="1066165" indent="0" algn="ctr">
              <a:buNone/>
              <a:defRPr sz="935"/>
            </a:lvl5pPr>
            <a:lvl6pPr marL="1332865" indent="0" algn="ctr">
              <a:buNone/>
              <a:defRPr sz="935"/>
            </a:lvl6pPr>
            <a:lvl7pPr marL="1599565" indent="0" algn="ctr">
              <a:buNone/>
              <a:defRPr sz="935"/>
            </a:lvl7pPr>
            <a:lvl8pPr marL="1866265" indent="0" algn="ctr">
              <a:buNone/>
              <a:defRPr sz="935"/>
            </a:lvl8pPr>
            <a:lvl9pPr marL="2132965" indent="0" algn="ctr">
              <a:buNone/>
              <a:defRPr sz="9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7253" y="212905"/>
            <a:ext cx="1532840" cy="33888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732" y="212905"/>
            <a:ext cx="4509661" cy="33888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03" y="654452"/>
            <a:ext cx="5331619" cy="1392214"/>
          </a:xfrm>
        </p:spPr>
        <p:txBody>
          <a:bodyPr anchor="b"/>
          <a:lstStyle>
            <a:lvl1pPr algn="ctr">
              <a:defRPr sz="3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603" y="2100355"/>
            <a:ext cx="5331619" cy="965478"/>
          </a:xfrm>
        </p:spPr>
        <p:txBody>
          <a:bodyPr/>
          <a:lstStyle>
            <a:lvl1pPr marL="0" indent="0" algn="ctr">
              <a:buNone/>
              <a:defRPr sz="1400"/>
            </a:lvl1pPr>
            <a:lvl2pPr marL="266700" indent="0" algn="ctr">
              <a:buNone/>
              <a:defRPr sz="1165"/>
            </a:lvl2pPr>
            <a:lvl3pPr marL="533400" indent="0" algn="ctr">
              <a:buNone/>
              <a:defRPr sz="1050"/>
            </a:lvl3pPr>
            <a:lvl4pPr marL="799465" indent="0" algn="ctr">
              <a:buNone/>
              <a:defRPr sz="935"/>
            </a:lvl4pPr>
            <a:lvl5pPr marL="1066165" indent="0" algn="ctr">
              <a:buNone/>
              <a:defRPr sz="935"/>
            </a:lvl5pPr>
            <a:lvl6pPr marL="1332865" indent="0" algn="ctr">
              <a:buNone/>
              <a:defRPr sz="935"/>
            </a:lvl6pPr>
            <a:lvl7pPr marL="1599565" indent="0" algn="ctr">
              <a:buNone/>
              <a:defRPr sz="935"/>
            </a:lvl7pPr>
            <a:lvl8pPr marL="1866265" indent="0" algn="ctr">
              <a:buNone/>
              <a:defRPr sz="935"/>
            </a:lvl8pPr>
            <a:lvl9pPr marL="2132965" indent="0" algn="ctr">
              <a:buNone/>
              <a:defRPr sz="9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29" y="996952"/>
            <a:ext cx="6131362" cy="1663436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029" y="2676125"/>
            <a:ext cx="6131362" cy="8747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667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3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994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0661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3328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5995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18662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1329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732" y="1064525"/>
            <a:ext cx="3021251" cy="2537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8842" y="1064525"/>
            <a:ext cx="3021251" cy="2537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57" y="212906"/>
            <a:ext cx="6131362" cy="772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658" y="980289"/>
            <a:ext cx="3007366" cy="4804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0" indent="0">
              <a:buNone/>
              <a:defRPr sz="1165" b="1"/>
            </a:lvl2pPr>
            <a:lvl3pPr marL="533400" indent="0">
              <a:buNone/>
              <a:defRPr sz="1050" b="1"/>
            </a:lvl3pPr>
            <a:lvl4pPr marL="799465" indent="0">
              <a:buNone/>
              <a:defRPr sz="935" b="1"/>
            </a:lvl4pPr>
            <a:lvl5pPr marL="1066165" indent="0">
              <a:buNone/>
              <a:defRPr sz="935" b="1"/>
            </a:lvl5pPr>
            <a:lvl6pPr marL="1332865" indent="0">
              <a:buNone/>
              <a:defRPr sz="935" b="1"/>
            </a:lvl6pPr>
            <a:lvl7pPr marL="1599565" indent="0">
              <a:buNone/>
              <a:defRPr sz="935" b="1"/>
            </a:lvl7pPr>
            <a:lvl8pPr marL="1866265" indent="0">
              <a:buNone/>
              <a:defRPr sz="935" b="1"/>
            </a:lvl8pPr>
            <a:lvl9pPr marL="2132965" indent="0">
              <a:buNone/>
              <a:defRPr sz="9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58" y="1460714"/>
            <a:ext cx="3007366" cy="2148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8842" y="980289"/>
            <a:ext cx="3022177" cy="4804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0" indent="0">
              <a:buNone/>
              <a:defRPr sz="1165" b="1"/>
            </a:lvl2pPr>
            <a:lvl3pPr marL="533400" indent="0">
              <a:buNone/>
              <a:defRPr sz="1050" b="1"/>
            </a:lvl3pPr>
            <a:lvl4pPr marL="799465" indent="0">
              <a:buNone/>
              <a:defRPr sz="935" b="1"/>
            </a:lvl4pPr>
            <a:lvl5pPr marL="1066165" indent="0">
              <a:buNone/>
              <a:defRPr sz="935" b="1"/>
            </a:lvl5pPr>
            <a:lvl6pPr marL="1332865" indent="0">
              <a:buNone/>
              <a:defRPr sz="935" b="1"/>
            </a:lvl6pPr>
            <a:lvl7pPr marL="1599565" indent="0">
              <a:buNone/>
              <a:defRPr sz="935" b="1"/>
            </a:lvl7pPr>
            <a:lvl8pPr marL="1866265" indent="0">
              <a:buNone/>
              <a:defRPr sz="935" b="1"/>
            </a:lvl8pPr>
            <a:lvl9pPr marL="2132965" indent="0">
              <a:buNone/>
              <a:defRPr sz="9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8842" y="1460714"/>
            <a:ext cx="3022177" cy="2148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58" y="266594"/>
            <a:ext cx="2292781" cy="933080"/>
          </a:xfrm>
        </p:spPr>
        <p:txBody>
          <a:bodyPr anchor="b"/>
          <a:lstStyle>
            <a:lvl1pPr>
              <a:defRPr sz="1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176" y="575770"/>
            <a:ext cx="3598843" cy="2841820"/>
          </a:xfrm>
        </p:spPr>
        <p:txBody>
          <a:bodyPr/>
          <a:lstStyle>
            <a:lvl1pPr>
              <a:defRPr sz="1865"/>
            </a:lvl1pPr>
            <a:lvl2pPr>
              <a:defRPr sz="1635"/>
            </a:lvl2pPr>
            <a:lvl3pPr>
              <a:defRPr sz="1400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658" y="1199674"/>
            <a:ext cx="2292781" cy="2222544"/>
          </a:xfrm>
        </p:spPr>
        <p:txBody>
          <a:bodyPr/>
          <a:lstStyle>
            <a:lvl1pPr marL="0" indent="0">
              <a:buNone/>
              <a:defRPr sz="935"/>
            </a:lvl1pPr>
            <a:lvl2pPr marL="266700" indent="0">
              <a:buNone/>
              <a:defRPr sz="815"/>
            </a:lvl2pPr>
            <a:lvl3pPr marL="533400" indent="0">
              <a:buNone/>
              <a:defRPr sz="700"/>
            </a:lvl3pPr>
            <a:lvl4pPr marL="799465" indent="0">
              <a:buNone/>
              <a:defRPr sz="585"/>
            </a:lvl4pPr>
            <a:lvl5pPr marL="1066165" indent="0">
              <a:buNone/>
              <a:defRPr sz="585"/>
            </a:lvl5pPr>
            <a:lvl6pPr marL="1332865" indent="0">
              <a:buNone/>
              <a:defRPr sz="585"/>
            </a:lvl6pPr>
            <a:lvl7pPr marL="1599565" indent="0">
              <a:buNone/>
              <a:defRPr sz="585"/>
            </a:lvl7pPr>
            <a:lvl8pPr marL="1866265" indent="0">
              <a:buNone/>
              <a:defRPr sz="585"/>
            </a:lvl8pPr>
            <a:lvl9pPr marL="2132965" indent="0">
              <a:buNone/>
              <a:defRPr sz="5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58" y="266594"/>
            <a:ext cx="2292781" cy="933080"/>
          </a:xfrm>
        </p:spPr>
        <p:txBody>
          <a:bodyPr anchor="b"/>
          <a:lstStyle>
            <a:lvl1pPr>
              <a:defRPr sz="1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22176" y="575770"/>
            <a:ext cx="3598843" cy="284182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65"/>
            </a:lvl1pPr>
            <a:lvl2pPr marL="266700" indent="0">
              <a:buNone/>
              <a:defRPr sz="1635"/>
            </a:lvl2pPr>
            <a:lvl3pPr marL="533400" indent="0">
              <a:buNone/>
              <a:defRPr sz="1400"/>
            </a:lvl3pPr>
            <a:lvl4pPr marL="799465" indent="0">
              <a:buNone/>
              <a:defRPr sz="1165"/>
            </a:lvl4pPr>
            <a:lvl5pPr marL="1066165" indent="0">
              <a:buNone/>
              <a:defRPr sz="1165"/>
            </a:lvl5pPr>
            <a:lvl6pPr marL="1332865" indent="0">
              <a:buNone/>
              <a:defRPr sz="1165"/>
            </a:lvl6pPr>
            <a:lvl7pPr marL="1599565" indent="0">
              <a:buNone/>
              <a:defRPr sz="1165"/>
            </a:lvl7pPr>
            <a:lvl8pPr marL="1866265" indent="0">
              <a:buNone/>
              <a:defRPr sz="1165"/>
            </a:lvl8pPr>
            <a:lvl9pPr marL="2132965" indent="0">
              <a:buNone/>
              <a:defRPr sz="1165"/>
            </a:lvl9pPr>
          </a:lstStyle>
          <a:p>
            <a:pPr marL="0" marR="0" lvl="0" indent="0" algn="l" defTabSz="532130" rtl="0" eaLnBrk="0" fontAlgn="base" latinLnBrk="0" hangingPunct="0">
              <a:lnSpc>
                <a:spcPct val="90000"/>
              </a:lnSpc>
              <a:spcBef>
                <a:spcPts val="59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8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658" y="1199674"/>
            <a:ext cx="2292781" cy="2222544"/>
          </a:xfrm>
        </p:spPr>
        <p:txBody>
          <a:bodyPr/>
          <a:lstStyle>
            <a:lvl1pPr marL="0" indent="0">
              <a:buNone/>
              <a:defRPr sz="935"/>
            </a:lvl1pPr>
            <a:lvl2pPr marL="266700" indent="0">
              <a:buNone/>
              <a:defRPr sz="815"/>
            </a:lvl2pPr>
            <a:lvl3pPr marL="533400" indent="0">
              <a:buNone/>
              <a:defRPr sz="700"/>
            </a:lvl3pPr>
            <a:lvl4pPr marL="799465" indent="0">
              <a:buNone/>
              <a:defRPr sz="585"/>
            </a:lvl4pPr>
            <a:lvl5pPr marL="1066165" indent="0">
              <a:buNone/>
              <a:defRPr sz="585"/>
            </a:lvl5pPr>
            <a:lvl6pPr marL="1332865" indent="0">
              <a:buNone/>
              <a:defRPr sz="585"/>
            </a:lvl6pPr>
            <a:lvl7pPr marL="1599565" indent="0">
              <a:buNone/>
              <a:defRPr sz="585"/>
            </a:lvl7pPr>
            <a:lvl8pPr marL="1866265" indent="0">
              <a:buNone/>
              <a:defRPr sz="585"/>
            </a:lvl8pPr>
            <a:lvl9pPr marL="2132965" indent="0">
              <a:buNone/>
              <a:defRPr sz="5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7253" y="212905"/>
            <a:ext cx="1532840" cy="33888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732" y="212905"/>
            <a:ext cx="4509661" cy="33888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29" y="996952"/>
            <a:ext cx="6131362" cy="1663436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029" y="2676125"/>
            <a:ext cx="6131362" cy="8747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6670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3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994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0661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3328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5995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18662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132965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732" y="1064525"/>
            <a:ext cx="3021251" cy="2537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8842" y="1064525"/>
            <a:ext cx="3021251" cy="2537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57" y="212906"/>
            <a:ext cx="6131362" cy="772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658" y="980289"/>
            <a:ext cx="3007366" cy="4804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0" indent="0">
              <a:buNone/>
              <a:defRPr sz="1165" b="1"/>
            </a:lvl2pPr>
            <a:lvl3pPr marL="533400" indent="0">
              <a:buNone/>
              <a:defRPr sz="1050" b="1"/>
            </a:lvl3pPr>
            <a:lvl4pPr marL="799465" indent="0">
              <a:buNone/>
              <a:defRPr sz="935" b="1"/>
            </a:lvl4pPr>
            <a:lvl5pPr marL="1066165" indent="0">
              <a:buNone/>
              <a:defRPr sz="935" b="1"/>
            </a:lvl5pPr>
            <a:lvl6pPr marL="1332865" indent="0">
              <a:buNone/>
              <a:defRPr sz="935" b="1"/>
            </a:lvl6pPr>
            <a:lvl7pPr marL="1599565" indent="0">
              <a:buNone/>
              <a:defRPr sz="935" b="1"/>
            </a:lvl7pPr>
            <a:lvl8pPr marL="1866265" indent="0">
              <a:buNone/>
              <a:defRPr sz="935" b="1"/>
            </a:lvl8pPr>
            <a:lvl9pPr marL="2132965" indent="0">
              <a:buNone/>
              <a:defRPr sz="9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58" y="1460714"/>
            <a:ext cx="3007366" cy="2148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8842" y="980289"/>
            <a:ext cx="3022177" cy="48042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0" indent="0">
              <a:buNone/>
              <a:defRPr sz="1165" b="1"/>
            </a:lvl2pPr>
            <a:lvl3pPr marL="533400" indent="0">
              <a:buNone/>
              <a:defRPr sz="1050" b="1"/>
            </a:lvl3pPr>
            <a:lvl4pPr marL="799465" indent="0">
              <a:buNone/>
              <a:defRPr sz="935" b="1"/>
            </a:lvl4pPr>
            <a:lvl5pPr marL="1066165" indent="0">
              <a:buNone/>
              <a:defRPr sz="935" b="1"/>
            </a:lvl5pPr>
            <a:lvl6pPr marL="1332865" indent="0">
              <a:buNone/>
              <a:defRPr sz="935" b="1"/>
            </a:lvl6pPr>
            <a:lvl7pPr marL="1599565" indent="0">
              <a:buNone/>
              <a:defRPr sz="935" b="1"/>
            </a:lvl7pPr>
            <a:lvl8pPr marL="1866265" indent="0">
              <a:buNone/>
              <a:defRPr sz="935" b="1"/>
            </a:lvl8pPr>
            <a:lvl9pPr marL="2132965" indent="0">
              <a:buNone/>
              <a:defRPr sz="9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8842" y="1460714"/>
            <a:ext cx="3022177" cy="2148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58" y="266594"/>
            <a:ext cx="2292781" cy="933080"/>
          </a:xfrm>
        </p:spPr>
        <p:txBody>
          <a:bodyPr anchor="b"/>
          <a:lstStyle>
            <a:lvl1pPr>
              <a:defRPr sz="1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176" y="575770"/>
            <a:ext cx="3598843" cy="2841820"/>
          </a:xfrm>
        </p:spPr>
        <p:txBody>
          <a:bodyPr/>
          <a:lstStyle>
            <a:lvl1pPr>
              <a:defRPr sz="1865"/>
            </a:lvl1pPr>
            <a:lvl2pPr>
              <a:defRPr sz="1635"/>
            </a:lvl2pPr>
            <a:lvl3pPr>
              <a:defRPr sz="1400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658" y="1199674"/>
            <a:ext cx="2292781" cy="2222544"/>
          </a:xfrm>
        </p:spPr>
        <p:txBody>
          <a:bodyPr/>
          <a:lstStyle>
            <a:lvl1pPr marL="0" indent="0">
              <a:buNone/>
              <a:defRPr sz="935"/>
            </a:lvl1pPr>
            <a:lvl2pPr marL="266700" indent="0">
              <a:buNone/>
              <a:defRPr sz="815"/>
            </a:lvl2pPr>
            <a:lvl3pPr marL="533400" indent="0">
              <a:buNone/>
              <a:defRPr sz="700"/>
            </a:lvl3pPr>
            <a:lvl4pPr marL="799465" indent="0">
              <a:buNone/>
              <a:defRPr sz="585"/>
            </a:lvl4pPr>
            <a:lvl5pPr marL="1066165" indent="0">
              <a:buNone/>
              <a:defRPr sz="585"/>
            </a:lvl5pPr>
            <a:lvl6pPr marL="1332865" indent="0">
              <a:buNone/>
              <a:defRPr sz="585"/>
            </a:lvl6pPr>
            <a:lvl7pPr marL="1599565" indent="0">
              <a:buNone/>
              <a:defRPr sz="585"/>
            </a:lvl7pPr>
            <a:lvl8pPr marL="1866265" indent="0">
              <a:buNone/>
              <a:defRPr sz="585"/>
            </a:lvl8pPr>
            <a:lvl9pPr marL="2132965" indent="0">
              <a:buNone/>
              <a:defRPr sz="5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58" y="266594"/>
            <a:ext cx="2292781" cy="933080"/>
          </a:xfrm>
        </p:spPr>
        <p:txBody>
          <a:bodyPr anchor="b"/>
          <a:lstStyle>
            <a:lvl1pPr>
              <a:defRPr sz="1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22176" y="575770"/>
            <a:ext cx="3598843" cy="284182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65"/>
            </a:lvl1pPr>
            <a:lvl2pPr marL="266700" indent="0">
              <a:buNone/>
              <a:defRPr sz="1635"/>
            </a:lvl2pPr>
            <a:lvl3pPr marL="533400" indent="0">
              <a:buNone/>
              <a:defRPr sz="1400"/>
            </a:lvl3pPr>
            <a:lvl4pPr marL="799465" indent="0">
              <a:buNone/>
              <a:defRPr sz="1165"/>
            </a:lvl4pPr>
            <a:lvl5pPr marL="1066165" indent="0">
              <a:buNone/>
              <a:defRPr sz="1165"/>
            </a:lvl5pPr>
            <a:lvl6pPr marL="1332865" indent="0">
              <a:buNone/>
              <a:defRPr sz="1165"/>
            </a:lvl6pPr>
            <a:lvl7pPr marL="1599565" indent="0">
              <a:buNone/>
              <a:defRPr sz="1165"/>
            </a:lvl7pPr>
            <a:lvl8pPr marL="1866265" indent="0">
              <a:buNone/>
              <a:defRPr sz="1165"/>
            </a:lvl8pPr>
            <a:lvl9pPr marL="2132965" indent="0">
              <a:buNone/>
              <a:defRPr sz="1165"/>
            </a:lvl9pPr>
          </a:lstStyle>
          <a:p>
            <a:pPr marL="0" marR="0" lvl="0" indent="0" algn="l" defTabSz="532130" rtl="0" eaLnBrk="0" fontAlgn="base" latinLnBrk="0" hangingPunct="0">
              <a:lnSpc>
                <a:spcPct val="90000"/>
              </a:lnSpc>
              <a:spcBef>
                <a:spcPts val="59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86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658" y="1199674"/>
            <a:ext cx="2292781" cy="2222544"/>
          </a:xfrm>
        </p:spPr>
        <p:txBody>
          <a:bodyPr/>
          <a:lstStyle>
            <a:lvl1pPr marL="0" indent="0">
              <a:buNone/>
              <a:defRPr sz="935"/>
            </a:lvl1pPr>
            <a:lvl2pPr marL="266700" indent="0">
              <a:buNone/>
              <a:defRPr sz="815"/>
            </a:lvl2pPr>
            <a:lvl3pPr marL="533400" indent="0">
              <a:buNone/>
              <a:defRPr sz="700"/>
            </a:lvl3pPr>
            <a:lvl4pPr marL="799465" indent="0">
              <a:buNone/>
              <a:defRPr sz="585"/>
            </a:lvl4pPr>
            <a:lvl5pPr marL="1066165" indent="0">
              <a:buNone/>
              <a:defRPr sz="585"/>
            </a:lvl5pPr>
            <a:lvl6pPr marL="1332865" indent="0">
              <a:buNone/>
              <a:defRPr sz="585"/>
            </a:lvl6pPr>
            <a:lvl7pPr marL="1599565" indent="0">
              <a:buNone/>
              <a:defRPr sz="585"/>
            </a:lvl7pPr>
            <a:lvl8pPr marL="1866265" indent="0">
              <a:buNone/>
              <a:defRPr sz="585"/>
            </a:lvl8pPr>
            <a:lvl9pPr marL="2132965" indent="0">
              <a:buNone/>
              <a:defRPr sz="5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88950" y="212725"/>
            <a:ext cx="6130925" cy="7731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88950" y="1065213"/>
            <a:ext cx="6130925" cy="2536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8950" y="3706813"/>
            <a:ext cx="1598613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4263" y="3706813"/>
            <a:ext cx="24003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1263" y="3706813"/>
            <a:ext cx="1598613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532130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532130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532130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532130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32080" indent="-132080" algn="l" defTabSz="532130" rtl="0" eaLnBrk="0" fontAlgn="base" hangingPunct="0">
        <a:lnSpc>
          <a:spcPct val="90000"/>
        </a:lnSpc>
        <a:spcBef>
          <a:spcPts val="59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780" indent="-132080" algn="l" defTabSz="532130" rtl="0" eaLnBrk="0" fontAlgn="base" hangingPunct="0">
        <a:lnSpc>
          <a:spcPct val="90000"/>
        </a:lnSpc>
        <a:spcBef>
          <a:spcPts val="290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5480" indent="-132080" algn="l" defTabSz="532130" rtl="0" eaLnBrk="0" fontAlgn="base" hangingPunct="0">
        <a:lnSpc>
          <a:spcPct val="90000"/>
        </a:lnSpc>
        <a:spcBef>
          <a:spcPts val="29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32180" indent="-132080" algn="l" defTabSz="532130" rtl="0" eaLnBrk="0" fontAlgn="base" hangingPunct="0">
        <a:lnSpc>
          <a:spcPct val="90000"/>
        </a:lnSpc>
        <a:spcBef>
          <a:spcPts val="290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8880" indent="-132080" algn="l" defTabSz="532130" rtl="0" eaLnBrk="0" fontAlgn="base" hangingPunct="0">
        <a:lnSpc>
          <a:spcPct val="90000"/>
        </a:lnSpc>
        <a:spcBef>
          <a:spcPts val="290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66215" indent="-133350" algn="l" defTabSz="533400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2915" indent="-133350" algn="l" defTabSz="533400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15" indent="-133350" algn="l" defTabSz="533400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66315" indent="-133350" algn="l" defTabSz="533400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994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1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28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995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2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29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88950" y="212725"/>
            <a:ext cx="6130925" cy="7731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88950" y="1065213"/>
            <a:ext cx="6130925" cy="2536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8950" y="3706813"/>
            <a:ext cx="1598613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4263" y="3706813"/>
            <a:ext cx="24003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1263" y="3706813"/>
            <a:ext cx="1598613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627E5B-D52C-4D23-8CD5-E35E3D1513E4}" type="slidenum"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532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532130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532130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532130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532130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32080" indent="-132080" algn="l" defTabSz="532130" rtl="0" eaLnBrk="0" fontAlgn="base" hangingPunct="0">
        <a:lnSpc>
          <a:spcPct val="90000"/>
        </a:lnSpc>
        <a:spcBef>
          <a:spcPts val="59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780" indent="-132080" algn="l" defTabSz="532130" rtl="0" eaLnBrk="0" fontAlgn="base" hangingPunct="0">
        <a:lnSpc>
          <a:spcPct val="90000"/>
        </a:lnSpc>
        <a:spcBef>
          <a:spcPts val="290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5480" indent="-132080" algn="l" defTabSz="532130" rtl="0" eaLnBrk="0" fontAlgn="base" hangingPunct="0">
        <a:lnSpc>
          <a:spcPct val="90000"/>
        </a:lnSpc>
        <a:spcBef>
          <a:spcPts val="29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32180" indent="-132080" algn="l" defTabSz="532130" rtl="0" eaLnBrk="0" fontAlgn="base" hangingPunct="0">
        <a:lnSpc>
          <a:spcPct val="90000"/>
        </a:lnSpc>
        <a:spcBef>
          <a:spcPts val="290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8880" indent="-132080" algn="l" defTabSz="532130" rtl="0" eaLnBrk="0" fontAlgn="base" hangingPunct="0">
        <a:lnSpc>
          <a:spcPct val="90000"/>
        </a:lnSpc>
        <a:spcBef>
          <a:spcPts val="290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66215" indent="-133350" algn="l" defTabSz="533400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2915" indent="-133350" algn="l" defTabSz="533400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15" indent="-133350" algn="l" defTabSz="533400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66315" indent="-133350" algn="l" defTabSz="533400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994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1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28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995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2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2965" algn="l" defTabSz="5334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Line 5"/>
          <p:cNvSpPr/>
          <p:nvPr/>
        </p:nvSpPr>
        <p:spPr>
          <a:xfrm>
            <a:off x="2663825" y="2112963"/>
            <a:ext cx="165735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6" name="虚线箭头 46"/>
          <p:cNvSpPr/>
          <p:nvPr/>
        </p:nvSpPr>
        <p:spPr>
          <a:xfrm>
            <a:off x="3290888" y="2357438"/>
            <a:ext cx="401637" cy="222250"/>
          </a:xfrm>
          <a:custGeom>
            <a:avLst/>
            <a:gdLst/>
            <a:ahLst/>
            <a:cxnLst>
              <a:cxn ang="0">
                <a:pos x="5360" y="3352"/>
              </a:cxn>
              <a:cxn ang="0">
                <a:pos x="4737" y="3962"/>
              </a:cxn>
              <a:cxn ang="0">
                <a:pos x="4737" y="2514"/>
              </a:cxn>
              <a:cxn ang="0">
                <a:pos x="5360" y="3124"/>
              </a:cxn>
              <a:cxn ang="0">
                <a:pos x="4737" y="2514"/>
              </a:cxn>
              <a:cxn ang="0">
                <a:pos x="6307" y="2478"/>
              </a:cxn>
              <a:cxn ang="0">
                <a:pos x="5684" y="3090"/>
              </a:cxn>
              <a:cxn ang="0">
                <a:pos x="6632" y="1676"/>
              </a:cxn>
              <a:cxn ang="0">
                <a:pos x="7254" y="2287"/>
              </a:cxn>
              <a:cxn ang="0">
                <a:pos x="6632" y="1676"/>
              </a:cxn>
              <a:cxn ang="0">
                <a:pos x="5360" y="1676"/>
              </a:cxn>
              <a:cxn ang="0">
                <a:pos x="4737" y="2287"/>
              </a:cxn>
              <a:cxn ang="0">
                <a:pos x="3790" y="1676"/>
              </a:cxn>
              <a:cxn ang="0">
                <a:pos x="4412" y="2287"/>
              </a:cxn>
              <a:cxn ang="0">
                <a:pos x="3790" y="1676"/>
              </a:cxn>
              <a:cxn ang="0">
                <a:pos x="3465" y="1676"/>
              </a:cxn>
              <a:cxn ang="0">
                <a:pos x="2842" y="2287"/>
              </a:cxn>
              <a:cxn ang="0">
                <a:pos x="1895" y="1676"/>
              </a:cxn>
              <a:cxn ang="0">
                <a:pos x="2517" y="2287"/>
              </a:cxn>
              <a:cxn ang="0">
                <a:pos x="1895" y="1676"/>
              </a:cxn>
              <a:cxn ang="0">
                <a:pos x="1570" y="1676"/>
              </a:cxn>
              <a:cxn ang="0">
                <a:pos x="947" y="2287"/>
              </a:cxn>
              <a:cxn ang="0">
                <a:pos x="0" y="1676"/>
              </a:cxn>
              <a:cxn ang="0">
                <a:pos x="623" y="2287"/>
              </a:cxn>
              <a:cxn ang="0">
                <a:pos x="0" y="1676"/>
              </a:cxn>
              <a:cxn ang="0">
                <a:pos x="6307" y="1641"/>
              </a:cxn>
              <a:cxn ang="0">
                <a:pos x="5684" y="2252"/>
              </a:cxn>
              <a:cxn ang="0">
                <a:pos x="4737" y="838"/>
              </a:cxn>
              <a:cxn ang="0">
                <a:pos x="5360" y="1449"/>
              </a:cxn>
              <a:cxn ang="0">
                <a:pos x="4737" y="838"/>
              </a:cxn>
              <a:cxn ang="0">
                <a:pos x="6307" y="803"/>
              </a:cxn>
              <a:cxn ang="0">
                <a:pos x="5684" y="1414"/>
              </a:cxn>
              <a:cxn ang="0">
                <a:pos x="4737" y="0"/>
              </a:cxn>
              <a:cxn ang="0">
                <a:pos x="5360" y="611"/>
              </a:cxn>
              <a:cxn ang="0">
                <a:pos x="4737" y="0"/>
              </a:cxn>
            </a:cxnLst>
            <a:rect l="0" t="0" r="0" b="0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880836" y="2744788"/>
            <a:ext cx="1221740" cy="22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89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郭庭任  汪辉  周逸凡</a:t>
            </a:r>
          </a:p>
        </p:txBody>
      </p:sp>
      <p:sp>
        <p:nvSpPr>
          <p:cNvPr id="15368" name="前进箭头 342"/>
          <p:cNvSpPr/>
          <p:nvPr/>
        </p:nvSpPr>
        <p:spPr>
          <a:xfrm rot="2460000">
            <a:off x="882650" y="1284288"/>
            <a:ext cx="2084388" cy="258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952499" y="167759221"/>
              </a:cxn>
              <a:cxn ang="0">
                <a:pos x="0" y="335518464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前进箭头 342"/>
          <p:cNvSpPr/>
          <p:nvPr/>
        </p:nvSpPr>
        <p:spPr>
          <a:xfrm rot="-420000">
            <a:off x="4702175" y="925513"/>
            <a:ext cx="790575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6094"/>
              </a:cxn>
              <a:cxn ang="0">
                <a:pos x="0" y="852190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0" name="前进箭头 342"/>
          <p:cNvSpPr/>
          <p:nvPr/>
        </p:nvSpPr>
        <p:spPr>
          <a:xfrm rot="5880000">
            <a:off x="5002213" y="2679700"/>
            <a:ext cx="790575" cy="957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9247"/>
              </a:cxn>
              <a:cxn ang="0">
                <a:pos x="0" y="858495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929005" y="1466850"/>
            <a:ext cx="4997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基于节奏识别的可交互动画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Line 5"/>
          <p:cNvSpPr/>
          <p:nvPr/>
        </p:nvSpPr>
        <p:spPr>
          <a:xfrm rot="5400000">
            <a:off x="3554082" y="-557861"/>
            <a:ext cx="1587" cy="4860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Line 9"/>
          <p:cNvSpPr/>
          <p:nvPr/>
        </p:nvSpPr>
        <p:spPr>
          <a:xfrm>
            <a:off x="220980" y="548640"/>
            <a:ext cx="1390650" cy="635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0990" y="116205"/>
            <a:ext cx="1364615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2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</a:t>
            </a:r>
            <a:endParaRPr kumimoji="0" lang="zh-CN" altLang="en-US" sz="222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271905" y="437515"/>
            <a:ext cx="4565650" cy="143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Librosa，一种常用的音频分析的工具包，有很多子模块，归纳几类常用的：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.display模块可以实现波形和频谱的可视化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y, sr = librosa.load(librosa.util.example_audio_file(), duration=10)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librosa.display.waveplot(y, sr=sr)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plt.show()</a:t>
            </a:r>
          </a:p>
        </p:txBody>
      </p:sp>
      <p:pic>
        <p:nvPicPr>
          <p:cNvPr id="5" name="图片 5" descr="https://upload-images.jianshu.io/upload_images/4905462-b0d44eac90ed41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4227" y="1999456"/>
            <a:ext cx="3620370" cy="1564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Line 5"/>
          <p:cNvSpPr/>
          <p:nvPr/>
        </p:nvSpPr>
        <p:spPr>
          <a:xfrm rot="5400000">
            <a:off x="3554082" y="-1300811"/>
            <a:ext cx="1587" cy="4860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Line 9"/>
          <p:cNvSpPr/>
          <p:nvPr/>
        </p:nvSpPr>
        <p:spPr>
          <a:xfrm>
            <a:off x="220980" y="548640"/>
            <a:ext cx="1390650" cy="635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0990" y="116205"/>
            <a:ext cx="1364615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2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</a:t>
            </a:r>
            <a:endParaRPr kumimoji="0" lang="zh-CN" altLang="en-US" sz="222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271905" y="437515"/>
            <a:ext cx="4565650" cy="53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此外也能进行一些滤波、傅里叶变换等复杂变化和分析  </a:t>
            </a:r>
            <a:endParaRPr kumimoji="0" altLang="zh-CN" sz="970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92" y="1475740"/>
            <a:ext cx="5274310" cy="15176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Line 5"/>
          <p:cNvSpPr/>
          <p:nvPr/>
        </p:nvSpPr>
        <p:spPr>
          <a:xfrm rot="5400000">
            <a:off x="3553619" y="-1470673"/>
            <a:ext cx="1587" cy="4860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Line 9"/>
          <p:cNvSpPr/>
          <p:nvPr/>
        </p:nvSpPr>
        <p:spPr>
          <a:xfrm>
            <a:off x="220980" y="548640"/>
            <a:ext cx="1390650" cy="635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0990" y="116205"/>
            <a:ext cx="1364615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2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</a:t>
            </a:r>
            <a:endParaRPr kumimoji="0" lang="zh-CN" altLang="en-US" sz="222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271905" y="332422"/>
            <a:ext cx="4565650" cy="51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lvl="0" algn="ctr" eaLnBrk="1" hangingPunct="1">
              <a:lnSpc>
                <a:spcPct val="150000"/>
              </a:lnSpc>
              <a:defRPr/>
            </a:pPr>
            <a:r>
              <a:rPr lang="zh-CN" altLang="en-US" sz="970" dirty="0">
                <a:solidFill>
                  <a:srgbClr val="EAEAEA"/>
                </a:solidFill>
                <a:ea typeface="微软雅黑" panose="020B0503020204020204" pitchFamily="34" charset="-122"/>
              </a:rPr>
              <a:t>音符起始点检测</a:t>
            </a:r>
            <a:r>
              <a:rPr kumimoji="0" lang="en-US" altLang="zh-CN" sz="970" b="0" i="0" u="none" strike="noStrike" kern="120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970" dirty="0">
                <a:solidFill>
                  <a:srgbClr val="EAEAEA"/>
                </a:solidFill>
                <a:ea typeface="微软雅黑" panose="020B0503020204020204" pitchFamily="34" charset="-122"/>
              </a:rPr>
              <a:t>STFT</a:t>
            </a:r>
            <a:r>
              <a:rPr lang="zh-CN" altLang="en-US" sz="970" dirty="0">
                <a:solidFill>
                  <a:srgbClr val="EAEAEA"/>
                </a:solidFill>
                <a:ea typeface="微软雅黑" panose="020B0503020204020204" pitchFamily="34" charset="-122"/>
              </a:rPr>
              <a:t>（转换分贝</a:t>
            </a:r>
            <a:r>
              <a:rPr kumimoji="0" lang="zh-CN" altLang="en-US" sz="970" b="0" i="0" u="none" strike="noStrike" kern="120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970" b="0" i="0" u="none" strike="noStrike" kern="120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6B0CDD-D8F0-45AE-A58E-E3B0A6475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03" y="1136484"/>
            <a:ext cx="3382712" cy="253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573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Line 5"/>
          <p:cNvSpPr/>
          <p:nvPr/>
        </p:nvSpPr>
        <p:spPr>
          <a:xfrm rot="5400000">
            <a:off x="3507537" y="-1575475"/>
            <a:ext cx="1587" cy="4860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Line 9"/>
          <p:cNvSpPr/>
          <p:nvPr/>
        </p:nvSpPr>
        <p:spPr>
          <a:xfrm>
            <a:off x="220980" y="548640"/>
            <a:ext cx="1390650" cy="635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0990" y="116205"/>
            <a:ext cx="1364615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2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</a:t>
            </a:r>
            <a:endParaRPr kumimoji="0" lang="zh-CN" altLang="en-US" sz="222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225505" y="296994"/>
            <a:ext cx="4565650" cy="5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 dirty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970" dirty="0">
                <a:solidFill>
                  <a:srgbClr val="EAEAEA"/>
                </a:solidFill>
                <a:ea typeface="微软雅黑" panose="020B0503020204020204" pitchFamily="34" charset="-122"/>
              </a:rPr>
              <a:t>音符起始点检测（</a:t>
            </a:r>
            <a:r>
              <a:rPr lang="en-US" altLang="zh-CN" sz="970" dirty="0" err="1">
                <a:solidFill>
                  <a:srgbClr val="EAEAEA"/>
                </a:solidFill>
                <a:ea typeface="微软雅黑" panose="020B0503020204020204" pitchFamily="34" charset="-122"/>
              </a:rPr>
              <a:t>piptrack</a:t>
            </a:r>
            <a:r>
              <a:rPr lang="zh-CN" altLang="en-US" sz="970" dirty="0">
                <a:solidFill>
                  <a:srgbClr val="EAEAEA"/>
                </a:solidFill>
                <a:ea typeface="微软雅黑" panose="020B0503020204020204" pitchFamily="34" charset="-122"/>
              </a:rPr>
              <a:t>）、</a:t>
            </a:r>
            <a:endParaRPr kumimoji="0" altLang="zh-CN" sz="970" b="0" i="0" u="none" strike="noStrike" kern="120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DC15D8-7804-4EF0-B22D-72885F3EF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14" y="981075"/>
            <a:ext cx="4955032" cy="28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94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前进箭头 342"/>
          <p:cNvSpPr/>
          <p:nvPr/>
        </p:nvSpPr>
        <p:spPr>
          <a:xfrm rot="-2820000">
            <a:off x="392113" y="-79375"/>
            <a:ext cx="493712" cy="612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912" y="29334"/>
              </a:cxn>
              <a:cxn ang="0">
                <a:pos x="0" y="58667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前进箭头 342"/>
          <p:cNvSpPr/>
          <p:nvPr/>
        </p:nvSpPr>
        <p:spPr>
          <a:xfrm rot="2460000">
            <a:off x="882650" y="1284288"/>
            <a:ext cx="2084388" cy="258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952499" y="167759221"/>
              </a:cxn>
              <a:cxn ang="0">
                <a:pos x="0" y="335518464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36386" y="1679575"/>
            <a:ext cx="1310640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2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进度汇报</a:t>
            </a:r>
          </a:p>
        </p:txBody>
      </p:sp>
      <p:sp>
        <p:nvSpPr>
          <p:cNvPr id="18439" name="Line 7"/>
          <p:cNvSpPr/>
          <p:nvPr/>
        </p:nvSpPr>
        <p:spPr>
          <a:xfrm>
            <a:off x="2663825" y="2112963"/>
            <a:ext cx="165735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0" name="虚线箭头 46"/>
          <p:cNvSpPr/>
          <p:nvPr/>
        </p:nvSpPr>
        <p:spPr>
          <a:xfrm>
            <a:off x="3290888" y="2357438"/>
            <a:ext cx="401637" cy="222250"/>
          </a:xfrm>
          <a:custGeom>
            <a:avLst/>
            <a:gdLst/>
            <a:ahLst/>
            <a:cxnLst>
              <a:cxn ang="0">
                <a:pos x="5360" y="3352"/>
              </a:cxn>
              <a:cxn ang="0">
                <a:pos x="4737" y="3962"/>
              </a:cxn>
              <a:cxn ang="0">
                <a:pos x="4737" y="2514"/>
              </a:cxn>
              <a:cxn ang="0">
                <a:pos x="5360" y="3124"/>
              </a:cxn>
              <a:cxn ang="0">
                <a:pos x="4737" y="2514"/>
              </a:cxn>
              <a:cxn ang="0">
                <a:pos x="6307" y="2478"/>
              </a:cxn>
              <a:cxn ang="0">
                <a:pos x="5684" y="3090"/>
              </a:cxn>
              <a:cxn ang="0">
                <a:pos x="6632" y="1676"/>
              </a:cxn>
              <a:cxn ang="0">
                <a:pos x="7254" y="2287"/>
              </a:cxn>
              <a:cxn ang="0">
                <a:pos x="6632" y="1676"/>
              </a:cxn>
              <a:cxn ang="0">
                <a:pos x="5360" y="1676"/>
              </a:cxn>
              <a:cxn ang="0">
                <a:pos x="4737" y="2287"/>
              </a:cxn>
              <a:cxn ang="0">
                <a:pos x="3790" y="1676"/>
              </a:cxn>
              <a:cxn ang="0">
                <a:pos x="4412" y="2287"/>
              </a:cxn>
              <a:cxn ang="0">
                <a:pos x="3790" y="1676"/>
              </a:cxn>
              <a:cxn ang="0">
                <a:pos x="3465" y="1676"/>
              </a:cxn>
              <a:cxn ang="0">
                <a:pos x="2842" y="2287"/>
              </a:cxn>
              <a:cxn ang="0">
                <a:pos x="1895" y="1676"/>
              </a:cxn>
              <a:cxn ang="0">
                <a:pos x="2517" y="2287"/>
              </a:cxn>
              <a:cxn ang="0">
                <a:pos x="1895" y="1676"/>
              </a:cxn>
              <a:cxn ang="0">
                <a:pos x="1570" y="1676"/>
              </a:cxn>
              <a:cxn ang="0">
                <a:pos x="947" y="2287"/>
              </a:cxn>
              <a:cxn ang="0">
                <a:pos x="0" y="1676"/>
              </a:cxn>
              <a:cxn ang="0">
                <a:pos x="623" y="2287"/>
              </a:cxn>
              <a:cxn ang="0">
                <a:pos x="0" y="1676"/>
              </a:cxn>
              <a:cxn ang="0">
                <a:pos x="6307" y="1641"/>
              </a:cxn>
              <a:cxn ang="0">
                <a:pos x="5684" y="2252"/>
              </a:cxn>
              <a:cxn ang="0">
                <a:pos x="4737" y="838"/>
              </a:cxn>
              <a:cxn ang="0">
                <a:pos x="5360" y="1449"/>
              </a:cxn>
              <a:cxn ang="0">
                <a:pos x="4737" y="838"/>
              </a:cxn>
              <a:cxn ang="0">
                <a:pos x="6307" y="803"/>
              </a:cxn>
              <a:cxn ang="0">
                <a:pos x="5684" y="1414"/>
              </a:cxn>
              <a:cxn ang="0">
                <a:pos x="4737" y="0"/>
              </a:cxn>
              <a:cxn ang="0">
                <a:pos x="5360" y="611"/>
              </a:cxn>
              <a:cxn ang="0">
                <a:pos x="4737" y="0"/>
              </a:cxn>
            </a:cxnLst>
            <a:rect l="0" t="0" r="0" b="0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前进箭头 342"/>
          <p:cNvSpPr/>
          <p:nvPr/>
        </p:nvSpPr>
        <p:spPr>
          <a:xfrm rot="-420000">
            <a:off x="4702175" y="925513"/>
            <a:ext cx="790575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6094"/>
              </a:cxn>
              <a:cxn ang="0">
                <a:pos x="0" y="852190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前进箭头 342"/>
          <p:cNvSpPr/>
          <p:nvPr/>
        </p:nvSpPr>
        <p:spPr>
          <a:xfrm rot="5880000">
            <a:off x="5002213" y="2679700"/>
            <a:ext cx="790575" cy="957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9247"/>
              </a:cxn>
              <a:cxn ang="0">
                <a:pos x="0" y="858495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前进箭头 342"/>
          <p:cNvSpPr/>
          <p:nvPr/>
        </p:nvSpPr>
        <p:spPr>
          <a:xfrm rot="-2820000">
            <a:off x="392113" y="-79375"/>
            <a:ext cx="493712" cy="612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912" y="29334"/>
              </a:cxn>
              <a:cxn ang="0">
                <a:pos x="0" y="58667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3" name="前进箭头 342"/>
          <p:cNvSpPr/>
          <p:nvPr/>
        </p:nvSpPr>
        <p:spPr>
          <a:xfrm rot="2460000">
            <a:off x="882650" y="1284288"/>
            <a:ext cx="2084388" cy="258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952499" y="167759221"/>
              </a:cxn>
              <a:cxn ang="0">
                <a:pos x="0" y="335518464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781300" y="1679575"/>
            <a:ext cx="142081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2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215900" y="-28575"/>
            <a:ext cx="554038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LOGO</a:t>
            </a:r>
          </a:p>
        </p:txBody>
      </p:sp>
      <p:sp>
        <p:nvSpPr>
          <p:cNvPr id="51206" name="Text Box 6"/>
          <p:cNvSpPr txBox="1"/>
          <p:nvPr/>
        </p:nvSpPr>
        <p:spPr>
          <a:xfrm>
            <a:off x="5775325" y="-28575"/>
            <a:ext cx="1147763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add your website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51207" name="Line 7"/>
          <p:cNvSpPr/>
          <p:nvPr/>
        </p:nvSpPr>
        <p:spPr>
          <a:xfrm>
            <a:off x="2663825" y="2112963"/>
            <a:ext cx="165735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8" name="虚线箭头 46"/>
          <p:cNvSpPr/>
          <p:nvPr/>
        </p:nvSpPr>
        <p:spPr>
          <a:xfrm>
            <a:off x="3290888" y="2357438"/>
            <a:ext cx="401637" cy="222250"/>
          </a:xfrm>
          <a:custGeom>
            <a:avLst/>
            <a:gdLst/>
            <a:ahLst/>
            <a:cxnLst>
              <a:cxn ang="0">
                <a:pos x="5360" y="3352"/>
              </a:cxn>
              <a:cxn ang="0">
                <a:pos x="4737" y="3962"/>
              </a:cxn>
              <a:cxn ang="0">
                <a:pos x="4737" y="2514"/>
              </a:cxn>
              <a:cxn ang="0">
                <a:pos x="5360" y="3124"/>
              </a:cxn>
              <a:cxn ang="0">
                <a:pos x="4737" y="2514"/>
              </a:cxn>
              <a:cxn ang="0">
                <a:pos x="6307" y="2478"/>
              </a:cxn>
              <a:cxn ang="0">
                <a:pos x="5684" y="3090"/>
              </a:cxn>
              <a:cxn ang="0">
                <a:pos x="6632" y="1676"/>
              </a:cxn>
              <a:cxn ang="0">
                <a:pos x="7254" y="2287"/>
              </a:cxn>
              <a:cxn ang="0">
                <a:pos x="6632" y="1676"/>
              </a:cxn>
              <a:cxn ang="0">
                <a:pos x="5360" y="1676"/>
              </a:cxn>
              <a:cxn ang="0">
                <a:pos x="4737" y="2287"/>
              </a:cxn>
              <a:cxn ang="0">
                <a:pos x="3790" y="1676"/>
              </a:cxn>
              <a:cxn ang="0">
                <a:pos x="4412" y="2287"/>
              </a:cxn>
              <a:cxn ang="0">
                <a:pos x="3790" y="1676"/>
              </a:cxn>
              <a:cxn ang="0">
                <a:pos x="3465" y="1676"/>
              </a:cxn>
              <a:cxn ang="0">
                <a:pos x="2842" y="2287"/>
              </a:cxn>
              <a:cxn ang="0">
                <a:pos x="1895" y="1676"/>
              </a:cxn>
              <a:cxn ang="0">
                <a:pos x="2517" y="2287"/>
              </a:cxn>
              <a:cxn ang="0">
                <a:pos x="1895" y="1676"/>
              </a:cxn>
              <a:cxn ang="0">
                <a:pos x="1570" y="1676"/>
              </a:cxn>
              <a:cxn ang="0">
                <a:pos x="947" y="2287"/>
              </a:cxn>
              <a:cxn ang="0">
                <a:pos x="0" y="1676"/>
              </a:cxn>
              <a:cxn ang="0">
                <a:pos x="623" y="2287"/>
              </a:cxn>
              <a:cxn ang="0">
                <a:pos x="0" y="1676"/>
              </a:cxn>
              <a:cxn ang="0">
                <a:pos x="6307" y="1641"/>
              </a:cxn>
              <a:cxn ang="0">
                <a:pos x="5684" y="2252"/>
              </a:cxn>
              <a:cxn ang="0">
                <a:pos x="4737" y="838"/>
              </a:cxn>
              <a:cxn ang="0">
                <a:pos x="5360" y="1449"/>
              </a:cxn>
              <a:cxn ang="0">
                <a:pos x="4737" y="838"/>
              </a:cxn>
              <a:cxn ang="0">
                <a:pos x="6307" y="803"/>
              </a:cxn>
              <a:cxn ang="0">
                <a:pos x="5684" y="1414"/>
              </a:cxn>
              <a:cxn ang="0">
                <a:pos x="4737" y="0"/>
              </a:cxn>
              <a:cxn ang="0">
                <a:pos x="5360" y="611"/>
              </a:cxn>
              <a:cxn ang="0">
                <a:pos x="4737" y="0"/>
              </a:cxn>
            </a:cxnLst>
            <a:rect l="0" t="0" r="0" b="0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9" name="前进箭头 342"/>
          <p:cNvSpPr/>
          <p:nvPr/>
        </p:nvSpPr>
        <p:spPr>
          <a:xfrm rot="-420000">
            <a:off x="4702175" y="925513"/>
            <a:ext cx="790575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6094"/>
              </a:cxn>
              <a:cxn ang="0">
                <a:pos x="0" y="852190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0" name="前进箭头 342"/>
          <p:cNvSpPr/>
          <p:nvPr/>
        </p:nvSpPr>
        <p:spPr>
          <a:xfrm rot="5880000">
            <a:off x="5002213" y="2679700"/>
            <a:ext cx="790575" cy="957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9247"/>
              </a:cxn>
              <a:cxn ang="0">
                <a:pos x="0" y="858495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前进箭头 342"/>
          <p:cNvSpPr/>
          <p:nvPr/>
        </p:nvSpPr>
        <p:spPr>
          <a:xfrm rot="-2820000">
            <a:off x="392113" y="-79375"/>
            <a:ext cx="493712" cy="612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912" y="29334"/>
              </a:cxn>
              <a:cxn ang="0">
                <a:pos x="0" y="58667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前进箭头 342"/>
          <p:cNvSpPr/>
          <p:nvPr/>
        </p:nvSpPr>
        <p:spPr>
          <a:xfrm rot="2460000">
            <a:off x="882650" y="1284288"/>
            <a:ext cx="2084388" cy="258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952499" y="167759221"/>
              </a:cxn>
              <a:cxn ang="0">
                <a:pos x="0" y="335518464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413476" y="1679575"/>
            <a:ext cx="2156460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2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研究背景与意义</a:t>
            </a:r>
          </a:p>
        </p:txBody>
      </p:sp>
      <p:sp>
        <p:nvSpPr>
          <p:cNvPr id="18439" name="Line 7"/>
          <p:cNvSpPr/>
          <p:nvPr/>
        </p:nvSpPr>
        <p:spPr>
          <a:xfrm>
            <a:off x="2663825" y="2112963"/>
            <a:ext cx="165735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0" name="虚线箭头 46"/>
          <p:cNvSpPr/>
          <p:nvPr/>
        </p:nvSpPr>
        <p:spPr>
          <a:xfrm>
            <a:off x="3290888" y="2357438"/>
            <a:ext cx="401637" cy="222250"/>
          </a:xfrm>
          <a:custGeom>
            <a:avLst/>
            <a:gdLst/>
            <a:ahLst/>
            <a:cxnLst>
              <a:cxn ang="0">
                <a:pos x="5360" y="3352"/>
              </a:cxn>
              <a:cxn ang="0">
                <a:pos x="4737" y="3962"/>
              </a:cxn>
              <a:cxn ang="0">
                <a:pos x="4737" y="2514"/>
              </a:cxn>
              <a:cxn ang="0">
                <a:pos x="5360" y="3124"/>
              </a:cxn>
              <a:cxn ang="0">
                <a:pos x="4737" y="2514"/>
              </a:cxn>
              <a:cxn ang="0">
                <a:pos x="6307" y="2478"/>
              </a:cxn>
              <a:cxn ang="0">
                <a:pos x="5684" y="3090"/>
              </a:cxn>
              <a:cxn ang="0">
                <a:pos x="6632" y="1676"/>
              </a:cxn>
              <a:cxn ang="0">
                <a:pos x="7254" y="2287"/>
              </a:cxn>
              <a:cxn ang="0">
                <a:pos x="6632" y="1676"/>
              </a:cxn>
              <a:cxn ang="0">
                <a:pos x="5360" y="1676"/>
              </a:cxn>
              <a:cxn ang="0">
                <a:pos x="4737" y="2287"/>
              </a:cxn>
              <a:cxn ang="0">
                <a:pos x="3790" y="1676"/>
              </a:cxn>
              <a:cxn ang="0">
                <a:pos x="4412" y="2287"/>
              </a:cxn>
              <a:cxn ang="0">
                <a:pos x="3790" y="1676"/>
              </a:cxn>
              <a:cxn ang="0">
                <a:pos x="3465" y="1676"/>
              </a:cxn>
              <a:cxn ang="0">
                <a:pos x="2842" y="2287"/>
              </a:cxn>
              <a:cxn ang="0">
                <a:pos x="1895" y="1676"/>
              </a:cxn>
              <a:cxn ang="0">
                <a:pos x="2517" y="2287"/>
              </a:cxn>
              <a:cxn ang="0">
                <a:pos x="1895" y="1676"/>
              </a:cxn>
              <a:cxn ang="0">
                <a:pos x="1570" y="1676"/>
              </a:cxn>
              <a:cxn ang="0">
                <a:pos x="947" y="2287"/>
              </a:cxn>
              <a:cxn ang="0">
                <a:pos x="0" y="1676"/>
              </a:cxn>
              <a:cxn ang="0">
                <a:pos x="623" y="2287"/>
              </a:cxn>
              <a:cxn ang="0">
                <a:pos x="0" y="1676"/>
              </a:cxn>
              <a:cxn ang="0">
                <a:pos x="6307" y="1641"/>
              </a:cxn>
              <a:cxn ang="0">
                <a:pos x="5684" y="2252"/>
              </a:cxn>
              <a:cxn ang="0">
                <a:pos x="4737" y="838"/>
              </a:cxn>
              <a:cxn ang="0">
                <a:pos x="5360" y="1449"/>
              </a:cxn>
              <a:cxn ang="0">
                <a:pos x="4737" y="838"/>
              </a:cxn>
              <a:cxn ang="0">
                <a:pos x="6307" y="803"/>
              </a:cxn>
              <a:cxn ang="0">
                <a:pos x="5684" y="1414"/>
              </a:cxn>
              <a:cxn ang="0">
                <a:pos x="4737" y="0"/>
              </a:cxn>
              <a:cxn ang="0">
                <a:pos x="5360" y="611"/>
              </a:cxn>
              <a:cxn ang="0">
                <a:pos x="4737" y="0"/>
              </a:cxn>
            </a:cxnLst>
            <a:rect l="0" t="0" r="0" b="0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前进箭头 342"/>
          <p:cNvSpPr/>
          <p:nvPr/>
        </p:nvSpPr>
        <p:spPr>
          <a:xfrm rot="-420000">
            <a:off x="4702175" y="925513"/>
            <a:ext cx="790575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6094"/>
              </a:cxn>
              <a:cxn ang="0">
                <a:pos x="0" y="852190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前进箭头 342"/>
          <p:cNvSpPr/>
          <p:nvPr/>
        </p:nvSpPr>
        <p:spPr>
          <a:xfrm rot="5880000">
            <a:off x="5002213" y="2679700"/>
            <a:ext cx="790575" cy="957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9247"/>
              </a:cxn>
              <a:cxn ang="0">
                <a:pos x="0" y="858495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3"/>
          <p:cNvSpPr>
            <a:spLocks noChangeArrowheads="1"/>
          </p:cNvSpPr>
          <p:nvPr/>
        </p:nvSpPr>
        <p:spPr bwMode="auto">
          <a:xfrm>
            <a:off x="1394143" y="891223"/>
            <a:ext cx="894678" cy="28317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0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节奏可视化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2157730" y="1214755"/>
            <a:ext cx="2708910" cy="98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通过节奏识别，将音乐的发展与动态生动地展现在听众的眼前，更加直观的感受到音乐的力量。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70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1394460" y="2087880"/>
            <a:ext cx="847725" cy="2716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人机交互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241868" y="2442528"/>
            <a:ext cx="2624138" cy="7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通过人机交互，将听众的情绪也代入到节奏可视化的界面中，帮助听众更好的感受音乐的变化，将情感与音乐更好的结合。</a:t>
            </a:r>
          </a:p>
        </p:txBody>
      </p:sp>
      <p:sp>
        <p:nvSpPr>
          <p:cNvPr id="27659" name="Line 9"/>
          <p:cNvSpPr/>
          <p:nvPr/>
        </p:nvSpPr>
        <p:spPr>
          <a:xfrm>
            <a:off x="220980" y="548640"/>
            <a:ext cx="2068195" cy="1270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0821" y="116205"/>
            <a:ext cx="2156460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2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研究背景与意义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前进箭头 342"/>
          <p:cNvSpPr/>
          <p:nvPr/>
        </p:nvSpPr>
        <p:spPr>
          <a:xfrm rot="-2820000">
            <a:off x="392113" y="-79375"/>
            <a:ext cx="493712" cy="612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912" y="29334"/>
              </a:cxn>
              <a:cxn ang="0">
                <a:pos x="0" y="58667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前进箭头 342"/>
          <p:cNvSpPr/>
          <p:nvPr/>
        </p:nvSpPr>
        <p:spPr>
          <a:xfrm rot="2460000">
            <a:off x="882650" y="1284288"/>
            <a:ext cx="2084388" cy="258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952499" y="167759221"/>
              </a:cxn>
              <a:cxn ang="0">
                <a:pos x="0" y="335518464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36386" y="1679575"/>
            <a:ext cx="1310640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2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预期成果</a:t>
            </a:r>
          </a:p>
        </p:txBody>
      </p:sp>
      <p:sp>
        <p:nvSpPr>
          <p:cNvPr id="18439" name="Line 7"/>
          <p:cNvSpPr/>
          <p:nvPr/>
        </p:nvSpPr>
        <p:spPr>
          <a:xfrm>
            <a:off x="2663825" y="2112963"/>
            <a:ext cx="165735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0" name="虚线箭头 46"/>
          <p:cNvSpPr/>
          <p:nvPr/>
        </p:nvSpPr>
        <p:spPr>
          <a:xfrm>
            <a:off x="3290888" y="2357438"/>
            <a:ext cx="401637" cy="222250"/>
          </a:xfrm>
          <a:custGeom>
            <a:avLst/>
            <a:gdLst/>
            <a:ahLst/>
            <a:cxnLst>
              <a:cxn ang="0">
                <a:pos x="5360" y="3352"/>
              </a:cxn>
              <a:cxn ang="0">
                <a:pos x="4737" y="3962"/>
              </a:cxn>
              <a:cxn ang="0">
                <a:pos x="4737" y="2514"/>
              </a:cxn>
              <a:cxn ang="0">
                <a:pos x="5360" y="3124"/>
              </a:cxn>
              <a:cxn ang="0">
                <a:pos x="4737" y="2514"/>
              </a:cxn>
              <a:cxn ang="0">
                <a:pos x="6307" y="2478"/>
              </a:cxn>
              <a:cxn ang="0">
                <a:pos x="5684" y="3090"/>
              </a:cxn>
              <a:cxn ang="0">
                <a:pos x="6632" y="1676"/>
              </a:cxn>
              <a:cxn ang="0">
                <a:pos x="7254" y="2287"/>
              </a:cxn>
              <a:cxn ang="0">
                <a:pos x="6632" y="1676"/>
              </a:cxn>
              <a:cxn ang="0">
                <a:pos x="5360" y="1676"/>
              </a:cxn>
              <a:cxn ang="0">
                <a:pos x="4737" y="2287"/>
              </a:cxn>
              <a:cxn ang="0">
                <a:pos x="3790" y="1676"/>
              </a:cxn>
              <a:cxn ang="0">
                <a:pos x="4412" y="2287"/>
              </a:cxn>
              <a:cxn ang="0">
                <a:pos x="3790" y="1676"/>
              </a:cxn>
              <a:cxn ang="0">
                <a:pos x="3465" y="1676"/>
              </a:cxn>
              <a:cxn ang="0">
                <a:pos x="2842" y="2287"/>
              </a:cxn>
              <a:cxn ang="0">
                <a:pos x="1895" y="1676"/>
              </a:cxn>
              <a:cxn ang="0">
                <a:pos x="2517" y="2287"/>
              </a:cxn>
              <a:cxn ang="0">
                <a:pos x="1895" y="1676"/>
              </a:cxn>
              <a:cxn ang="0">
                <a:pos x="1570" y="1676"/>
              </a:cxn>
              <a:cxn ang="0">
                <a:pos x="947" y="2287"/>
              </a:cxn>
              <a:cxn ang="0">
                <a:pos x="0" y="1676"/>
              </a:cxn>
              <a:cxn ang="0">
                <a:pos x="623" y="2287"/>
              </a:cxn>
              <a:cxn ang="0">
                <a:pos x="0" y="1676"/>
              </a:cxn>
              <a:cxn ang="0">
                <a:pos x="6307" y="1641"/>
              </a:cxn>
              <a:cxn ang="0">
                <a:pos x="5684" y="2252"/>
              </a:cxn>
              <a:cxn ang="0">
                <a:pos x="4737" y="838"/>
              </a:cxn>
              <a:cxn ang="0">
                <a:pos x="5360" y="1449"/>
              </a:cxn>
              <a:cxn ang="0">
                <a:pos x="4737" y="838"/>
              </a:cxn>
              <a:cxn ang="0">
                <a:pos x="6307" y="803"/>
              </a:cxn>
              <a:cxn ang="0">
                <a:pos x="5684" y="1414"/>
              </a:cxn>
              <a:cxn ang="0">
                <a:pos x="4737" y="0"/>
              </a:cxn>
              <a:cxn ang="0">
                <a:pos x="5360" y="611"/>
              </a:cxn>
              <a:cxn ang="0">
                <a:pos x="4737" y="0"/>
              </a:cxn>
            </a:cxnLst>
            <a:rect l="0" t="0" r="0" b="0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前进箭头 342"/>
          <p:cNvSpPr/>
          <p:nvPr/>
        </p:nvSpPr>
        <p:spPr>
          <a:xfrm rot="-420000">
            <a:off x="4702175" y="925513"/>
            <a:ext cx="790575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6094"/>
              </a:cxn>
              <a:cxn ang="0">
                <a:pos x="0" y="852190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前进箭头 342"/>
          <p:cNvSpPr/>
          <p:nvPr/>
        </p:nvSpPr>
        <p:spPr>
          <a:xfrm rot="5880000">
            <a:off x="5002213" y="2679700"/>
            <a:ext cx="790575" cy="957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9247"/>
              </a:cxn>
              <a:cxn ang="0">
                <a:pos x="0" y="858495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62673" y="764223"/>
            <a:ext cx="1031838" cy="28317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节奏准确提取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62673" y="1092835"/>
            <a:ext cx="2301875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65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zh-CN" sz="8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通过对音乐的识别，能够比较准确的提取出节奏序列，并且生成文件，作为后续可视化的基础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1062673" y="1627823"/>
            <a:ext cx="1355484" cy="2747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多种可视化方案选择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062673" y="2029143"/>
            <a:ext cx="2301875" cy="35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65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zh-CN" sz="8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提供多种粒子特效供用户选择，参考动画如右图</a:t>
            </a: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1062673" y="2499360"/>
            <a:ext cx="1306158" cy="28317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08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实时人机互动反应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62673" y="2831783"/>
            <a:ext cx="2301875" cy="35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8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通过键盘的输入，对可视化效果进行一定程度上的改变，来展现人与音乐的共鸣</a:t>
            </a:r>
          </a:p>
        </p:txBody>
      </p:sp>
      <p:sp>
        <p:nvSpPr>
          <p:cNvPr id="16398" name="Line 14"/>
          <p:cNvSpPr/>
          <p:nvPr/>
        </p:nvSpPr>
        <p:spPr>
          <a:xfrm>
            <a:off x="3496945" y="1047750"/>
            <a:ext cx="9525" cy="2270125"/>
          </a:xfrm>
          <a:prstGeom prst="line">
            <a:avLst/>
          </a:prstGeom>
          <a:ln w="9525" cap="rnd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659" name="Line 9"/>
          <p:cNvSpPr/>
          <p:nvPr/>
        </p:nvSpPr>
        <p:spPr>
          <a:xfrm>
            <a:off x="220980" y="548640"/>
            <a:ext cx="1390650" cy="635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0990" y="116205"/>
            <a:ext cx="1364615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2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预期成果</a:t>
            </a:r>
            <a:endParaRPr kumimoji="0" lang="zh-CN" altLang="en-US" sz="222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510" y="717550"/>
            <a:ext cx="2016760" cy="870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525" y="1551305"/>
            <a:ext cx="2023745" cy="913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700" y="2464435"/>
            <a:ext cx="2016760" cy="8997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前进箭头 342"/>
          <p:cNvSpPr/>
          <p:nvPr/>
        </p:nvSpPr>
        <p:spPr>
          <a:xfrm rot="-2820000">
            <a:off x="392113" y="-79375"/>
            <a:ext cx="493712" cy="612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912" y="29334"/>
              </a:cxn>
              <a:cxn ang="0">
                <a:pos x="0" y="58667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前进箭头 342"/>
          <p:cNvSpPr/>
          <p:nvPr/>
        </p:nvSpPr>
        <p:spPr>
          <a:xfrm rot="2460000">
            <a:off x="882650" y="1284288"/>
            <a:ext cx="2084388" cy="258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1952499" y="167759221"/>
              </a:cxn>
              <a:cxn ang="0">
                <a:pos x="0" y="335518464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36386" y="1679575"/>
            <a:ext cx="1310640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2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解决方案</a:t>
            </a:r>
          </a:p>
        </p:txBody>
      </p:sp>
      <p:sp>
        <p:nvSpPr>
          <p:cNvPr id="18439" name="Line 7"/>
          <p:cNvSpPr/>
          <p:nvPr/>
        </p:nvSpPr>
        <p:spPr>
          <a:xfrm>
            <a:off x="2663825" y="2112963"/>
            <a:ext cx="165735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0" name="虚线箭头 46"/>
          <p:cNvSpPr/>
          <p:nvPr/>
        </p:nvSpPr>
        <p:spPr>
          <a:xfrm>
            <a:off x="3290888" y="2357438"/>
            <a:ext cx="401637" cy="222250"/>
          </a:xfrm>
          <a:custGeom>
            <a:avLst/>
            <a:gdLst/>
            <a:ahLst/>
            <a:cxnLst>
              <a:cxn ang="0">
                <a:pos x="5360" y="3352"/>
              </a:cxn>
              <a:cxn ang="0">
                <a:pos x="4737" y="3962"/>
              </a:cxn>
              <a:cxn ang="0">
                <a:pos x="4737" y="2514"/>
              </a:cxn>
              <a:cxn ang="0">
                <a:pos x="5360" y="3124"/>
              </a:cxn>
              <a:cxn ang="0">
                <a:pos x="4737" y="2514"/>
              </a:cxn>
              <a:cxn ang="0">
                <a:pos x="6307" y="2478"/>
              </a:cxn>
              <a:cxn ang="0">
                <a:pos x="5684" y="3090"/>
              </a:cxn>
              <a:cxn ang="0">
                <a:pos x="6632" y="1676"/>
              </a:cxn>
              <a:cxn ang="0">
                <a:pos x="7254" y="2287"/>
              </a:cxn>
              <a:cxn ang="0">
                <a:pos x="6632" y="1676"/>
              </a:cxn>
              <a:cxn ang="0">
                <a:pos x="5360" y="1676"/>
              </a:cxn>
              <a:cxn ang="0">
                <a:pos x="4737" y="2287"/>
              </a:cxn>
              <a:cxn ang="0">
                <a:pos x="3790" y="1676"/>
              </a:cxn>
              <a:cxn ang="0">
                <a:pos x="4412" y="2287"/>
              </a:cxn>
              <a:cxn ang="0">
                <a:pos x="3790" y="1676"/>
              </a:cxn>
              <a:cxn ang="0">
                <a:pos x="3465" y="1676"/>
              </a:cxn>
              <a:cxn ang="0">
                <a:pos x="2842" y="2287"/>
              </a:cxn>
              <a:cxn ang="0">
                <a:pos x="1895" y="1676"/>
              </a:cxn>
              <a:cxn ang="0">
                <a:pos x="2517" y="2287"/>
              </a:cxn>
              <a:cxn ang="0">
                <a:pos x="1895" y="1676"/>
              </a:cxn>
              <a:cxn ang="0">
                <a:pos x="1570" y="1676"/>
              </a:cxn>
              <a:cxn ang="0">
                <a:pos x="947" y="2287"/>
              </a:cxn>
              <a:cxn ang="0">
                <a:pos x="0" y="1676"/>
              </a:cxn>
              <a:cxn ang="0">
                <a:pos x="623" y="2287"/>
              </a:cxn>
              <a:cxn ang="0">
                <a:pos x="0" y="1676"/>
              </a:cxn>
              <a:cxn ang="0">
                <a:pos x="6307" y="1641"/>
              </a:cxn>
              <a:cxn ang="0">
                <a:pos x="5684" y="2252"/>
              </a:cxn>
              <a:cxn ang="0">
                <a:pos x="4737" y="838"/>
              </a:cxn>
              <a:cxn ang="0">
                <a:pos x="5360" y="1449"/>
              </a:cxn>
              <a:cxn ang="0">
                <a:pos x="4737" y="838"/>
              </a:cxn>
              <a:cxn ang="0">
                <a:pos x="6307" y="803"/>
              </a:cxn>
              <a:cxn ang="0">
                <a:pos x="5684" y="1414"/>
              </a:cxn>
              <a:cxn ang="0">
                <a:pos x="4737" y="0"/>
              </a:cxn>
              <a:cxn ang="0">
                <a:pos x="5360" y="611"/>
              </a:cxn>
              <a:cxn ang="0">
                <a:pos x="4737" y="0"/>
              </a:cxn>
            </a:cxnLst>
            <a:rect l="0" t="0" r="0" b="0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前进箭头 342"/>
          <p:cNvSpPr/>
          <p:nvPr/>
        </p:nvSpPr>
        <p:spPr>
          <a:xfrm rot="-420000">
            <a:off x="4702175" y="925513"/>
            <a:ext cx="790575" cy="957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6094"/>
              </a:cxn>
              <a:cxn ang="0">
                <a:pos x="0" y="852190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前进箭头 342"/>
          <p:cNvSpPr/>
          <p:nvPr/>
        </p:nvSpPr>
        <p:spPr>
          <a:xfrm rot="5880000">
            <a:off x="5002213" y="2679700"/>
            <a:ext cx="790575" cy="957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9855" y="429247"/>
              </a:cxn>
              <a:cxn ang="0">
                <a:pos x="0" y="858495"/>
              </a:cxn>
              <a:cxn ang="0">
                <a:pos x="0" y="0"/>
              </a:cxn>
            </a:cxnLst>
            <a:rect l="0" t="0" r="0" b="0"/>
            <a:pathLst>
              <a:path w="792088" h="918822">
                <a:moveTo>
                  <a:pt x="0" y="0"/>
                </a:moveTo>
                <a:lnTo>
                  <a:pt x="792088" y="459411"/>
                </a:lnTo>
                <a:lnTo>
                  <a:pt x="0" y="918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正圆 491"/>
          <p:cNvSpPr/>
          <p:nvPr/>
        </p:nvSpPr>
        <p:spPr>
          <a:xfrm>
            <a:off x="734695" y="1192530"/>
            <a:ext cx="1612265" cy="1613535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对音乐进行</a:t>
            </a:r>
          </a:p>
          <a:p>
            <a:pPr algn="ctr" eaLnBrk="1" hangingPunct="1">
              <a:buFont typeface="Arial" panose="020B0604020202020204" pitchFamily="34" charset="0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节奏识别</a:t>
            </a:r>
          </a:p>
        </p:txBody>
      </p:sp>
      <p:sp>
        <p:nvSpPr>
          <p:cNvPr id="27659" name="Line 9"/>
          <p:cNvSpPr/>
          <p:nvPr/>
        </p:nvSpPr>
        <p:spPr>
          <a:xfrm>
            <a:off x="220980" y="548640"/>
            <a:ext cx="1390650" cy="635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0990" y="116205"/>
            <a:ext cx="1364615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2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</a:t>
            </a:r>
            <a:endParaRPr kumimoji="0" lang="zh-CN" altLang="en-US" sz="222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正圆 491"/>
          <p:cNvSpPr/>
          <p:nvPr/>
        </p:nvSpPr>
        <p:spPr>
          <a:xfrm>
            <a:off x="2748280" y="1193165"/>
            <a:ext cx="1612265" cy="1613535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将节奏序列</a:t>
            </a:r>
          </a:p>
          <a:p>
            <a:pPr algn="ctr" eaLnBrk="1" hangingPunct="1">
              <a:buFont typeface="Arial" panose="020B0604020202020204" pitchFamily="34" charset="0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可视化显示</a:t>
            </a:r>
          </a:p>
        </p:txBody>
      </p:sp>
      <p:sp>
        <p:nvSpPr>
          <p:cNvPr id="3" name="正圆 491"/>
          <p:cNvSpPr/>
          <p:nvPr/>
        </p:nvSpPr>
        <p:spPr>
          <a:xfrm>
            <a:off x="4761865" y="1193800"/>
            <a:ext cx="1612265" cy="1613535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上完善人机交互方案</a:t>
            </a:r>
          </a:p>
        </p:txBody>
      </p:sp>
      <p:sp>
        <p:nvSpPr>
          <p:cNvPr id="18440" name="虚线箭头 46"/>
          <p:cNvSpPr/>
          <p:nvPr/>
        </p:nvSpPr>
        <p:spPr>
          <a:xfrm>
            <a:off x="2346643" y="1888808"/>
            <a:ext cx="401637" cy="222250"/>
          </a:xfrm>
          <a:custGeom>
            <a:avLst/>
            <a:gdLst/>
            <a:ahLst/>
            <a:cxnLst>
              <a:cxn ang="0">
                <a:pos x="5360" y="3352"/>
              </a:cxn>
              <a:cxn ang="0">
                <a:pos x="4737" y="3962"/>
              </a:cxn>
              <a:cxn ang="0">
                <a:pos x="4737" y="2514"/>
              </a:cxn>
              <a:cxn ang="0">
                <a:pos x="5360" y="3124"/>
              </a:cxn>
              <a:cxn ang="0">
                <a:pos x="4737" y="2514"/>
              </a:cxn>
              <a:cxn ang="0">
                <a:pos x="6307" y="2478"/>
              </a:cxn>
              <a:cxn ang="0">
                <a:pos x="5684" y="3090"/>
              </a:cxn>
              <a:cxn ang="0">
                <a:pos x="6632" y="1676"/>
              </a:cxn>
              <a:cxn ang="0">
                <a:pos x="7254" y="2287"/>
              </a:cxn>
              <a:cxn ang="0">
                <a:pos x="6632" y="1676"/>
              </a:cxn>
              <a:cxn ang="0">
                <a:pos x="5360" y="1676"/>
              </a:cxn>
              <a:cxn ang="0">
                <a:pos x="4737" y="2287"/>
              </a:cxn>
              <a:cxn ang="0">
                <a:pos x="3790" y="1676"/>
              </a:cxn>
              <a:cxn ang="0">
                <a:pos x="4412" y="2287"/>
              </a:cxn>
              <a:cxn ang="0">
                <a:pos x="3790" y="1676"/>
              </a:cxn>
              <a:cxn ang="0">
                <a:pos x="3465" y="1676"/>
              </a:cxn>
              <a:cxn ang="0">
                <a:pos x="2842" y="2287"/>
              </a:cxn>
              <a:cxn ang="0">
                <a:pos x="1895" y="1676"/>
              </a:cxn>
              <a:cxn ang="0">
                <a:pos x="2517" y="2287"/>
              </a:cxn>
              <a:cxn ang="0">
                <a:pos x="1895" y="1676"/>
              </a:cxn>
              <a:cxn ang="0">
                <a:pos x="1570" y="1676"/>
              </a:cxn>
              <a:cxn ang="0">
                <a:pos x="947" y="2287"/>
              </a:cxn>
              <a:cxn ang="0">
                <a:pos x="0" y="1676"/>
              </a:cxn>
              <a:cxn ang="0">
                <a:pos x="623" y="2287"/>
              </a:cxn>
              <a:cxn ang="0">
                <a:pos x="0" y="1676"/>
              </a:cxn>
              <a:cxn ang="0">
                <a:pos x="6307" y="1641"/>
              </a:cxn>
              <a:cxn ang="0">
                <a:pos x="5684" y="2252"/>
              </a:cxn>
              <a:cxn ang="0">
                <a:pos x="4737" y="838"/>
              </a:cxn>
              <a:cxn ang="0">
                <a:pos x="5360" y="1449"/>
              </a:cxn>
              <a:cxn ang="0">
                <a:pos x="4737" y="838"/>
              </a:cxn>
              <a:cxn ang="0">
                <a:pos x="6307" y="803"/>
              </a:cxn>
              <a:cxn ang="0">
                <a:pos x="5684" y="1414"/>
              </a:cxn>
              <a:cxn ang="0">
                <a:pos x="4737" y="0"/>
              </a:cxn>
              <a:cxn ang="0">
                <a:pos x="5360" y="611"/>
              </a:cxn>
              <a:cxn ang="0">
                <a:pos x="4737" y="0"/>
              </a:cxn>
            </a:cxnLst>
            <a:rect l="0" t="0" r="0" b="0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虚线箭头 46"/>
          <p:cNvSpPr/>
          <p:nvPr/>
        </p:nvSpPr>
        <p:spPr>
          <a:xfrm>
            <a:off x="4360228" y="1888808"/>
            <a:ext cx="401637" cy="222250"/>
          </a:xfrm>
          <a:custGeom>
            <a:avLst/>
            <a:gdLst/>
            <a:ahLst/>
            <a:cxnLst>
              <a:cxn ang="0">
                <a:pos x="5360" y="3352"/>
              </a:cxn>
              <a:cxn ang="0">
                <a:pos x="4737" y="3962"/>
              </a:cxn>
              <a:cxn ang="0">
                <a:pos x="4737" y="2514"/>
              </a:cxn>
              <a:cxn ang="0">
                <a:pos x="5360" y="3124"/>
              </a:cxn>
              <a:cxn ang="0">
                <a:pos x="4737" y="2514"/>
              </a:cxn>
              <a:cxn ang="0">
                <a:pos x="6307" y="2478"/>
              </a:cxn>
              <a:cxn ang="0">
                <a:pos x="5684" y="3090"/>
              </a:cxn>
              <a:cxn ang="0">
                <a:pos x="6632" y="1676"/>
              </a:cxn>
              <a:cxn ang="0">
                <a:pos x="7254" y="2287"/>
              </a:cxn>
              <a:cxn ang="0">
                <a:pos x="6632" y="1676"/>
              </a:cxn>
              <a:cxn ang="0">
                <a:pos x="5360" y="1676"/>
              </a:cxn>
              <a:cxn ang="0">
                <a:pos x="4737" y="2287"/>
              </a:cxn>
              <a:cxn ang="0">
                <a:pos x="3790" y="1676"/>
              </a:cxn>
              <a:cxn ang="0">
                <a:pos x="4412" y="2287"/>
              </a:cxn>
              <a:cxn ang="0">
                <a:pos x="3790" y="1676"/>
              </a:cxn>
              <a:cxn ang="0">
                <a:pos x="3465" y="1676"/>
              </a:cxn>
              <a:cxn ang="0">
                <a:pos x="2842" y="2287"/>
              </a:cxn>
              <a:cxn ang="0">
                <a:pos x="1895" y="1676"/>
              </a:cxn>
              <a:cxn ang="0">
                <a:pos x="2517" y="2287"/>
              </a:cxn>
              <a:cxn ang="0">
                <a:pos x="1895" y="1676"/>
              </a:cxn>
              <a:cxn ang="0">
                <a:pos x="1570" y="1676"/>
              </a:cxn>
              <a:cxn ang="0">
                <a:pos x="947" y="2287"/>
              </a:cxn>
              <a:cxn ang="0">
                <a:pos x="0" y="1676"/>
              </a:cxn>
              <a:cxn ang="0">
                <a:pos x="623" y="2287"/>
              </a:cxn>
              <a:cxn ang="0">
                <a:pos x="0" y="1676"/>
              </a:cxn>
              <a:cxn ang="0">
                <a:pos x="6307" y="1641"/>
              </a:cxn>
              <a:cxn ang="0">
                <a:pos x="5684" y="2252"/>
              </a:cxn>
              <a:cxn ang="0">
                <a:pos x="4737" y="838"/>
              </a:cxn>
              <a:cxn ang="0">
                <a:pos x="5360" y="1449"/>
              </a:cxn>
              <a:cxn ang="0">
                <a:pos x="4737" y="838"/>
              </a:cxn>
              <a:cxn ang="0">
                <a:pos x="6307" y="803"/>
              </a:cxn>
              <a:cxn ang="0">
                <a:pos x="5684" y="1414"/>
              </a:cxn>
              <a:cxn ang="0">
                <a:pos x="4737" y="0"/>
              </a:cxn>
              <a:cxn ang="0">
                <a:pos x="5360" y="611"/>
              </a:cxn>
              <a:cxn ang="0">
                <a:pos x="4737" y="0"/>
              </a:cxn>
            </a:cxnLst>
            <a:rect l="0" t="0" r="0" b="0"/>
            <a:pathLst>
              <a:path w="839382" h="466836">
                <a:moveTo>
                  <a:pt x="548125" y="394828"/>
                </a:moveTo>
                <a:lnTo>
                  <a:pt x="620133" y="394828"/>
                </a:lnTo>
                <a:lnTo>
                  <a:pt x="620133" y="466836"/>
                </a:lnTo>
                <a:lnTo>
                  <a:pt x="548125" y="466836"/>
                </a:lnTo>
                <a:lnTo>
                  <a:pt x="548125" y="394828"/>
                </a:lnTo>
                <a:close/>
                <a:moveTo>
                  <a:pt x="548125" y="296121"/>
                </a:moveTo>
                <a:lnTo>
                  <a:pt x="620133" y="296121"/>
                </a:lnTo>
                <a:lnTo>
                  <a:pt x="620133" y="368129"/>
                </a:lnTo>
                <a:lnTo>
                  <a:pt x="548125" y="368129"/>
                </a:lnTo>
                <a:lnTo>
                  <a:pt x="548125" y="296121"/>
                </a:lnTo>
                <a:close/>
                <a:moveTo>
                  <a:pt x="657750" y="292002"/>
                </a:moveTo>
                <a:lnTo>
                  <a:pt x="729758" y="292002"/>
                </a:lnTo>
                <a:lnTo>
                  <a:pt x="729758" y="364010"/>
                </a:lnTo>
                <a:lnTo>
                  <a:pt x="657750" y="364010"/>
                </a:lnTo>
                <a:lnTo>
                  <a:pt x="657750" y="292002"/>
                </a:lnTo>
                <a:close/>
                <a:moveTo>
                  <a:pt x="767374" y="197414"/>
                </a:moveTo>
                <a:lnTo>
                  <a:pt x="839382" y="197414"/>
                </a:lnTo>
                <a:lnTo>
                  <a:pt x="839382" y="269422"/>
                </a:lnTo>
                <a:lnTo>
                  <a:pt x="767374" y="269422"/>
                </a:lnTo>
                <a:lnTo>
                  <a:pt x="767374" y="197414"/>
                </a:lnTo>
                <a:close/>
                <a:moveTo>
                  <a:pt x="548125" y="197414"/>
                </a:moveTo>
                <a:lnTo>
                  <a:pt x="620133" y="197414"/>
                </a:lnTo>
                <a:lnTo>
                  <a:pt x="620133" y="269422"/>
                </a:lnTo>
                <a:lnTo>
                  <a:pt x="548125" y="269422"/>
                </a:lnTo>
                <a:lnTo>
                  <a:pt x="548125" y="197414"/>
                </a:lnTo>
                <a:close/>
                <a:moveTo>
                  <a:pt x="438500" y="197414"/>
                </a:moveTo>
                <a:lnTo>
                  <a:pt x="510508" y="197414"/>
                </a:lnTo>
                <a:lnTo>
                  <a:pt x="510508" y="269422"/>
                </a:lnTo>
                <a:lnTo>
                  <a:pt x="438500" y="269422"/>
                </a:lnTo>
                <a:lnTo>
                  <a:pt x="438500" y="197414"/>
                </a:lnTo>
                <a:close/>
                <a:moveTo>
                  <a:pt x="328875" y="197414"/>
                </a:moveTo>
                <a:lnTo>
                  <a:pt x="400883" y="197414"/>
                </a:lnTo>
                <a:lnTo>
                  <a:pt x="400883" y="269422"/>
                </a:lnTo>
                <a:lnTo>
                  <a:pt x="328875" y="269422"/>
                </a:lnTo>
                <a:lnTo>
                  <a:pt x="328875" y="197414"/>
                </a:lnTo>
                <a:close/>
                <a:moveTo>
                  <a:pt x="219250" y="197414"/>
                </a:moveTo>
                <a:lnTo>
                  <a:pt x="291258" y="197414"/>
                </a:lnTo>
                <a:lnTo>
                  <a:pt x="291258" y="269422"/>
                </a:lnTo>
                <a:lnTo>
                  <a:pt x="219250" y="269422"/>
                </a:lnTo>
                <a:lnTo>
                  <a:pt x="219250" y="197414"/>
                </a:lnTo>
                <a:close/>
                <a:moveTo>
                  <a:pt x="109625" y="197414"/>
                </a:moveTo>
                <a:lnTo>
                  <a:pt x="181633" y="197414"/>
                </a:lnTo>
                <a:lnTo>
                  <a:pt x="181633" y="269422"/>
                </a:lnTo>
                <a:lnTo>
                  <a:pt x="109625" y="269422"/>
                </a:lnTo>
                <a:lnTo>
                  <a:pt x="109625" y="197414"/>
                </a:lnTo>
                <a:close/>
                <a:moveTo>
                  <a:pt x="0" y="197414"/>
                </a:moveTo>
                <a:lnTo>
                  <a:pt x="72008" y="197414"/>
                </a:lnTo>
                <a:lnTo>
                  <a:pt x="72008" y="269422"/>
                </a:lnTo>
                <a:lnTo>
                  <a:pt x="0" y="269422"/>
                </a:lnTo>
                <a:lnTo>
                  <a:pt x="0" y="197414"/>
                </a:lnTo>
                <a:close/>
                <a:moveTo>
                  <a:pt x="657750" y="193295"/>
                </a:moveTo>
                <a:lnTo>
                  <a:pt x="729758" y="193295"/>
                </a:lnTo>
                <a:lnTo>
                  <a:pt x="729758" y="265303"/>
                </a:lnTo>
                <a:lnTo>
                  <a:pt x="657750" y="265303"/>
                </a:lnTo>
                <a:lnTo>
                  <a:pt x="657750" y="193295"/>
                </a:lnTo>
                <a:close/>
                <a:moveTo>
                  <a:pt x="548125" y="98707"/>
                </a:moveTo>
                <a:lnTo>
                  <a:pt x="620133" y="98707"/>
                </a:lnTo>
                <a:lnTo>
                  <a:pt x="620133" y="170715"/>
                </a:lnTo>
                <a:lnTo>
                  <a:pt x="548125" y="170715"/>
                </a:lnTo>
                <a:lnTo>
                  <a:pt x="548125" y="98707"/>
                </a:lnTo>
                <a:close/>
                <a:moveTo>
                  <a:pt x="657750" y="94588"/>
                </a:moveTo>
                <a:lnTo>
                  <a:pt x="729758" y="94588"/>
                </a:lnTo>
                <a:lnTo>
                  <a:pt x="729758" y="166596"/>
                </a:lnTo>
                <a:lnTo>
                  <a:pt x="657750" y="166596"/>
                </a:lnTo>
                <a:lnTo>
                  <a:pt x="657750" y="94588"/>
                </a:lnTo>
                <a:close/>
                <a:moveTo>
                  <a:pt x="548125" y="0"/>
                </a:moveTo>
                <a:lnTo>
                  <a:pt x="620133" y="0"/>
                </a:lnTo>
                <a:lnTo>
                  <a:pt x="620133" y="72008"/>
                </a:lnTo>
                <a:lnTo>
                  <a:pt x="548125" y="72008"/>
                </a:lnTo>
                <a:lnTo>
                  <a:pt x="548125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Line 5"/>
          <p:cNvSpPr/>
          <p:nvPr/>
        </p:nvSpPr>
        <p:spPr>
          <a:xfrm rot="5400000">
            <a:off x="3553447" y="-430226"/>
            <a:ext cx="1587" cy="4860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Line 9"/>
          <p:cNvSpPr/>
          <p:nvPr/>
        </p:nvSpPr>
        <p:spPr>
          <a:xfrm>
            <a:off x="220980" y="548640"/>
            <a:ext cx="1390650" cy="635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0990" y="116205"/>
            <a:ext cx="1364615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2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</a:t>
            </a:r>
            <a:endParaRPr kumimoji="0" lang="zh-CN" altLang="en-US" sz="222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271905" y="864870"/>
            <a:ext cx="4565650" cy="98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Librosa，一种常用的音频分析的工具包，有很多子模块，归纳几类常用的：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zh-CN" sz="970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beat模块可以用来探测节奏及事件信息</a:t>
            </a: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" y="2166938"/>
            <a:ext cx="5274310" cy="9671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 r="-1112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Line 5"/>
          <p:cNvSpPr/>
          <p:nvPr/>
        </p:nvSpPr>
        <p:spPr>
          <a:xfrm rot="5400000">
            <a:off x="3553447" y="-578816"/>
            <a:ext cx="1587" cy="486000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Line 9"/>
          <p:cNvSpPr/>
          <p:nvPr/>
        </p:nvSpPr>
        <p:spPr>
          <a:xfrm>
            <a:off x="220980" y="548640"/>
            <a:ext cx="1390650" cy="635"/>
          </a:xfrm>
          <a:prstGeom prst="line">
            <a:avLst/>
          </a:prstGeom>
          <a:ln w="9525" cap="rnd" cmpd="sng">
            <a:solidFill>
              <a:srgbClr val="FF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0990" y="116205"/>
            <a:ext cx="1364615" cy="43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2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</a:t>
            </a:r>
            <a:endParaRPr kumimoji="0" lang="zh-CN" altLang="en-US" sz="222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271270" y="781050"/>
            <a:ext cx="4565650" cy="98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Librosa，一种常用的音频分析的工具包，有很多子模块，归纳几类常用的：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altLang="zh-CN" sz="970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zh-CN" sz="970" b="0" i="0" u="none" strike="noStrike" kern="1200" cap="none" spc="0" normalizeH="0" baseline="0" noProof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onset模块可以用来探测起始强度等信息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" y="2032635"/>
            <a:ext cx="5274310" cy="12471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552</Words>
  <Application>Microsoft Office PowerPoint</Application>
  <PresentationFormat>自訂</PresentationFormat>
  <Paragraphs>59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微软雅黑</vt:lpstr>
      <vt:lpstr>宋体</vt:lpstr>
      <vt:lpstr>Arial</vt:lpstr>
      <vt:lpstr>Calibri</vt:lpstr>
      <vt:lpstr>Calibri Light</vt:lpstr>
      <vt:lpstr>默认设计模板</vt:lpstr>
      <vt:lpstr>1_默认设计模板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郭庭任</cp:lastModifiedBy>
  <cp:revision>11</cp:revision>
  <dcterms:created xsi:type="dcterms:W3CDTF">2014-12-01T05:56:12Z</dcterms:created>
  <dcterms:modified xsi:type="dcterms:W3CDTF">2021-11-11T15:09:53Z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