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课程答辩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						</a:t>
            </a:r>
            <a:r>
              <a:rPr lang="zh-CN" altLang="en-US"/>
              <a:t>余诗雨 </a:t>
            </a:r>
            <a:r>
              <a:rPr lang="en-US" altLang="zh-CN"/>
              <a:t>2016051604220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71220" y="706755"/>
            <a:ext cx="31273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所做的事：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656715" y="1736090"/>
            <a:ext cx="84277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</a:t>
            </a:r>
            <a:r>
              <a:rPr lang="zh-CN" altLang="en-US" sz="4000"/>
              <a:t>、参与项目讨论</a:t>
            </a:r>
            <a:endParaRPr lang="zh-CN" altLang="en-US" sz="4000"/>
          </a:p>
          <a:p>
            <a:r>
              <a:rPr lang="en-US" altLang="zh-CN" sz="4000"/>
              <a:t>2</a:t>
            </a:r>
            <a:r>
              <a:rPr lang="zh-CN" altLang="en-US" sz="4000"/>
              <a:t>、完成</a:t>
            </a:r>
            <a:r>
              <a:rPr lang="en-US" altLang="zh-CN" sz="4000"/>
              <a:t>expr stmt</a:t>
            </a:r>
            <a:r>
              <a:rPr lang="zh-CN" altLang="en-US" sz="4000"/>
              <a:t>一半的工作</a:t>
            </a:r>
            <a:endParaRPr lang="zh-CN" altLang="en-US" sz="4000"/>
          </a:p>
          <a:p>
            <a:r>
              <a:rPr lang="en-US" altLang="zh-CN" sz="4000"/>
              <a:t>3</a:t>
            </a:r>
            <a:r>
              <a:rPr lang="zh-CN" altLang="en-US" sz="4000"/>
              <a:t>、完成</a:t>
            </a:r>
            <a:r>
              <a:rPr lang="en-US" altLang="zh-CN" sz="4000"/>
              <a:t>for-while</a:t>
            </a:r>
            <a:r>
              <a:rPr lang="zh-CN" altLang="en-US" sz="4000"/>
              <a:t>互转代码 </a:t>
            </a:r>
            <a:endParaRPr lang="zh-CN" altLang="en-US" sz="4000"/>
          </a:p>
          <a:p>
            <a:r>
              <a:rPr lang="en-US" altLang="zh-CN" sz="4000"/>
              <a:t>4</a:t>
            </a:r>
            <a:r>
              <a:rPr lang="zh-CN" altLang="en-US" sz="4000"/>
              <a:t>、协助小组其他成员完成工作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29285" y="683895"/>
            <a:ext cx="7454900" cy="899160"/>
          </a:xfrm>
        </p:spPr>
        <p:txBody>
          <a:bodyPr/>
          <a:p>
            <a:r>
              <a:rPr lang="zh-CN" altLang="en-US" sz="4000"/>
              <a:t>遇到的问题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9925" y="2614295"/>
            <a:ext cx="10852150" cy="2739390"/>
          </a:xfrm>
        </p:spPr>
        <p:txBody>
          <a:bodyPr/>
          <a:p>
            <a:pPr algn="l"/>
            <a:r>
              <a:rPr lang="en-US" altLang="zh-CN"/>
              <a:t>1</a:t>
            </a:r>
            <a:r>
              <a:rPr lang="zh-CN" altLang="en-US"/>
              <a:t>、没有相关项目开发经验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查阅相关书籍、博客等补充相关知识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、小组成员交流问题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多相互沟通、了解大家的想法，统一思想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谢谢观赏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演示</Application>
  <PresentationFormat>宽屏</PresentationFormat>
  <Paragraphs>22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主题​​</vt:lpstr>
      <vt:lpstr>课程答辩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樱花季</cp:lastModifiedBy>
  <cp:revision>4</cp:revision>
  <dcterms:created xsi:type="dcterms:W3CDTF">2019-06-21T23:59:00Z</dcterms:created>
  <dcterms:modified xsi:type="dcterms:W3CDTF">2019-06-24T23:41:30Z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