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4" r:id="rId5"/>
    <p:sldId id="276" r:id="rId6"/>
    <p:sldId id="279" r:id="rId7"/>
    <p:sldId id="260" r:id="rId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微软雅黑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微软雅黑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微软雅黑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pitchFamily="34" charset="0"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微软雅黑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微软雅黑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微软雅黑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微软雅黑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微软雅黑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6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8" y="936"/>
      </p:cViewPr>
      <p:guideLst>
        <p:guide orient="horz" pos="2171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DE744A-BE7B-4933-835A-2781FBD52D49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微软雅黑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miter/>
          </a:ln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6387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029A79-A878-43E5-A5A8-3E6A559B95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miter/>
          </a:ln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1507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CB9154-05F6-4D55-A2A8-DB25B58C0935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2771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4C6A04-9A9D-4794-B14E-02A7785A676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4819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B74BE8-FA32-4B74-8A82-0583B46EBC4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miter/>
          </a:ln>
        </p:spPr>
      </p:sp>
      <p:sp>
        <p:nvSpPr>
          <p:cNvPr id="3481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6"/>
          <p:cNvSpPr/>
          <p:nvPr/>
        </p:nvSpPr>
        <p:spPr>
          <a:xfrm>
            <a:off x="11123613" y="-7937"/>
            <a:ext cx="1068388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8029575" y="458788"/>
            <a:ext cx="741363" cy="7413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8"/>
          <p:cNvSpPr/>
          <p:nvPr/>
        </p:nvSpPr>
        <p:spPr>
          <a:xfrm>
            <a:off x="3287713" y="-7937"/>
            <a:ext cx="1457325" cy="584200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: 形状 9"/>
          <p:cNvSpPr/>
          <p:nvPr/>
        </p:nvSpPr>
        <p:spPr>
          <a:xfrm>
            <a:off x="5199063" y="5929313"/>
            <a:ext cx="1828800" cy="938213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0"/>
          <p:cNvSpPr/>
          <p:nvPr/>
        </p:nvSpPr>
        <p:spPr>
          <a:xfrm>
            <a:off x="10945813" y="6275388"/>
            <a:ext cx="1036638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1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KSO_Shape"/>
          <p:cNvSpPr/>
          <p:nvPr/>
        </p:nvSpPr>
        <p:spPr>
          <a:xfrm rot="13141020">
            <a:off x="484188" y="1138238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17100000">
            <a:off x="822325" y="3236913"/>
            <a:ext cx="215900" cy="19050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10154805">
            <a:off x="8432800" y="6116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11738950">
            <a:off x="10777538" y="2560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9" name=" 184"/>
          <p:cNvSpPr/>
          <p:nvPr/>
        </p:nvSpPr>
        <p:spPr>
          <a:xfrm>
            <a:off x="727075" y="1936750"/>
            <a:ext cx="936625" cy="936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9459" y="2343802"/>
            <a:ext cx="6676572" cy="902363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9459" y="3294698"/>
            <a:ext cx="6676572" cy="5905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AD5D86-3C24-4BA4-A391-DA38616BE787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63475-23D1-455C-A138-12F78BB862E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F45EAA-59EF-4D2C-8DC7-71FF5908977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63475-23D1-455C-A138-12F78BB862E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880" y="1716563"/>
            <a:ext cx="10515600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3B91FF-047B-49B0-B094-26EBD30C3EE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779835" y="1685925"/>
            <a:ext cx="4513262" cy="39100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6327775" y="2717800"/>
            <a:ext cx="5026025" cy="2878138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6"/>
          </p:nvPr>
        </p:nvSpPr>
        <p:spPr>
          <a:xfrm>
            <a:off x="6327775" y="1685925"/>
            <a:ext cx="5026025" cy="5159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5E3745-35B3-400E-965E-0F86C5DDB85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408113" y="2114550"/>
            <a:ext cx="2681288" cy="2681288"/>
          </a:xfrm>
          <a:prstGeom prst="ellipse">
            <a:avLst/>
          </a:pr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  <a:sym typeface="+mn-ea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1574800" y="2266950"/>
            <a:ext cx="2378075" cy="237648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762500" y="3602038"/>
            <a:ext cx="49482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9802813" y="3541713"/>
            <a:ext cx="115888" cy="1158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299700" y="3541713"/>
            <a:ext cx="115888" cy="115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967913" y="3541713"/>
            <a:ext cx="115888" cy="115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134600" y="3541713"/>
            <a:ext cx="115888" cy="1158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237355">
            <a:off x="2771775" y="23082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1275228">
            <a:off x="3003550" y="2360613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2175228">
            <a:off x="3209925" y="2478088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9" name="KSO_Shape"/>
          <p:cNvSpPr/>
          <p:nvPr/>
        </p:nvSpPr>
        <p:spPr>
          <a:xfrm rot="3075228">
            <a:off x="3363119" y="2640806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20" name="KSO_Shape"/>
          <p:cNvSpPr/>
          <p:nvPr/>
        </p:nvSpPr>
        <p:spPr>
          <a:xfrm rot="298659" flipH="1" flipV="1">
            <a:off x="2470150" y="4416425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21" name="KSO_Shape"/>
          <p:cNvSpPr/>
          <p:nvPr/>
        </p:nvSpPr>
        <p:spPr>
          <a:xfrm rot="1336532" flipH="1" flipV="1">
            <a:off x="2243138" y="43656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22" name="KSO_Shape"/>
          <p:cNvSpPr/>
          <p:nvPr/>
        </p:nvSpPr>
        <p:spPr>
          <a:xfrm rot="2236532" flipH="1" flipV="1">
            <a:off x="2039938" y="4243388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23" name="KSO_Shape"/>
          <p:cNvSpPr/>
          <p:nvPr/>
        </p:nvSpPr>
        <p:spPr>
          <a:xfrm rot="3136532" flipH="1" flipV="1">
            <a:off x="1889919" y="4079081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0" y="2895613"/>
            <a:ext cx="4979670" cy="564898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0" y="3753579"/>
            <a:ext cx="4979670" cy="58110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74A6CF-2039-433D-BF28-DB659F88E2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排四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8"/>
            </p:custDataLst>
          </p:nvPr>
        </p:nvSpPr>
        <p:spPr>
          <a:xfrm>
            <a:off x="9520238" y="3194050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  <a:sym typeface="+mn-lt"/>
            </a:endParaRPr>
          </a:p>
        </p:txBody>
      </p:sp>
      <p:sp>
        <p:nvSpPr>
          <p:cNvPr id="16" name="椭圆 15"/>
          <p:cNvSpPr/>
          <p:nvPr>
            <p:custDataLst>
              <p:tags r:id="rId9"/>
            </p:custDataLst>
          </p:nvPr>
        </p:nvSpPr>
        <p:spPr>
          <a:xfrm>
            <a:off x="2160588" y="3157538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  <a:sym typeface="+mn-lt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quarter" idx="14"/>
          </p:nvPr>
        </p:nvSpPr>
        <p:spPr>
          <a:xfrm>
            <a:off x="1785938" y="1727200"/>
            <a:ext cx="8610600" cy="59213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 smtClean="0"/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5"/>
          </p:nvPr>
        </p:nvSpPr>
        <p:spPr>
          <a:xfrm>
            <a:off x="1373135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49" name="图片占位符 47"/>
          <p:cNvSpPr>
            <a:spLocks noGrp="1"/>
          </p:cNvSpPr>
          <p:nvPr>
            <p:ph type="pic" sz="quarter" idx="16"/>
          </p:nvPr>
        </p:nvSpPr>
        <p:spPr>
          <a:xfrm>
            <a:off x="3796797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50" name="图片占位符 47"/>
          <p:cNvSpPr>
            <a:spLocks noGrp="1"/>
          </p:cNvSpPr>
          <p:nvPr>
            <p:ph type="pic" sz="quarter" idx="17"/>
          </p:nvPr>
        </p:nvSpPr>
        <p:spPr>
          <a:xfrm>
            <a:off x="6215697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51" name="图片占位符 47"/>
          <p:cNvSpPr>
            <a:spLocks noGrp="1"/>
          </p:cNvSpPr>
          <p:nvPr>
            <p:ph type="pic" sz="quarter" idx="18"/>
          </p:nvPr>
        </p:nvSpPr>
        <p:spPr>
          <a:xfrm>
            <a:off x="8634597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9"/>
          </p:nvPr>
        </p:nvSpPr>
        <p:spPr>
          <a:xfrm>
            <a:off x="1295082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20"/>
          </p:nvPr>
        </p:nvSpPr>
        <p:spPr>
          <a:xfrm>
            <a:off x="37203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21"/>
          </p:nvPr>
        </p:nvSpPr>
        <p:spPr>
          <a:xfrm>
            <a:off x="61392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6" name="文本占位符 52"/>
          <p:cNvSpPr>
            <a:spLocks noGrp="1"/>
          </p:cNvSpPr>
          <p:nvPr>
            <p:ph type="body" sz="quarter" idx="22"/>
          </p:nvPr>
        </p:nvSpPr>
        <p:spPr>
          <a:xfrm>
            <a:off x="85581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8" name="文本占位符 57"/>
          <p:cNvSpPr>
            <a:spLocks noGrp="1"/>
          </p:cNvSpPr>
          <p:nvPr>
            <p:ph type="body" sz="quarter" idx="23"/>
          </p:nvPr>
        </p:nvSpPr>
        <p:spPr>
          <a:xfrm>
            <a:off x="1295081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9" name="文本占位符 57"/>
          <p:cNvSpPr>
            <a:spLocks noGrp="1"/>
          </p:cNvSpPr>
          <p:nvPr>
            <p:ph type="body" sz="quarter" idx="24"/>
          </p:nvPr>
        </p:nvSpPr>
        <p:spPr>
          <a:xfrm>
            <a:off x="37203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0" name="文本占位符 57"/>
          <p:cNvSpPr>
            <a:spLocks noGrp="1"/>
          </p:cNvSpPr>
          <p:nvPr>
            <p:ph type="body" sz="quarter" idx="25"/>
          </p:nvPr>
        </p:nvSpPr>
        <p:spPr>
          <a:xfrm>
            <a:off x="61392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1" name="文本占位符 57"/>
          <p:cNvSpPr>
            <a:spLocks noGrp="1"/>
          </p:cNvSpPr>
          <p:nvPr>
            <p:ph type="body" sz="quarter" idx="26"/>
          </p:nvPr>
        </p:nvSpPr>
        <p:spPr>
          <a:xfrm>
            <a:off x="8558105" y="5045075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F1EAB8-8C6B-4AAB-B5C9-A2490FF51645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880878-4589-40F7-B911-C33EAC1E67D4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5"/>
          <p:cNvSpPr/>
          <p:nvPr/>
        </p:nvSpPr>
        <p:spPr>
          <a:xfrm>
            <a:off x="11123613" y="-7937"/>
            <a:ext cx="1068388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57313" y="1363663"/>
            <a:ext cx="1497013" cy="149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7"/>
          <p:cNvSpPr/>
          <p:nvPr/>
        </p:nvSpPr>
        <p:spPr>
          <a:xfrm>
            <a:off x="8089900" y="-7937"/>
            <a:ext cx="1047750" cy="420688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: 形状 8"/>
          <p:cNvSpPr/>
          <p:nvPr/>
        </p:nvSpPr>
        <p:spPr>
          <a:xfrm>
            <a:off x="4592638" y="5781675"/>
            <a:ext cx="2116138" cy="1087438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9"/>
          <p:cNvSpPr/>
          <p:nvPr/>
        </p:nvSpPr>
        <p:spPr>
          <a:xfrm>
            <a:off x="10945813" y="6275388"/>
            <a:ext cx="1036638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0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KSO_Shape"/>
          <p:cNvSpPr/>
          <p:nvPr/>
        </p:nvSpPr>
        <p:spPr>
          <a:xfrm rot="10154805">
            <a:off x="9918700" y="490378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10154805">
            <a:off x="8661400" y="2400300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13326744">
            <a:off x="1309688" y="4641850"/>
            <a:ext cx="628650" cy="55403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6300000">
            <a:off x="5813425" y="893763"/>
            <a:ext cx="563563" cy="4968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7925" y="2592718"/>
            <a:ext cx="7296150" cy="1442383"/>
          </a:xfrm>
        </p:spPr>
        <p:txBody>
          <a:bodyPr>
            <a:normAutofit/>
          </a:bodyPr>
          <a:lstStyle>
            <a:lvl1pPr algn="ctr">
              <a:defRPr sz="8000" b="1">
                <a:solidFill>
                  <a:schemeClr val="accent5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D3A64F-A1C2-41F5-8964-323B7920FA06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页脚占位符 7"/>
          <p:cNvSpPr>
            <a:spLocks noGrp="1"/>
          </p:cNvSpPr>
          <p:nvPr>
            <p:ph type="ftr" sz="quarter" idx="2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AD9F6D-D14B-497B-B0CC-3620E37B1E2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" panose="0208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01A40A-D282-4AB0-A159-AE861D87E89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8060402020202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63475-23D1-455C-A138-12F78BB862E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 kern="1200">
          <a:solidFill>
            <a:srgbClr val="595959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charset="-122"/>
          <a:ea typeface="黑体" panose="02010609060101010101" charset="-122"/>
        </a:defRPr>
      </a:lvl2pPr>
      <a:lvl3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charset="-122"/>
          <a:ea typeface="黑体" panose="02010609060101010101" charset="-122"/>
        </a:defRPr>
      </a:lvl3pPr>
      <a:lvl4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charset="-122"/>
          <a:ea typeface="黑体" panose="02010609060101010101" charset="-122"/>
        </a:defRPr>
      </a:lvl4pPr>
      <a:lvl5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0" Type="http://schemas.openxmlformats.org/officeDocument/2006/relationships/notesSlide" Target="../notesSlides/notesSlide2.xml"/><Relationship Id="rId3" Type="http://schemas.openxmlformats.org/officeDocument/2006/relationships/tags" Target="../tags/tag55.xml"/><Relationship Id="rId29" Type="http://schemas.openxmlformats.org/officeDocument/2006/relationships/slideLayout" Target="../slideLayouts/slideLayout2.xml"/><Relationship Id="rId28" Type="http://schemas.openxmlformats.org/officeDocument/2006/relationships/tags" Target="../tags/tag80.xml"/><Relationship Id="rId27" Type="http://schemas.openxmlformats.org/officeDocument/2006/relationships/tags" Target="../tags/tag79.xml"/><Relationship Id="rId26" Type="http://schemas.openxmlformats.org/officeDocument/2006/relationships/tags" Target="../tags/tag78.xml"/><Relationship Id="rId25" Type="http://schemas.openxmlformats.org/officeDocument/2006/relationships/tags" Target="../tags/tag77.xml"/><Relationship Id="rId24" Type="http://schemas.openxmlformats.org/officeDocument/2006/relationships/tags" Target="../tags/tag76.xml"/><Relationship Id="rId23" Type="http://schemas.openxmlformats.org/officeDocument/2006/relationships/tags" Target="../tags/tag75.xml"/><Relationship Id="rId22" Type="http://schemas.openxmlformats.org/officeDocument/2006/relationships/tags" Target="../tags/tag74.xml"/><Relationship Id="rId21" Type="http://schemas.openxmlformats.org/officeDocument/2006/relationships/tags" Target="../tags/tag73.xml"/><Relationship Id="rId20" Type="http://schemas.openxmlformats.org/officeDocument/2006/relationships/tags" Target="../tags/tag72.xml"/><Relationship Id="rId2" Type="http://schemas.openxmlformats.org/officeDocument/2006/relationships/tags" Target="../tags/tag54.xml"/><Relationship Id="rId19" Type="http://schemas.openxmlformats.org/officeDocument/2006/relationships/tags" Target="../tags/tag71.xml"/><Relationship Id="rId18" Type="http://schemas.openxmlformats.org/officeDocument/2006/relationships/tags" Target="../tags/tag70.xml"/><Relationship Id="rId17" Type="http://schemas.openxmlformats.org/officeDocument/2006/relationships/tags" Target="../tags/tag69.xml"/><Relationship Id="rId16" Type="http://schemas.openxmlformats.org/officeDocument/2006/relationships/tags" Target="../tags/tag68.xml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tags" Target="../tags/tag5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0" Type="http://schemas.openxmlformats.org/officeDocument/2006/relationships/notesSlide" Target="../notesSlides/notesSlide3.xml"/><Relationship Id="rId2" Type="http://schemas.openxmlformats.org/officeDocument/2006/relationships/tags" Target="../tags/tag82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98.xml"/><Relationship Id="rId17" Type="http://schemas.openxmlformats.org/officeDocument/2006/relationships/tags" Target="../tags/tag97.xml"/><Relationship Id="rId16" Type="http://schemas.openxmlformats.org/officeDocument/2006/relationships/tags" Target="../tags/tag96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image" Target="../media/image1.jpeg"/><Relationship Id="rId2" Type="http://schemas.openxmlformats.org/officeDocument/2006/relationships/tags" Target="../tags/tag100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3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副标题 3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757170" y="4064000"/>
            <a:ext cx="6677025" cy="5905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da-DK" kern="1200" dirty="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小组成员：赵亚伟、高健、余诗雨</a:t>
            </a:r>
            <a:endParaRPr lang="zh-CN" altLang="da-DK" kern="1200" dirty="0">
              <a:solidFill>
                <a:srgbClr val="808080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13315" name="文本框 4"/>
          <p:cNvSpPr txBox="1"/>
          <p:nvPr>
            <p:custDataLst>
              <p:tags r:id="rId2"/>
            </p:custDataLst>
          </p:nvPr>
        </p:nvSpPr>
        <p:spPr>
          <a:xfrm>
            <a:off x="1795145" y="1329055"/>
            <a:ext cx="8688705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6600" b="1" dirty="0">
                <a:solidFill>
                  <a:srgbClr val="595959"/>
                </a:solidFill>
                <a:latin typeface="黑体" panose="02010609060101010101" charset="-122"/>
                <a:ea typeface="黑体" panose="02010609060101010101" charset="-122"/>
              </a:rPr>
              <a:t>代码结构及流程重构</a:t>
            </a:r>
            <a:endParaRPr lang="zh-CN" altLang="en-US" sz="6600" b="1" dirty="0">
              <a:solidFill>
                <a:srgbClr val="59595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757805" y="4885690"/>
            <a:ext cx="6677025" cy="590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0" indent="0" algn="ctr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Font typeface="Arial" panose="0208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9144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13716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4pPr>
            <a:lvl5pPr marL="18288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da-DK" kern="1200" dirty="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指导老师：龚伟</a:t>
            </a:r>
            <a:endParaRPr lang="zh-CN" altLang="da-DK" kern="1200" dirty="0">
              <a:solidFill>
                <a:srgbClr val="808080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5" name="副标题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800985" y="6282690"/>
            <a:ext cx="6677025" cy="5905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>
            <a:normAutofit/>
          </a:bodyPr>
          <a:lstStyle>
            <a:lvl1pPr marL="0" indent="0" algn="ctr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Font typeface="Arial" panose="0208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2pPr>
            <a:lvl3pPr marL="9144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3pPr>
            <a:lvl4pPr marL="13716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4pPr>
            <a:lvl5pPr marL="1828800" indent="0" algn="ctr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kern="1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silence</a:t>
            </a:r>
            <a:endParaRPr lang="en-US" altLang="zh-CN" kern="1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任意多边形 40"/>
          <p:cNvSpPr/>
          <p:nvPr>
            <p:custDataLst>
              <p:tags r:id="rId1"/>
            </p:custDataLst>
          </p:nvPr>
        </p:nvSpPr>
        <p:spPr>
          <a:xfrm>
            <a:off x="2289175" y="3176588"/>
            <a:ext cx="7713663" cy="1258888"/>
          </a:xfrm>
          <a:custGeom>
            <a:avLst/>
            <a:gdLst>
              <a:gd name="connsiteX0" fmla="*/ 0 w 7803715"/>
              <a:gd name="connsiteY0" fmla="*/ 620082 h 1273140"/>
              <a:gd name="connsiteX1" fmla="*/ 2116899 w 7803715"/>
              <a:gd name="connsiteY1" fmla="*/ 131567 h 1273140"/>
              <a:gd name="connsiteX2" fmla="*/ 4972833 w 7803715"/>
              <a:gd name="connsiteY2" fmla="*/ 1271435 h 1273140"/>
              <a:gd name="connsiteX3" fmla="*/ 6363222 w 7803715"/>
              <a:gd name="connsiteY3" fmla="*/ 382087 h 1273140"/>
              <a:gd name="connsiteX4" fmla="*/ 6926893 w 7803715"/>
              <a:gd name="connsiteY4" fmla="*/ 106515 h 1273140"/>
              <a:gd name="connsiteX5" fmla="*/ 7590773 w 7803715"/>
              <a:gd name="connsiteY5" fmla="*/ 6306 h 1273140"/>
              <a:gd name="connsiteX6" fmla="*/ 7803715 w 7803715"/>
              <a:gd name="connsiteY6" fmla="*/ 18833 h 127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03715" h="1273140">
                <a:moveTo>
                  <a:pt x="0" y="620082"/>
                </a:moveTo>
                <a:cubicBezTo>
                  <a:pt x="644047" y="321545"/>
                  <a:pt x="1288094" y="23008"/>
                  <a:pt x="2116899" y="131567"/>
                </a:cubicBezTo>
                <a:cubicBezTo>
                  <a:pt x="2945705" y="240126"/>
                  <a:pt x="4265113" y="1229682"/>
                  <a:pt x="4972833" y="1271435"/>
                </a:cubicBezTo>
                <a:cubicBezTo>
                  <a:pt x="5680553" y="1313188"/>
                  <a:pt x="6037545" y="576240"/>
                  <a:pt x="6363222" y="382087"/>
                </a:cubicBezTo>
                <a:cubicBezTo>
                  <a:pt x="6688899" y="187934"/>
                  <a:pt x="6722301" y="169145"/>
                  <a:pt x="6926893" y="106515"/>
                </a:cubicBezTo>
                <a:cubicBezTo>
                  <a:pt x="7131485" y="43885"/>
                  <a:pt x="7444636" y="20920"/>
                  <a:pt x="7590773" y="6306"/>
                </a:cubicBezTo>
                <a:cubicBezTo>
                  <a:pt x="7736910" y="-8308"/>
                  <a:pt x="7770312" y="5262"/>
                  <a:pt x="7803715" y="18833"/>
                </a:cubicBezTo>
              </a:path>
            </a:pathLst>
          </a:cu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grpSp>
        <p:nvGrpSpPr>
          <p:cNvPr id="18434" name="组合 29"/>
          <p:cNvGrpSpPr/>
          <p:nvPr/>
        </p:nvGrpSpPr>
        <p:grpSpPr>
          <a:xfrm>
            <a:off x="6273800" y="2684463"/>
            <a:ext cx="1871663" cy="2709862"/>
            <a:chOff x="9918" y="4171"/>
            <a:chExt cx="2983" cy="4316"/>
          </a:xfrm>
        </p:grpSpPr>
        <p:sp>
          <p:nvSpPr>
            <p:cNvPr id="9" name="泪滴形 8"/>
            <p:cNvSpPr/>
            <p:nvPr>
              <p:custDataLst>
                <p:tags r:id="rId2"/>
              </p:custDataLst>
            </p:nvPr>
          </p:nvSpPr>
          <p:spPr>
            <a:xfrm rot="8100436">
              <a:off x="10654" y="4171"/>
              <a:ext cx="1510" cy="1512"/>
            </a:xfrm>
            <a:prstGeom prst="teardrop">
              <a:avLst/>
            </a:prstGeom>
            <a:noFill/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3"/>
              </p:custDataLst>
            </p:nvPr>
          </p:nvSpPr>
          <p:spPr>
            <a:xfrm>
              <a:off x="10844" y="4272"/>
              <a:ext cx="1133" cy="131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R="0" algn="ctr" defTabSz="914400" fontAlgn="auto">
                <a:buClrTx/>
                <a:buSzTx/>
                <a:buFontTx/>
                <a:buNone/>
                <a:defRPr/>
              </a:pPr>
              <a:r>
                <a:rPr kumimoji="0" lang="zh-CN" altLang="en-US" sz="2000" kern="1200" cap="none" spc="0" normalizeH="0" baseline="0" noProof="1">
                  <a:solidFill>
                    <a:schemeClr val="accent3">
                      <a:lumMod val="7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cs"/>
                  <a:sym typeface="+mn-ea"/>
                </a:rPr>
                <a:t>语法结构</a:t>
              </a:r>
              <a:endParaRPr kumimoji="0" lang="zh-CN" altLang="en-US" sz="2000" kern="1200" cap="none" spc="0" normalizeH="0" baseline="0" noProof="1">
                <a:solidFill>
                  <a:schemeClr val="accent3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endParaRPr>
            </a:p>
          </p:txBody>
        </p:sp>
        <p:sp>
          <p:nvSpPr>
            <p:cNvPr id="18437" name="文本框 12"/>
            <p:cNvSpPr txBox="1"/>
            <p:nvPr>
              <p:custDataLst>
                <p:tags r:id="rId4"/>
              </p:custDataLst>
            </p:nvPr>
          </p:nvSpPr>
          <p:spPr>
            <a:xfrm>
              <a:off x="9918" y="7881"/>
              <a:ext cx="2983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lnSpc>
                  <a:spcPct val="90000"/>
                </a:lnSpc>
              </a:pPr>
              <a:r>
                <a:rPr lang="en-US" altLang="da-DK" sz="15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C++</a:t>
              </a:r>
              <a:r>
                <a:rPr lang="zh-CN" altLang="en-US" sz="15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对象的实例</a:t>
              </a:r>
              <a:endParaRPr lang="zh-CN" altLang="en-US" sz="1500" dirty="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8438" name="文本框 13"/>
            <p:cNvSpPr txBox="1"/>
            <p:nvPr>
              <p:custDataLst>
                <p:tags r:id="rId5"/>
              </p:custDataLst>
            </p:nvPr>
          </p:nvSpPr>
          <p:spPr>
            <a:xfrm>
              <a:off x="9918" y="7202"/>
              <a:ext cx="2983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 anchorCtr="0"/>
            <a:p>
              <a:pPr algn="ctr">
                <a:lnSpc>
                  <a:spcPct val="90000"/>
                </a:lnSpc>
              </a:pPr>
              <a:r>
                <a:rPr lang="zh-CN" altLang="en-US" b="1" dirty="0">
                  <a:solidFill>
                    <a:srgbClr val="595959"/>
                  </a:solidFill>
                  <a:latin typeface="黑体" panose="02010609060101010101" charset="-122"/>
                  <a:ea typeface="黑体" panose="02010609060101010101" charset="-122"/>
                </a:rPr>
                <a:t>语法结构树</a:t>
              </a:r>
              <a:endParaRPr lang="zh-CN" altLang="en-US" b="1" dirty="0">
                <a:solidFill>
                  <a:srgbClr val="595959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0" name="椭圆 19"/>
            <p:cNvSpPr/>
            <p:nvPr>
              <p:custDataLst>
                <p:tags r:id="rId6"/>
              </p:custDataLst>
            </p:nvPr>
          </p:nvSpPr>
          <p:spPr>
            <a:xfrm>
              <a:off x="11279" y="6803"/>
              <a:ext cx="261" cy="26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  <p:cxnSp>
          <p:nvCxnSpPr>
            <p:cNvPr id="22" name="直接连接符 21"/>
            <p:cNvCxnSpPr/>
            <p:nvPr>
              <p:custDataLst>
                <p:tags r:id="rId7"/>
              </p:custDataLst>
            </p:nvPr>
          </p:nvCxnSpPr>
          <p:spPr>
            <a:xfrm>
              <a:off x="11411" y="6103"/>
              <a:ext cx="0" cy="680"/>
            </a:xfrm>
            <a:prstGeom prst="line">
              <a:avLst/>
            </a:prstGeom>
            <a:ln w="9525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41" name="组合 28"/>
          <p:cNvGrpSpPr/>
          <p:nvPr/>
        </p:nvGrpSpPr>
        <p:grpSpPr>
          <a:xfrm>
            <a:off x="3446463" y="2309813"/>
            <a:ext cx="1871662" cy="2728912"/>
            <a:chOff x="5415" y="3573"/>
            <a:chExt cx="2982" cy="4348"/>
          </a:xfrm>
        </p:grpSpPr>
        <p:sp>
          <p:nvSpPr>
            <p:cNvPr id="7" name="泪滴形 6"/>
            <p:cNvSpPr/>
            <p:nvPr>
              <p:custDataLst>
                <p:tags r:id="rId8"/>
              </p:custDataLst>
            </p:nvPr>
          </p:nvSpPr>
          <p:spPr>
            <a:xfrm rot="18886495">
              <a:off x="6151" y="6411"/>
              <a:ext cx="1510" cy="1510"/>
            </a:xfrm>
            <a:prstGeom prst="teardrop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8443" name="文本框 7"/>
            <p:cNvSpPr txBox="1"/>
            <p:nvPr>
              <p:custDataLst>
                <p:tags r:id="rId9"/>
              </p:custDataLst>
            </p:nvPr>
          </p:nvSpPr>
          <p:spPr>
            <a:xfrm>
              <a:off x="6340" y="6512"/>
              <a:ext cx="1134" cy="130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/>
              <a:r>
                <a:rPr lang="zh-CN" altLang="en-US" sz="2000" dirty="0">
                  <a:solidFill>
                    <a:srgbClr val="5A6F8D"/>
                  </a:solidFill>
                  <a:latin typeface="黑体" panose="02010609060101010101" charset="-122"/>
                  <a:ea typeface="黑体" panose="02010609060101010101" charset="-122"/>
                </a:rPr>
                <a:t>语法分析</a:t>
              </a:r>
              <a:endParaRPr lang="zh-CN" altLang="en-US" sz="2000" dirty="0">
                <a:solidFill>
                  <a:srgbClr val="5A6F8D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8444" name="文本框 10"/>
            <p:cNvSpPr txBox="1"/>
            <p:nvPr>
              <p:custDataLst>
                <p:tags r:id="rId10"/>
              </p:custDataLst>
            </p:nvPr>
          </p:nvSpPr>
          <p:spPr>
            <a:xfrm>
              <a:off x="5415" y="4252"/>
              <a:ext cx="2983" cy="5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lnSpc>
                  <a:spcPct val="90000"/>
                </a:lnSpc>
              </a:pPr>
              <a:r>
                <a:rPr lang="zh-CN" altLang="da-DK" sz="15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由多个词法单元组合而成</a:t>
              </a:r>
              <a:endParaRPr lang="zh-CN" altLang="da-DK" sz="1500" dirty="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8445" name="文本框 11"/>
            <p:cNvSpPr txBox="1"/>
            <p:nvPr>
              <p:custDataLst>
                <p:tags r:id="rId11"/>
              </p:custDataLst>
            </p:nvPr>
          </p:nvSpPr>
          <p:spPr>
            <a:xfrm>
              <a:off x="5415" y="3573"/>
              <a:ext cx="2983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 anchorCtr="0"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solidFill>
                    <a:srgbClr val="595959"/>
                  </a:solidFill>
                  <a:latin typeface="黑体" panose="02010609060101010101" charset="-122"/>
                  <a:ea typeface="黑体" panose="02010609060101010101" charset="-122"/>
                </a:rPr>
                <a:t>Yacc</a:t>
              </a:r>
              <a:r>
                <a:rPr lang="zh-CN" altLang="en-US" b="1" dirty="0">
                  <a:solidFill>
                    <a:srgbClr val="595959"/>
                  </a:solidFill>
                  <a:latin typeface="黑体" panose="02010609060101010101" charset="-122"/>
                  <a:ea typeface="黑体" panose="02010609060101010101" charset="-122"/>
                </a:rPr>
                <a:t>语法分析器</a:t>
              </a:r>
              <a:endParaRPr lang="zh-CN" altLang="en-US" b="1" dirty="0">
                <a:solidFill>
                  <a:srgbClr val="595959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12"/>
              </p:custDataLst>
            </p:nvPr>
          </p:nvSpPr>
          <p:spPr>
            <a:xfrm>
              <a:off x="6776" y="5002"/>
              <a:ext cx="261" cy="261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  <p:cxnSp>
          <p:nvCxnSpPr>
            <p:cNvPr id="23" name="直接连接符 22"/>
            <p:cNvCxnSpPr/>
            <p:nvPr>
              <p:custDataLst>
                <p:tags r:id="rId13"/>
              </p:custDataLst>
            </p:nvPr>
          </p:nvCxnSpPr>
          <p:spPr>
            <a:xfrm>
              <a:off x="6907" y="5331"/>
              <a:ext cx="0" cy="680"/>
            </a:xfrm>
            <a:prstGeom prst="line">
              <a:avLst/>
            </a:prstGeom>
            <a:ln w="9525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48" name="组合 30"/>
          <p:cNvGrpSpPr/>
          <p:nvPr/>
        </p:nvGrpSpPr>
        <p:grpSpPr>
          <a:xfrm>
            <a:off x="9037638" y="2200275"/>
            <a:ext cx="1871662" cy="2724150"/>
            <a:chOff x="14321" y="3399"/>
            <a:chExt cx="2982" cy="4339"/>
          </a:xfrm>
        </p:grpSpPr>
        <p:sp>
          <p:nvSpPr>
            <p:cNvPr id="5" name="泪滴形 4"/>
            <p:cNvSpPr/>
            <p:nvPr>
              <p:custDataLst>
                <p:tags r:id="rId14"/>
              </p:custDataLst>
            </p:nvPr>
          </p:nvSpPr>
          <p:spPr>
            <a:xfrm rot="18886495">
              <a:off x="15056" y="6227"/>
              <a:ext cx="1512" cy="1510"/>
            </a:xfrm>
            <a:prstGeom prst="teardrop">
              <a:avLst/>
            </a:prstGeom>
            <a:noFill/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15"/>
              </p:custDataLst>
            </p:nvPr>
          </p:nvSpPr>
          <p:spPr>
            <a:xfrm>
              <a:off x="15247" y="6330"/>
              <a:ext cx="1133" cy="1307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R="0" algn="ctr" defTabSz="914400" fontAlgn="auto">
                <a:buClrTx/>
                <a:buSzTx/>
                <a:buFontTx/>
                <a:buNone/>
                <a:defRPr/>
              </a:pPr>
              <a:r>
                <a:rPr kumimoji="0" lang="zh-CN" altLang="en-US" sz="2000" kern="1200" cap="none" spc="0" normalizeH="0" baseline="0" noProof="1">
                  <a:solidFill>
                    <a:schemeClr val="accent4">
                      <a:lumMod val="7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cs"/>
                  <a:sym typeface="+mn-ea"/>
                </a:rPr>
                <a:t>代码重构</a:t>
              </a:r>
              <a:endParaRPr kumimoji="0" lang="zh-CN" altLang="en-US" sz="2000" kern="1200" cap="none" spc="0" normalizeH="0" baseline="0" noProof="1">
                <a:solidFill>
                  <a:schemeClr val="accent4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endParaRPr>
            </a:p>
          </p:txBody>
        </p:sp>
        <p:sp>
          <p:nvSpPr>
            <p:cNvPr id="18451" name="文本框 14"/>
            <p:cNvSpPr txBox="1"/>
            <p:nvPr>
              <p:custDataLst>
                <p:tags r:id="rId16"/>
              </p:custDataLst>
            </p:nvPr>
          </p:nvSpPr>
          <p:spPr>
            <a:xfrm>
              <a:off x="14321" y="4078"/>
              <a:ext cx="2983" cy="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lnSpc>
                  <a:spcPct val="90000"/>
                </a:lnSpc>
              </a:pPr>
              <a:r>
                <a:rPr lang="zh-CN" altLang="da-DK" sz="15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使用自定义迭代器</a:t>
              </a:r>
              <a:endParaRPr lang="zh-CN" altLang="da-DK" sz="1500" dirty="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8452" name="文本框 15"/>
            <p:cNvSpPr txBox="1"/>
            <p:nvPr>
              <p:custDataLst>
                <p:tags r:id="rId17"/>
              </p:custDataLst>
            </p:nvPr>
          </p:nvSpPr>
          <p:spPr>
            <a:xfrm>
              <a:off x="14321" y="3399"/>
              <a:ext cx="2983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 anchorCtr="0"/>
            <a:p>
              <a:pPr algn="ctr">
                <a:lnSpc>
                  <a:spcPct val="90000"/>
                </a:lnSpc>
              </a:pPr>
              <a:r>
                <a:rPr lang="zh-CN" altLang="en-US" b="1" dirty="0">
                  <a:solidFill>
                    <a:srgbClr val="595959"/>
                  </a:solidFill>
                  <a:latin typeface="黑体" panose="02010609060101010101" charset="-122"/>
                  <a:ea typeface="黑体" panose="02010609060101010101" charset="-122"/>
                </a:rPr>
                <a:t>遍历树并进行重构</a:t>
              </a:r>
              <a:endParaRPr lang="zh-CN" altLang="en-US" b="1" dirty="0">
                <a:solidFill>
                  <a:srgbClr val="595959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18"/>
              </p:custDataLst>
            </p:nvPr>
          </p:nvSpPr>
          <p:spPr>
            <a:xfrm>
              <a:off x="15682" y="4833"/>
              <a:ext cx="263" cy="26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  <p:cxnSp>
          <p:nvCxnSpPr>
            <p:cNvPr id="24" name="直接连接符 23"/>
            <p:cNvCxnSpPr/>
            <p:nvPr>
              <p:custDataLst>
                <p:tags r:id="rId19"/>
              </p:custDataLst>
            </p:nvPr>
          </p:nvCxnSpPr>
          <p:spPr>
            <a:xfrm>
              <a:off x="15813" y="5174"/>
              <a:ext cx="0" cy="680"/>
            </a:xfrm>
            <a:prstGeom prst="line">
              <a:avLst/>
            </a:prstGeom>
            <a:ln w="9525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55" name="组合 27"/>
          <p:cNvGrpSpPr/>
          <p:nvPr/>
        </p:nvGrpSpPr>
        <p:grpSpPr>
          <a:xfrm>
            <a:off x="1289050" y="2009775"/>
            <a:ext cx="1871663" cy="2813050"/>
            <a:chOff x="1977" y="3097"/>
            <a:chExt cx="2983" cy="4481"/>
          </a:xfrm>
        </p:grpSpPr>
        <p:sp>
          <p:nvSpPr>
            <p:cNvPr id="3" name="泪滴形 2"/>
            <p:cNvSpPr/>
            <p:nvPr>
              <p:custDataLst>
                <p:tags r:id="rId20"/>
              </p:custDataLst>
            </p:nvPr>
          </p:nvSpPr>
          <p:spPr>
            <a:xfrm rot="8100436">
              <a:off x="2713" y="3097"/>
              <a:ext cx="1510" cy="1512"/>
            </a:xfrm>
            <a:prstGeom prst="teardrop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8457" name="文本框 3"/>
            <p:cNvSpPr txBox="1"/>
            <p:nvPr>
              <p:custDataLst>
                <p:tags r:id="rId21"/>
              </p:custDataLst>
            </p:nvPr>
          </p:nvSpPr>
          <p:spPr>
            <a:xfrm>
              <a:off x="2901" y="3198"/>
              <a:ext cx="1134" cy="130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algn="ctr"/>
              <a:r>
                <a:rPr lang="zh-CN" altLang="en-US" sz="2000" dirty="0">
                  <a:solidFill>
                    <a:schemeClr val="accent1"/>
                  </a:solidFill>
                  <a:latin typeface="黑体" panose="02010609060101010101" charset="-122"/>
                  <a:ea typeface="黑体" panose="02010609060101010101" charset="-122"/>
                </a:rPr>
                <a:t>词法分析</a:t>
              </a:r>
              <a:endParaRPr lang="zh-CN" altLang="en-US" sz="200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cxnSp>
          <p:nvCxnSpPr>
            <p:cNvPr id="17" name="直接连接符 16"/>
            <p:cNvCxnSpPr/>
            <p:nvPr>
              <p:custDataLst>
                <p:tags r:id="rId22"/>
              </p:custDataLst>
            </p:nvPr>
          </p:nvCxnSpPr>
          <p:spPr>
            <a:xfrm>
              <a:off x="3467" y="5059"/>
              <a:ext cx="0" cy="680"/>
            </a:xfrm>
            <a:prstGeom prst="line">
              <a:avLst/>
            </a:prstGeom>
            <a:ln w="9525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>
              <p:custDataLst>
                <p:tags r:id="rId23"/>
              </p:custDataLst>
            </p:nvPr>
          </p:nvSpPr>
          <p:spPr>
            <a:xfrm>
              <a:off x="3338" y="5823"/>
              <a:ext cx="261" cy="26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8460" name="文本框 24"/>
            <p:cNvSpPr txBox="1"/>
            <p:nvPr>
              <p:custDataLst>
                <p:tags r:id="rId24"/>
              </p:custDataLst>
            </p:nvPr>
          </p:nvSpPr>
          <p:spPr>
            <a:xfrm>
              <a:off x="1977" y="6927"/>
              <a:ext cx="2983" cy="6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lnSpc>
                  <a:spcPct val="90000"/>
                </a:lnSpc>
              </a:pPr>
              <a:r>
                <a:rPr lang="zh-CN" altLang="da-DK" sz="15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使用正则表达式分析</a:t>
              </a:r>
              <a:endParaRPr lang="zh-CN" altLang="da-DK" sz="1500" dirty="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8461" name="文本框 25"/>
            <p:cNvSpPr txBox="1"/>
            <p:nvPr>
              <p:custDataLst>
                <p:tags r:id="rId25"/>
              </p:custDataLst>
            </p:nvPr>
          </p:nvSpPr>
          <p:spPr>
            <a:xfrm>
              <a:off x="1977" y="6248"/>
              <a:ext cx="2983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 anchorCtr="0"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solidFill>
                    <a:srgbClr val="595959"/>
                  </a:solidFill>
                  <a:latin typeface="黑体" panose="02010609060101010101" charset="-122"/>
                  <a:ea typeface="黑体" panose="02010609060101010101" charset="-122"/>
                </a:rPr>
                <a:t>Lex</a:t>
              </a:r>
              <a:r>
                <a:rPr lang="zh-CN" altLang="en-US" b="1" dirty="0">
                  <a:solidFill>
                    <a:srgbClr val="595959"/>
                  </a:solidFill>
                  <a:latin typeface="黑体" panose="02010609060101010101" charset="-122"/>
                  <a:ea typeface="黑体" panose="02010609060101010101" charset="-122"/>
                </a:rPr>
                <a:t>词法分析器</a:t>
              </a:r>
              <a:endParaRPr lang="zh-CN" altLang="en-US" b="1" dirty="0">
                <a:solidFill>
                  <a:srgbClr val="595959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18462" name="文本框 44"/>
          <p:cNvSpPr txBox="1"/>
          <p:nvPr>
            <p:custDataLst>
              <p:tags r:id="rId26"/>
            </p:custDataLst>
          </p:nvPr>
        </p:nvSpPr>
        <p:spPr>
          <a:xfrm>
            <a:off x="34925" y="53975"/>
            <a:ext cx="79216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/>
            <a:r>
              <a:rPr lang="en-US" altLang="zh-CN" sz="3600" dirty="0">
                <a:solidFill>
                  <a:srgbClr val="595959"/>
                </a:solidFill>
                <a:latin typeface="黑体" panose="02010609060101010101" charset="-122"/>
                <a:ea typeface="黑体" panose="02010609060101010101" charset="-122"/>
              </a:rPr>
              <a:t>01</a:t>
            </a:r>
            <a:endParaRPr lang="en-US" altLang="zh-CN" sz="3600" dirty="0">
              <a:solidFill>
                <a:srgbClr val="59595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463" name="文本框 52"/>
          <p:cNvSpPr txBox="1"/>
          <p:nvPr>
            <p:custDataLst>
              <p:tags r:id="rId27"/>
            </p:custDataLst>
          </p:nvPr>
        </p:nvSpPr>
        <p:spPr>
          <a:xfrm>
            <a:off x="1271588" y="377825"/>
            <a:ext cx="5653087" cy="4794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rgbClr val="595959"/>
                </a:solidFill>
                <a:latin typeface="黑体" panose="02010609060101010101" charset="-122"/>
                <a:ea typeface="黑体" panose="02010609060101010101" charset="-122"/>
              </a:rPr>
              <a:t>分层架构</a:t>
            </a:r>
            <a:endParaRPr lang="zh-CN" altLang="en-US" sz="3200" b="1" dirty="0">
              <a:solidFill>
                <a:srgbClr val="59595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2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hape 681"/>
          <p:cNvSpPr/>
          <p:nvPr>
            <p:custDataLst>
              <p:tags r:id="rId1"/>
            </p:custDataLst>
          </p:nvPr>
        </p:nvSpPr>
        <p:spPr>
          <a:xfrm>
            <a:off x="1835150" y="2886075"/>
            <a:ext cx="1774825" cy="16700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j-cs"/>
                <a:sym typeface="+mn-lt"/>
              </a:rPr>
              <a:t>主要功能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j-cs"/>
              <a:sym typeface="+mn-lt"/>
            </a:endParaRPr>
          </a:p>
        </p:txBody>
      </p:sp>
      <p:sp>
        <p:nvSpPr>
          <p:cNvPr id="29698" name="Shape 687"/>
          <p:cNvSpPr/>
          <p:nvPr>
            <p:custDataLst>
              <p:tags r:id="rId2"/>
            </p:custDataLst>
          </p:nvPr>
        </p:nvSpPr>
        <p:spPr>
          <a:xfrm rot="-551063">
            <a:off x="3170238" y="2262188"/>
            <a:ext cx="1112837" cy="503237"/>
          </a:xfrm>
          <a:custGeom>
            <a:avLst/>
            <a:gdLst/>
            <a:ahLst/>
            <a:cxnLst>
              <a:cxn ang="0">
                <a:pos x="1112837" y="26692"/>
              </a:cxn>
              <a:cxn ang="0">
                <a:pos x="0" y="503237"/>
              </a:cxn>
            </a:cxnLst>
            <a:pathLst>
              <a:path w="21600" h="16987">
                <a:moveTo>
                  <a:pt x="21600" y="901"/>
                </a:moveTo>
                <a:cubicBezTo>
                  <a:pt x="7274" y="-4613"/>
                  <a:pt x="0" y="16987"/>
                  <a:pt x="0" y="16987"/>
                </a:cubicBezTo>
              </a:path>
            </a:pathLst>
          </a:custGeom>
          <a:noFill/>
          <a:ln w="38100" cap="flat" cmpd="sng">
            <a:solidFill>
              <a:srgbClr val="808080"/>
            </a:solidFill>
            <a:prstDash val="solid"/>
            <a:miter lim="400000"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699" name="Shape 687"/>
          <p:cNvSpPr/>
          <p:nvPr>
            <p:custDataLst>
              <p:tags r:id="rId3"/>
            </p:custDataLst>
          </p:nvPr>
        </p:nvSpPr>
        <p:spPr>
          <a:xfrm rot="551063" flipV="1">
            <a:off x="3170238" y="4802188"/>
            <a:ext cx="1112837" cy="503237"/>
          </a:xfrm>
          <a:custGeom>
            <a:avLst/>
            <a:gdLst/>
            <a:ahLst/>
            <a:cxnLst>
              <a:cxn ang="0">
                <a:pos x="1112837" y="26692"/>
              </a:cxn>
              <a:cxn ang="0">
                <a:pos x="0" y="503237"/>
              </a:cxn>
            </a:cxnLst>
            <a:pathLst>
              <a:path w="21600" h="16987">
                <a:moveTo>
                  <a:pt x="21600" y="901"/>
                </a:moveTo>
                <a:cubicBezTo>
                  <a:pt x="7274" y="-4613"/>
                  <a:pt x="0" y="16987"/>
                  <a:pt x="0" y="16987"/>
                </a:cubicBezTo>
              </a:path>
            </a:pathLst>
          </a:custGeom>
          <a:noFill/>
          <a:ln w="38100" cap="flat" cmpd="sng">
            <a:solidFill>
              <a:srgbClr val="808080"/>
            </a:solidFill>
            <a:prstDash val="solid"/>
            <a:miter lim="400000"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700" name="Shape 687"/>
          <p:cNvSpPr/>
          <p:nvPr>
            <p:custDataLst>
              <p:tags r:id="rId4"/>
            </p:custDataLst>
          </p:nvPr>
        </p:nvSpPr>
        <p:spPr>
          <a:xfrm rot="183452">
            <a:off x="3668713" y="3130550"/>
            <a:ext cx="696912" cy="315913"/>
          </a:xfrm>
          <a:custGeom>
            <a:avLst/>
            <a:gdLst/>
            <a:ahLst/>
            <a:cxnLst>
              <a:cxn ang="0">
                <a:pos x="696912" y="16756"/>
              </a:cxn>
              <a:cxn ang="0">
                <a:pos x="0" y="315913"/>
              </a:cxn>
            </a:cxnLst>
            <a:pathLst>
              <a:path w="21600" h="16987">
                <a:moveTo>
                  <a:pt x="21600" y="901"/>
                </a:moveTo>
                <a:cubicBezTo>
                  <a:pt x="7274" y="-4613"/>
                  <a:pt x="0" y="16987"/>
                  <a:pt x="0" y="16987"/>
                </a:cubicBezTo>
              </a:path>
            </a:pathLst>
          </a:custGeom>
          <a:noFill/>
          <a:ln w="38100" cap="flat" cmpd="sng">
            <a:solidFill>
              <a:srgbClr val="808080"/>
            </a:solidFill>
            <a:prstDash val="solid"/>
            <a:miter lim="400000"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9701" name="Shape 687"/>
          <p:cNvSpPr/>
          <p:nvPr>
            <p:custDataLst>
              <p:tags r:id="rId5"/>
            </p:custDataLst>
          </p:nvPr>
        </p:nvSpPr>
        <p:spPr>
          <a:xfrm rot="-183452" flipV="1">
            <a:off x="3652838" y="4146550"/>
            <a:ext cx="696912" cy="315913"/>
          </a:xfrm>
          <a:custGeom>
            <a:avLst/>
            <a:gdLst/>
            <a:ahLst/>
            <a:cxnLst>
              <a:cxn ang="0">
                <a:pos x="696912" y="16756"/>
              </a:cxn>
              <a:cxn ang="0">
                <a:pos x="0" y="315913"/>
              </a:cxn>
            </a:cxnLst>
            <a:pathLst>
              <a:path w="21600" h="16987">
                <a:moveTo>
                  <a:pt x="21600" y="901"/>
                </a:moveTo>
                <a:cubicBezTo>
                  <a:pt x="7274" y="-4613"/>
                  <a:pt x="0" y="16987"/>
                  <a:pt x="0" y="16987"/>
                </a:cubicBezTo>
              </a:path>
            </a:pathLst>
          </a:custGeom>
          <a:noFill/>
          <a:ln w="38100" cap="flat" cmpd="sng">
            <a:solidFill>
              <a:srgbClr val="808080"/>
            </a:solidFill>
            <a:prstDash val="solid"/>
            <a:miter lim="400000"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9702" name="组合 18"/>
          <p:cNvGrpSpPr/>
          <p:nvPr/>
        </p:nvGrpSpPr>
        <p:grpSpPr>
          <a:xfrm>
            <a:off x="4414838" y="4962525"/>
            <a:ext cx="6496050" cy="932499"/>
            <a:chOff x="6478" y="7797"/>
            <a:chExt cx="10229" cy="1467"/>
          </a:xfrm>
        </p:grpSpPr>
        <p:sp>
          <p:nvSpPr>
            <p:cNvPr id="15" name="Shape 684"/>
            <p:cNvSpPr/>
            <p:nvPr>
              <p:custDataLst>
                <p:tags r:id="rId6"/>
              </p:custDataLst>
            </p:nvPr>
          </p:nvSpPr>
          <p:spPr>
            <a:xfrm>
              <a:off x="6478" y="7797"/>
              <a:ext cx="1462" cy="14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  <a:sym typeface="+mn-lt"/>
                </a:rPr>
                <a:t>语句替换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lt"/>
              </a:endParaRPr>
            </a:p>
          </p:txBody>
        </p:sp>
        <p:sp>
          <p:nvSpPr>
            <p:cNvPr id="29705" name="文本框 5"/>
            <p:cNvSpPr txBox="1"/>
            <p:nvPr>
              <p:custDataLst>
                <p:tags r:id="rId7"/>
              </p:custDataLst>
            </p:nvPr>
          </p:nvSpPr>
          <p:spPr>
            <a:xfrm>
              <a:off x="8282" y="8232"/>
              <a:ext cx="8425" cy="10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程序会将等价语句进行互转，如：</a:t>
              </a:r>
              <a:r>
                <a:rPr lang="en-US" altLang="zh-CN" sz="14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for/while</a:t>
              </a:r>
              <a:r>
                <a:rPr lang="zh-CN" altLang="en-US" sz="14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，多</a:t>
              </a:r>
              <a:r>
                <a:rPr lang="en-US" altLang="zh-CN" sz="14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if</a:t>
              </a:r>
              <a:r>
                <a:rPr lang="zh-CN" altLang="en-US" sz="14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单条件</a:t>
              </a:r>
              <a:r>
                <a:rPr lang="en-US" altLang="zh-CN" sz="14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/</a:t>
              </a:r>
              <a:r>
                <a:rPr lang="zh-CN" altLang="en-US" sz="14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单</a:t>
              </a:r>
              <a:r>
                <a:rPr lang="en-US" altLang="zh-CN" sz="14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if</a:t>
              </a:r>
              <a:r>
                <a:rPr lang="zh-CN" altLang="en-US" sz="14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多条件、</a:t>
              </a:r>
              <a:r>
                <a:rPr lang="en-US" altLang="zh-CN" sz="14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switch/</a:t>
              </a:r>
              <a:r>
                <a:rPr lang="zh-CN" altLang="en-US" sz="14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多</a:t>
              </a:r>
              <a:r>
                <a:rPr lang="en-US" altLang="zh-CN" sz="14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if</a:t>
              </a:r>
              <a:r>
                <a:rPr lang="zh-CN" altLang="en-US" sz="14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。</a:t>
              </a:r>
              <a:endParaRPr lang="zh-CN" altLang="en-US" sz="1400" dirty="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29706" name="组合 17"/>
          <p:cNvGrpSpPr/>
          <p:nvPr/>
        </p:nvGrpSpPr>
        <p:grpSpPr>
          <a:xfrm>
            <a:off x="4414838" y="3844925"/>
            <a:ext cx="6496050" cy="930275"/>
            <a:chOff x="6478" y="6037"/>
            <a:chExt cx="10229" cy="1466"/>
          </a:xfrm>
        </p:grpSpPr>
        <p:sp>
          <p:nvSpPr>
            <p:cNvPr id="5" name="Shape 684"/>
            <p:cNvSpPr/>
            <p:nvPr>
              <p:custDataLst>
                <p:tags r:id="rId8"/>
              </p:custDataLst>
            </p:nvPr>
          </p:nvSpPr>
          <p:spPr>
            <a:xfrm>
              <a:off x="6478" y="6037"/>
              <a:ext cx="1462" cy="14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  <a:sym typeface="+mn-lt"/>
                </a:rPr>
                <a:t>代码重构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lt"/>
              </a:endParaRPr>
            </a:p>
          </p:txBody>
        </p:sp>
        <p:sp>
          <p:nvSpPr>
            <p:cNvPr id="29709" name="文本框 6"/>
            <p:cNvSpPr txBox="1"/>
            <p:nvPr>
              <p:custDataLst>
                <p:tags r:id="rId9"/>
              </p:custDataLst>
            </p:nvPr>
          </p:nvSpPr>
          <p:spPr>
            <a:xfrm>
              <a:off x="8282" y="6484"/>
              <a:ext cx="8425" cy="101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程序将根据</a:t>
              </a:r>
              <a:r>
                <a:rPr lang="en-US" altLang="zh-CN" sz="14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C</a:t>
              </a:r>
              <a:r>
                <a:rPr lang="zh-CN" altLang="en-US" sz="14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语言标准对代码的命名规范等进行处理。</a:t>
              </a:r>
              <a:endParaRPr lang="zh-CN" altLang="en-US" sz="1400" dirty="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29710" name="组合 16"/>
          <p:cNvGrpSpPr/>
          <p:nvPr/>
        </p:nvGrpSpPr>
        <p:grpSpPr>
          <a:xfrm>
            <a:off x="4414838" y="2727325"/>
            <a:ext cx="6496050" cy="928688"/>
            <a:chOff x="6478" y="4277"/>
            <a:chExt cx="10229" cy="1463"/>
          </a:xfrm>
        </p:grpSpPr>
        <p:sp>
          <p:nvSpPr>
            <p:cNvPr id="4" name="Shape 683"/>
            <p:cNvSpPr/>
            <p:nvPr>
              <p:custDataLst>
                <p:tags r:id="rId10"/>
              </p:custDataLst>
            </p:nvPr>
          </p:nvSpPr>
          <p:spPr>
            <a:xfrm>
              <a:off x="6478" y="4277"/>
              <a:ext cx="1462" cy="14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  <a:sym typeface="+mn-lt"/>
                </a:rPr>
                <a:t>错误输出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lt"/>
              </a:endParaRPr>
            </a:p>
          </p:txBody>
        </p:sp>
        <p:sp>
          <p:nvSpPr>
            <p:cNvPr id="29713" name="文本框 8"/>
            <p:cNvSpPr txBox="1"/>
            <p:nvPr>
              <p:custDataLst>
                <p:tags r:id="rId11"/>
              </p:custDataLst>
            </p:nvPr>
          </p:nvSpPr>
          <p:spPr>
            <a:xfrm>
              <a:off x="8282" y="4713"/>
              <a:ext cx="8425" cy="9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程序会将含有语法错误的字段输出反馈给用户</a:t>
              </a:r>
              <a:r>
                <a:rPr lang="en-US" altLang="zh-CN" sz="14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。</a:t>
              </a:r>
              <a:endParaRPr lang="en-US" altLang="zh-CN" sz="1400" dirty="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29714" name="组合 9"/>
          <p:cNvGrpSpPr/>
          <p:nvPr/>
        </p:nvGrpSpPr>
        <p:grpSpPr>
          <a:xfrm>
            <a:off x="4414838" y="1609725"/>
            <a:ext cx="6496050" cy="930275"/>
            <a:chOff x="6478" y="2516"/>
            <a:chExt cx="10229" cy="1463"/>
          </a:xfrm>
        </p:grpSpPr>
        <p:sp>
          <p:nvSpPr>
            <p:cNvPr id="3" name="Shape 682"/>
            <p:cNvSpPr/>
            <p:nvPr>
              <p:custDataLst>
                <p:tags r:id="rId12"/>
              </p:custDataLst>
            </p:nvPr>
          </p:nvSpPr>
          <p:spPr>
            <a:xfrm>
              <a:off x="6478" y="2516"/>
              <a:ext cx="1462" cy="14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  <a:sym typeface="+mn-lt"/>
                </a:rPr>
                <a:t>格式化</a:t>
              </a: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lt"/>
              </a:endParaRPr>
            </a:p>
          </p:txBody>
        </p:sp>
        <p:sp>
          <p:nvSpPr>
            <p:cNvPr id="29717" name="文本框 12"/>
            <p:cNvSpPr txBox="1"/>
            <p:nvPr>
              <p:custDataLst>
                <p:tags r:id="rId13"/>
              </p:custDataLst>
            </p:nvPr>
          </p:nvSpPr>
          <p:spPr>
            <a:xfrm>
              <a:off x="8282" y="2964"/>
              <a:ext cx="8425" cy="8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程序将测试代码以</a:t>
              </a:r>
              <a:r>
                <a:rPr lang="en-US" altLang="zh-CN" sz="14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C</a:t>
              </a:r>
              <a:r>
                <a:rPr lang="zh-CN" altLang="en-US" sz="14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语言规范格式输出。</a:t>
              </a:r>
              <a:endParaRPr lang="zh-CN" altLang="en-US" sz="1400" dirty="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29718" name="组合 26"/>
          <p:cNvGrpSpPr/>
          <p:nvPr/>
        </p:nvGrpSpPr>
        <p:grpSpPr>
          <a:xfrm>
            <a:off x="34925" y="53975"/>
            <a:ext cx="793750" cy="646113"/>
            <a:chOff x="55" y="84"/>
            <a:chExt cx="1251" cy="1018"/>
          </a:xfrm>
        </p:grpSpPr>
        <p:sp>
          <p:nvSpPr>
            <p:cNvPr id="54" name="KSO_Shape"/>
            <p:cNvSpPr/>
            <p:nvPr>
              <p:custDataLst>
                <p:tags r:id="rId14"/>
              </p:custDataLst>
            </p:nvPr>
          </p:nvSpPr>
          <p:spPr>
            <a:xfrm rot="7226800">
              <a:off x="1166" y="836"/>
              <a:ext cx="140" cy="125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" panose="02080604020202020204" pitchFamily="34" charset="0"/>
              </a:endParaRPr>
            </a:p>
          </p:txBody>
        </p:sp>
        <p:sp>
          <p:nvSpPr>
            <p:cNvPr id="55" name="KSO_Shape"/>
            <p:cNvSpPr/>
            <p:nvPr>
              <p:custDataLst>
                <p:tags r:id="rId15"/>
              </p:custDataLst>
            </p:nvPr>
          </p:nvSpPr>
          <p:spPr>
            <a:xfrm rot="8126800">
              <a:off x="1063" y="977"/>
              <a:ext cx="143" cy="125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" panose="02080604020202020204" pitchFamily="34" charset="0"/>
              </a:endParaRPr>
            </a:p>
          </p:txBody>
        </p:sp>
        <p:sp>
          <p:nvSpPr>
            <p:cNvPr id="29721" name="文本框 66"/>
            <p:cNvSpPr txBox="1"/>
            <p:nvPr>
              <p:custDataLst>
                <p:tags r:id="rId16"/>
              </p:custDataLst>
            </p:nvPr>
          </p:nvSpPr>
          <p:spPr>
            <a:xfrm>
              <a:off x="55" y="84"/>
              <a:ext cx="1248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 anchorCtr="0"/>
            <a:p>
              <a:pPr algn="ctr"/>
              <a:r>
                <a:rPr lang="en-US" altLang="zh-CN" sz="3600" dirty="0">
                  <a:solidFill>
                    <a:srgbClr val="595959"/>
                  </a:solidFill>
                  <a:latin typeface="黑体" panose="02010609060101010101" charset="-122"/>
                  <a:ea typeface="黑体" panose="02010609060101010101" charset="-122"/>
                </a:rPr>
                <a:t>02</a:t>
              </a:r>
              <a:endParaRPr lang="en-US" altLang="zh-CN" sz="3600" dirty="0">
                <a:solidFill>
                  <a:srgbClr val="595959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29722" name="文本框 52"/>
          <p:cNvSpPr txBox="1"/>
          <p:nvPr>
            <p:custDataLst>
              <p:tags r:id="rId17"/>
            </p:custDataLst>
          </p:nvPr>
        </p:nvSpPr>
        <p:spPr>
          <a:xfrm>
            <a:off x="1271588" y="377825"/>
            <a:ext cx="5653087" cy="4794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rgbClr val="595959"/>
                </a:solidFill>
                <a:latin typeface="黑体" panose="02010609060101010101" charset="-122"/>
                <a:ea typeface="黑体" panose="02010609060101010101" charset="-122"/>
              </a:rPr>
              <a:t>代码展示</a:t>
            </a:r>
            <a:endParaRPr lang="zh-CN" altLang="en-US" sz="3200" b="1" dirty="0">
              <a:solidFill>
                <a:srgbClr val="59595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TextBox 86"/>
          <p:cNvSpPr txBox="1"/>
          <p:nvPr>
            <p:custDataLst>
              <p:tags r:id="rId1"/>
            </p:custDataLst>
          </p:nvPr>
        </p:nvSpPr>
        <p:spPr>
          <a:xfrm>
            <a:off x="6327775" y="2217738"/>
            <a:ext cx="4841875" cy="8032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/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</a:rPr>
              <a:t>通过对</a:t>
            </a:r>
            <a:r>
              <a:rPr lang="en-US" altLang="zh-CN" sz="1400" dirty="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</a:rPr>
              <a:t>clang</a:t>
            </a:r>
            <a:r>
              <a:rPr lang="zh-CN" altLang="en-US" sz="1400" dirty="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</a:rPr>
              <a:t>编译器源码的参考，对编程语言的结构有了较深的理解。</a:t>
            </a:r>
            <a:endParaRPr lang="zh-CN" altLang="en-US" sz="1400" dirty="0">
              <a:solidFill>
                <a:srgbClr val="80808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1746" name="图片 7" descr="C:\Users\admin\Desktop\2图示图\image3 (2).jpegimage3 (2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7550" y="1719263"/>
            <a:ext cx="4483100" cy="387508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1747" name="组合 2"/>
          <p:cNvGrpSpPr/>
          <p:nvPr/>
        </p:nvGrpSpPr>
        <p:grpSpPr>
          <a:xfrm>
            <a:off x="5660194" y="3262313"/>
            <a:ext cx="5614231" cy="939800"/>
            <a:chOff x="8743" y="5042"/>
            <a:chExt cx="8289" cy="1480"/>
          </a:xfrm>
        </p:grpSpPr>
        <p:sp>
          <p:nvSpPr>
            <p:cNvPr id="31748" name="TextBox 86"/>
            <p:cNvSpPr txBox="1"/>
            <p:nvPr>
              <p:custDataLst>
                <p:tags r:id="rId4"/>
              </p:custDataLst>
            </p:nvPr>
          </p:nvSpPr>
          <p:spPr>
            <a:xfrm>
              <a:off x="9803" y="5042"/>
              <a:ext cx="7229" cy="148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ctr" anchorCtr="0"/>
            <a:p>
              <a:pPr algn="just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808080"/>
                  </a:solidFill>
                  <a:latin typeface="黑体" panose="02010609060101010101" charset="-122"/>
                  <a:ea typeface="黑体" panose="02010609060101010101" charset="-122"/>
                </a:rPr>
                <a:t>项目模块间有依赖，需要重构代码完成对模块的划分。成员之间缺少协作。</a:t>
              </a:r>
              <a:endParaRPr lang="zh-CN" altLang="en-US" sz="1400" dirty="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31751" name="Freeform 162"/>
            <p:cNvSpPr/>
            <p:nvPr>
              <p:custDataLst>
                <p:tags r:id="rId5"/>
              </p:custDataLst>
            </p:nvPr>
          </p:nvSpPr>
          <p:spPr>
            <a:xfrm>
              <a:off x="8743" y="5632"/>
              <a:ext cx="453" cy="400"/>
            </a:xfrm>
            <a:custGeom>
              <a:avLst/>
              <a:gdLst/>
              <a:ahLst/>
              <a:cxnLst>
                <a:cxn ang="0">
                  <a:pos x="273905" y="253522"/>
                </a:cxn>
                <a:cxn ang="0">
                  <a:pos x="273905" y="253522"/>
                </a:cxn>
                <a:cxn ang="0">
                  <a:pos x="13408" y="253522"/>
                </a:cxn>
                <a:cxn ang="0">
                  <a:pos x="0" y="240128"/>
                </a:cxn>
                <a:cxn ang="0">
                  <a:pos x="0" y="13394"/>
                </a:cxn>
                <a:cxn ang="0">
                  <a:pos x="13408" y="0"/>
                </a:cxn>
                <a:cxn ang="0">
                  <a:pos x="273905" y="0"/>
                </a:cxn>
                <a:cxn ang="0">
                  <a:pos x="287313" y="13394"/>
                </a:cxn>
                <a:cxn ang="0">
                  <a:pos x="287313" y="240128"/>
                </a:cxn>
                <a:cxn ang="0">
                  <a:pos x="273905" y="253522"/>
                </a:cxn>
                <a:cxn ang="0">
                  <a:pos x="26816" y="13394"/>
                </a:cxn>
                <a:cxn ang="0">
                  <a:pos x="26816" y="13394"/>
                </a:cxn>
                <a:cxn ang="0">
                  <a:pos x="13408" y="27266"/>
                </a:cxn>
                <a:cxn ang="0">
                  <a:pos x="26816" y="40659"/>
                </a:cxn>
                <a:cxn ang="0">
                  <a:pos x="40224" y="27266"/>
                </a:cxn>
                <a:cxn ang="0">
                  <a:pos x="26816" y="13394"/>
                </a:cxn>
                <a:cxn ang="0">
                  <a:pos x="67519" y="13394"/>
                </a:cxn>
                <a:cxn ang="0">
                  <a:pos x="67519" y="13394"/>
                </a:cxn>
                <a:cxn ang="0">
                  <a:pos x="54111" y="27266"/>
                </a:cxn>
                <a:cxn ang="0">
                  <a:pos x="67519" y="40659"/>
                </a:cxn>
                <a:cxn ang="0">
                  <a:pos x="80927" y="27266"/>
                </a:cxn>
                <a:cxn ang="0">
                  <a:pos x="67519" y="13394"/>
                </a:cxn>
                <a:cxn ang="0">
                  <a:pos x="108221" y="13394"/>
                </a:cxn>
                <a:cxn ang="0">
                  <a:pos x="108221" y="13394"/>
                </a:cxn>
                <a:cxn ang="0">
                  <a:pos x="94334" y="27266"/>
                </a:cxn>
                <a:cxn ang="0">
                  <a:pos x="108221" y="40659"/>
                </a:cxn>
                <a:cxn ang="0">
                  <a:pos x="121629" y="27266"/>
                </a:cxn>
                <a:cxn ang="0">
                  <a:pos x="108221" y="13394"/>
                </a:cxn>
                <a:cxn ang="0">
                  <a:pos x="273905" y="54053"/>
                </a:cxn>
                <a:cxn ang="0">
                  <a:pos x="273905" y="54053"/>
                </a:cxn>
                <a:cxn ang="0">
                  <a:pos x="260497" y="54053"/>
                </a:cxn>
                <a:cxn ang="0">
                  <a:pos x="26816" y="54053"/>
                </a:cxn>
                <a:cxn ang="0">
                  <a:pos x="13408" y="54053"/>
                </a:cxn>
                <a:cxn ang="0">
                  <a:pos x="13408" y="240128"/>
                </a:cxn>
                <a:cxn ang="0">
                  <a:pos x="273905" y="240128"/>
                </a:cxn>
                <a:cxn ang="0">
                  <a:pos x="273905" y="54053"/>
                </a:cxn>
                <a:cxn ang="0">
                  <a:pos x="104869" y="135371"/>
                </a:cxn>
                <a:cxn ang="0">
                  <a:pos x="104869" y="135371"/>
                </a:cxn>
                <a:cxn ang="0">
                  <a:pos x="111573" y="142068"/>
                </a:cxn>
                <a:cxn ang="0">
                  <a:pos x="111573" y="142068"/>
                </a:cxn>
                <a:cxn ang="0">
                  <a:pos x="131685" y="158810"/>
                </a:cxn>
                <a:cxn ang="0">
                  <a:pos x="175740" y="115281"/>
                </a:cxn>
                <a:cxn ang="0">
                  <a:pos x="175740" y="115281"/>
                </a:cxn>
                <a:cxn ang="0">
                  <a:pos x="185796" y="108105"/>
                </a:cxn>
                <a:cxn ang="0">
                  <a:pos x="199683" y="121977"/>
                </a:cxn>
                <a:cxn ang="0">
                  <a:pos x="192500" y="132023"/>
                </a:cxn>
                <a:cxn ang="0">
                  <a:pos x="192500" y="132023"/>
                </a:cxn>
                <a:cxn ang="0">
                  <a:pos x="138389" y="186075"/>
                </a:cxn>
                <a:cxn ang="0">
                  <a:pos x="138389" y="186075"/>
                </a:cxn>
                <a:cxn ang="0">
                  <a:pos x="131685" y="189424"/>
                </a:cxn>
                <a:cxn ang="0">
                  <a:pos x="121629" y="186075"/>
                </a:cxn>
                <a:cxn ang="0">
                  <a:pos x="121629" y="186075"/>
                </a:cxn>
                <a:cxn ang="0">
                  <a:pos x="94334" y="158810"/>
                </a:cxn>
                <a:cxn ang="0">
                  <a:pos x="94334" y="158810"/>
                </a:cxn>
                <a:cxn ang="0">
                  <a:pos x="90982" y="148765"/>
                </a:cxn>
                <a:cxn ang="0">
                  <a:pos x="104869" y="135371"/>
                </a:cxn>
              </a:cxnLst>
              <a:pathLst>
                <a:path w="601" h="531">
                  <a:moveTo>
                    <a:pt x="572" y="530"/>
                  </a:moveTo>
                  <a:lnTo>
                    <a:pt x="572" y="530"/>
                  </a:lnTo>
                  <a:cubicBezTo>
                    <a:pt x="28" y="530"/>
                    <a:pt x="28" y="530"/>
                    <a:pt x="28" y="530"/>
                  </a:cubicBezTo>
                  <a:cubicBezTo>
                    <a:pt x="14" y="530"/>
                    <a:pt x="0" y="516"/>
                    <a:pt x="0" y="50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3" y="0"/>
                    <a:pt x="600" y="14"/>
                    <a:pt x="600" y="28"/>
                  </a:cubicBezTo>
                  <a:cubicBezTo>
                    <a:pt x="600" y="502"/>
                    <a:pt x="600" y="502"/>
                    <a:pt x="600" y="502"/>
                  </a:cubicBezTo>
                  <a:cubicBezTo>
                    <a:pt x="600" y="516"/>
                    <a:pt x="593" y="530"/>
                    <a:pt x="572" y="530"/>
                  </a:cubicBezTo>
                  <a:close/>
                  <a:moveTo>
                    <a:pt x="56" y="28"/>
                  </a:moveTo>
                  <a:lnTo>
                    <a:pt x="56" y="28"/>
                  </a:lnTo>
                  <a:cubicBezTo>
                    <a:pt x="42" y="28"/>
                    <a:pt x="28" y="43"/>
                    <a:pt x="28" y="57"/>
                  </a:cubicBezTo>
                  <a:cubicBezTo>
                    <a:pt x="28" y="78"/>
                    <a:pt x="42" y="85"/>
                    <a:pt x="56" y="85"/>
                  </a:cubicBezTo>
                  <a:cubicBezTo>
                    <a:pt x="70" y="85"/>
                    <a:pt x="84" y="78"/>
                    <a:pt x="84" y="57"/>
                  </a:cubicBezTo>
                  <a:cubicBezTo>
                    <a:pt x="84" y="43"/>
                    <a:pt x="70" y="28"/>
                    <a:pt x="56" y="28"/>
                  </a:cubicBezTo>
                  <a:close/>
                  <a:moveTo>
                    <a:pt x="141" y="28"/>
                  </a:moveTo>
                  <a:lnTo>
                    <a:pt x="141" y="28"/>
                  </a:lnTo>
                  <a:cubicBezTo>
                    <a:pt x="127" y="28"/>
                    <a:pt x="113" y="43"/>
                    <a:pt x="113" y="57"/>
                  </a:cubicBezTo>
                  <a:cubicBezTo>
                    <a:pt x="113" y="78"/>
                    <a:pt x="127" y="85"/>
                    <a:pt x="141" y="85"/>
                  </a:cubicBezTo>
                  <a:cubicBezTo>
                    <a:pt x="155" y="85"/>
                    <a:pt x="169" y="78"/>
                    <a:pt x="169" y="57"/>
                  </a:cubicBezTo>
                  <a:cubicBezTo>
                    <a:pt x="169" y="43"/>
                    <a:pt x="155" y="28"/>
                    <a:pt x="141" y="28"/>
                  </a:cubicBezTo>
                  <a:close/>
                  <a:moveTo>
                    <a:pt x="226" y="28"/>
                  </a:moveTo>
                  <a:lnTo>
                    <a:pt x="226" y="28"/>
                  </a:lnTo>
                  <a:cubicBezTo>
                    <a:pt x="212" y="28"/>
                    <a:pt x="197" y="43"/>
                    <a:pt x="197" y="57"/>
                  </a:cubicBezTo>
                  <a:cubicBezTo>
                    <a:pt x="197" y="78"/>
                    <a:pt x="212" y="85"/>
                    <a:pt x="226" y="85"/>
                  </a:cubicBezTo>
                  <a:cubicBezTo>
                    <a:pt x="240" y="85"/>
                    <a:pt x="254" y="78"/>
                    <a:pt x="254" y="57"/>
                  </a:cubicBezTo>
                  <a:cubicBezTo>
                    <a:pt x="254" y="43"/>
                    <a:pt x="240" y="28"/>
                    <a:pt x="226" y="28"/>
                  </a:cubicBezTo>
                  <a:close/>
                  <a:moveTo>
                    <a:pt x="572" y="113"/>
                  </a:moveTo>
                  <a:lnTo>
                    <a:pt x="572" y="113"/>
                  </a:lnTo>
                  <a:cubicBezTo>
                    <a:pt x="544" y="113"/>
                    <a:pt x="544" y="113"/>
                    <a:pt x="544" y="113"/>
                  </a:cubicBezTo>
                  <a:cubicBezTo>
                    <a:pt x="56" y="113"/>
                    <a:pt x="56" y="113"/>
                    <a:pt x="56" y="113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8" y="502"/>
                    <a:pt x="28" y="502"/>
                    <a:pt x="28" y="502"/>
                  </a:cubicBezTo>
                  <a:cubicBezTo>
                    <a:pt x="572" y="502"/>
                    <a:pt x="572" y="502"/>
                    <a:pt x="572" y="502"/>
                  </a:cubicBezTo>
                  <a:lnTo>
                    <a:pt x="572" y="113"/>
                  </a:lnTo>
                  <a:close/>
                  <a:moveTo>
                    <a:pt x="219" y="283"/>
                  </a:moveTo>
                  <a:lnTo>
                    <a:pt x="219" y="283"/>
                  </a:lnTo>
                  <a:cubicBezTo>
                    <a:pt x="226" y="283"/>
                    <a:pt x="233" y="290"/>
                    <a:pt x="233" y="297"/>
                  </a:cubicBezTo>
                  <a:cubicBezTo>
                    <a:pt x="275" y="332"/>
                    <a:pt x="275" y="332"/>
                    <a:pt x="275" y="332"/>
                  </a:cubicBezTo>
                  <a:cubicBezTo>
                    <a:pt x="367" y="241"/>
                    <a:pt x="367" y="241"/>
                    <a:pt x="367" y="241"/>
                  </a:cubicBezTo>
                  <a:cubicBezTo>
                    <a:pt x="374" y="234"/>
                    <a:pt x="381" y="226"/>
                    <a:pt x="388" y="226"/>
                  </a:cubicBezTo>
                  <a:cubicBezTo>
                    <a:pt x="402" y="226"/>
                    <a:pt x="417" y="241"/>
                    <a:pt x="417" y="255"/>
                  </a:cubicBezTo>
                  <a:cubicBezTo>
                    <a:pt x="417" y="262"/>
                    <a:pt x="410" y="269"/>
                    <a:pt x="402" y="276"/>
                  </a:cubicBezTo>
                  <a:cubicBezTo>
                    <a:pt x="289" y="389"/>
                    <a:pt x="289" y="389"/>
                    <a:pt x="289" y="389"/>
                  </a:cubicBezTo>
                  <a:cubicBezTo>
                    <a:pt x="289" y="396"/>
                    <a:pt x="282" y="396"/>
                    <a:pt x="275" y="396"/>
                  </a:cubicBezTo>
                  <a:cubicBezTo>
                    <a:pt x="268" y="396"/>
                    <a:pt x="261" y="396"/>
                    <a:pt x="254" y="389"/>
                  </a:cubicBezTo>
                  <a:cubicBezTo>
                    <a:pt x="197" y="332"/>
                    <a:pt x="197" y="332"/>
                    <a:pt x="197" y="332"/>
                  </a:cubicBezTo>
                  <a:cubicBezTo>
                    <a:pt x="190" y="325"/>
                    <a:pt x="190" y="318"/>
                    <a:pt x="190" y="311"/>
                  </a:cubicBezTo>
                  <a:cubicBezTo>
                    <a:pt x="190" y="297"/>
                    <a:pt x="197" y="283"/>
                    <a:pt x="219" y="28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1753" name="TextBox 86"/>
          <p:cNvSpPr txBox="1"/>
          <p:nvPr>
            <p:custDataLst>
              <p:tags r:id="rId6"/>
            </p:custDataLst>
          </p:nvPr>
        </p:nvSpPr>
        <p:spPr>
          <a:xfrm>
            <a:off x="6377940" y="4672330"/>
            <a:ext cx="4896485" cy="92202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</a:rPr>
              <a:t>实现约</a:t>
            </a:r>
            <a:r>
              <a:rPr lang="en-US" altLang="zh-CN" sz="1400" dirty="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</a:rPr>
              <a:t>70%</a:t>
            </a:r>
            <a:r>
              <a:rPr lang="zh-CN" altLang="en-US" sz="1400" dirty="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</a:rPr>
              <a:t>的功能需求，后期功能将加入界面以及设置功能。前期分析不足。</a:t>
            </a:r>
            <a:endParaRPr lang="en-US" altLang="zh-CN" sz="1400" dirty="0">
              <a:solidFill>
                <a:srgbClr val="80808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31757" name="组合 6"/>
          <p:cNvGrpSpPr/>
          <p:nvPr/>
        </p:nvGrpSpPr>
        <p:grpSpPr>
          <a:xfrm>
            <a:off x="34925" y="53975"/>
            <a:ext cx="793750" cy="646113"/>
            <a:chOff x="55" y="84"/>
            <a:chExt cx="1251" cy="1018"/>
          </a:xfrm>
        </p:grpSpPr>
        <p:sp>
          <p:nvSpPr>
            <p:cNvPr id="54" name="KSO_Shape"/>
            <p:cNvSpPr/>
            <p:nvPr>
              <p:custDataLst>
                <p:tags r:id="rId7"/>
              </p:custDataLst>
            </p:nvPr>
          </p:nvSpPr>
          <p:spPr>
            <a:xfrm rot="7226800">
              <a:off x="1166" y="836"/>
              <a:ext cx="140" cy="125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" panose="02080604020202020204" pitchFamily="34" charset="0"/>
              </a:endParaRPr>
            </a:p>
          </p:txBody>
        </p:sp>
        <p:sp>
          <p:nvSpPr>
            <p:cNvPr id="55" name="KSO_Shape"/>
            <p:cNvSpPr/>
            <p:nvPr>
              <p:custDataLst>
                <p:tags r:id="rId8"/>
              </p:custDataLst>
            </p:nvPr>
          </p:nvSpPr>
          <p:spPr>
            <a:xfrm rot="8126800">
              <a:off x="1063" y="977"/>
              <a:ext cx="143" cy="125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" panose="02080604020202020204" pitchFamily="34" charset="0"/>
              </a:endParaRPr>
            </a:p>
          </p:txBody>
        </p:sp>
        <p:sp>
          <p:nvSpPr>
            <p:cNvPr id="31760" name="文本框 66"/>
            <p:cNvSpPr txBox="1"/>
            <p:nvPr>
              <p:custDataLst>
                <p:tags r:id="rId9"/>
              </p:custDataLst>
            </p:nvPr>
          </p:nvSpPr>
          <p:spPr>
            <a:xfrm>
              <a:off x="55" y="84"/>
              <a:ext cx="1248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 anchorCtr="0"/>
            <a:p>
              <a:pPr algn="ctr"/>
              <a:r>
                <a:rPr lang="en-US" altLang="zh-CN" sz="3600" dirty="0">
                  <a:solidFill>
                    <a:srgbClr val="595959"/>
                  </a:solidFill>
                  <a:latin typeface="黑体" panose="02010609060101010101" charset="-122"/>
                  <a:ea typeface="黑体" panose="02010609060101010101" charset="-122"/>
                </a:rPr>
                <a:t>03</a:t>
              </a:r>
              <a:endParaRPr lang="en-US" altLang="zh-CN" sz="3600" dirty="0">
                <a:solidFill>
                  <a:srgbClr val="595959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31761" name="文本框 1"/>
          <p:cNvSpPr txBox="1"/>
          <p:nvPr>
            <p:custDataLst>
              <p:tags r:id="rId10"/>
            </p:custDataLst>
          </p:nvPr>
        </p:nvSpPr>
        <p:spPr>
          <a:xfrm>
            <a:off x="1271588" y="377825"/>
            <a:ext cx="5653087" cy="4794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rgbClr val="595959"/>
                </a:solidFill>
                <a:latin typeface="黑体" panose="02010609060101010101" charset="-122"/>
                <a:ea typeface="黑体" panose="02010609060101010101" charset="-122"/>
              </a:rPr>
              <a:t>项目经验</a:t>
            </a:r>
            <a:endParaRPr lang="zh-CN" altLang="en-US" sz="3200" b="1" dirty="0">
              <a:solidFill>
                <a:srgbClr val="59595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47925" y="2592388"/>
            <a:ext cx="7296150" cy="1443038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0" normalizeH="0" baseline="0" noProof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j-cs"/>
              </a:rPr>
              <a:t>THANK YOU</a:t>
            </a:r>
            <a:endParaRPr kumimoji="0" lang="en-US" altLang="zh-CN" sz="8000" b="1" i="0" u="none" strike="noStrike" kern="1200" cap="none" spc="0" normalizeH="0" baseline="0" noProof="1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j-cs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l_i"/>
  <p:tag name="KSO_WM_UNIT_INDEX" val="1_1"/>
  <p:tag name="KSO_WM_UNIT_ID" val="custom1_11*l_i*1_1"/>
  <p:tag name="KSO_WM_UNIT_LAYERLEVEL" val="1_1"/>
  <p:tag name="KSO_WM_DIAGRAM_GROUP_CODE" val="l1-3"/>
  <p:tag name="KSO_WM_UNIT_USESOURCEFORMAT_APPLY" val="0"/>
  <p:tag name="KSO_WM_UNIT_HIGHLIGHT" val="0"/>
  <p:tag name="KSO_WM_UNIT_COMPATIBLE" val="0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l_h_f"/>
  <p:tag name="KSO_WM_UNIT_INDEX" val="1_1_1"/>
  <p:tag name="KSO_WM_UNIT_LAYERLEVEL" val="1_1_1"/>
  <p:tag name="KSO_WM_UNIT_VALUE" val="36"/>
  <p:tag name="KSO_WM_UNIT_HIGHLIGHT" val="0"/>
  <p:tag name="KSO_WM_UNIT_COMPATIBLE" val="0"/>
  <p:tag name="KSO_WM_DIAGRAM_GROUP_CODE" val="l1-3"/>
  <p:tag name="KSO_WM_UNIT_ID" val="custom1_11*l_h_f*1_1_1"/>
  <p:tag name="KSO_WM_UNIT_TEXT_FILL_FORE_SCHEMECOLOR_INDEX" val="13"/>
  <p:tag name="KSO_WM_UNIT_TEXT_FILL_TYPE" val="1"/>
  <p:tag name="KSO_WM_UNIT_USESOURCEFORMAT_APPLY" val="0"/>
  <p:tag name="KSO_WM_UNIT_PRESET_TEXT" val="单击此处添加文本具体内容，简明扼要的阐述您的观点。根据需要可酌情增减文字，以便观者准确的理解您传达的思想。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l_h_i"/>
  <p:tag name="KSO_WM_UNIT_INDEX" val="1_1_2"/>
  <p:tag name="KSO_WM_UNIT_ID" val="custom1_11*l_h_i*1_1_2"/>
  <p:tag name="KSO_WM_UNIT_LAYERLEVEL" val="1_1_1"/>
  <p:tag name="KSO_WM_DIAGRAM_GROUP_CODE" val="l1-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l_h_f"/>
  <p:tag name="KSO_WM_UNIT_INDEX" val="1_2_1"/>
  <p:tag name="KSO_WM_UNIT_LAYERLEVEL" val="1_1_1"/>
  <p:tag name="KSO_WM_UNIT_VALUE" val="36"/>
  <p:tag name="KSO_WM_UNIT_HIGHLIGHT" val="0"/>
  <p:tag name="KSO_WM_UNIT_COMPATIBLE" val="0"/>
  <p:tag name="KSO_WM_DIAGRAM_GROUP_CODE" val="l1-3"/>
  <p:tag name="KSO_WM_UNIT_ID" val="custom1_11*l_h_f*1_2_1"/>
  <p:tag name="KSO_WM_UNIT_TEXT_FILL_FORE_SCHEMECOLOR_INDEX" val="13"/>
  <p:tag name="KSO_WM_UNIT_TEXT_FILL_TYPE" val="1"/>
  <p:tag name="KSO_WM_UNIT_USESOURCEFORMAT_APPLY" val="0"/>
  <p:tag name="KSO_WM_UNIT_PRESET_TEXT" val="单击此处添加文本具体内容，简明扼要的阐述您的观点。根据需要可酌情增减文字，以便观者准确的理解您传达的思想。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11*i*4"/>
  <p:tag name="KSO_WM_TEMPLATE_CATEGORY" val="custom"/>
  <p:tag name="KSO_WM_TEMPLATE_INDEX" val="1"/>
  <p:tag name="KSO_WM_UNIT_INDEX" val="4"/>
  <p:tag name="KSO_WM_UNIT_HIGHLIGHT" val="0"/>
  <p:tag name="KSO_WM_UNIT_COMPATIBLE" val="0"/>
  <p:tag name="KSO_WM_DIAGRAM_GROUP_CODE" val="l1-3"/>
  <p:tag name="KSO_WM_UNIT_LAYERLEVEL" val="1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11*i*5"/>
  <p:tag name="KSO_WM_TEMPLATE_CATEGORY" val="custom"/>
  <p:tag name="KSO_WM_TEMPLATE_INDEX" val="1"/>
  <p:tag name="KSO_WM_UNIT_INDEX" val="5"/>
  <p:tag name="KSO_WM_UNIT_HIGHLIGHT" val="0"/>
  <p:tag name="KSO_WM_UNIT_COMPATIBLE" val="0"/>
  <p:tag name="KSO_WM_DIAGRAM_GROUP_CODE" val="l1-3"/>
  <p:tag name="KSO_WM_UNIT_LAYERLEVEL" val="1"/>
</p:tagLst>
</file>

<file path=ppt/tags/tag106.xml><?xml version="1.0" encoding="utf-8"?>
<p:tagLst xmlns:p="http://schemas.openxmlformats.org/presentationml/2006/main">
  <p:tag name="KSO_WM_TEMPLATE_CATEGORY" val="custom"/>
  <p:tag name="KSO_WM_TEMPLATE_INDEX" val="1"/>
  <p:tag name="KSO_WM_UNIT_ID" val="custom1_11*g*1"/>
  <p:tag name="KSO_WM_UNIT_LAYERLEVEL" val="1"/>
  <p:tag name="KSO_WM_UNIT_HIGHLIGHT" val="0"/>
  <p:tag name="KSO_WM_UNIT_COMPATIBLE" val="0"/>
  <p:tag name="KSO_WM_BEAUTIFY_FLAG" val="#wm#"/>
  <p:tag name="KSO_WM_TAG_VERSION" val="1.0"/>
  <p:tag name="KSO_WM_DIAGRAM_GROUP_CODE" val="l1-3"/>
  <p:tag name="KSO_WM_UNIT_RELATE_UNITID" val="custom1_11*a*1"/>
  <p:tag name="KSO_WM_UNIT_VALUE" val="1"/>
  <p:tag name="KSO_WM_UNIT_TYPE" val="g"/>
  <p:tag name="KSO_WM_UNIT_INDEX" val="1"/>
  <p:tag name="KSO_WM_UNIT_PRESET_TEXT" val="09"/>
</p:tagLst>
</file>

<file path=ppt/tags/tag107.xml><?xml version="1.0" encoding="utf-8"?>
<p:tagLst xmlns:p="http://schemas.openxmlformats.org/presentationml/2006/main">
  <p:tag name="KSO_WM_TEMPLATE_CATEGORY" val="custom"/>
  <p:tag name="KSO_WM_TEMPLATE_INDEX" val="1"/>
  <p:tag name="KSO_WM_UNIT_ID" val="custom1_3*a*1"/>
  <p:tag name="KSO_WM_UNIT_LAYERLEVEL" val="1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p1-1"/>
  <p:tag name="KSO_WM_UNIT_VALUE" val="16"/>
  <p:tag name="KSO_WM_UNIT_TYPE" val="a"/>
  <p:tag name="KSO_WM_UNIT_INDEX" val="1"/>
  <p:tag name="KSO_WM_UNIT_PRESET_TEXT" val="单击此处添加标题"/>
</p:tagLst>
</file>

<file path=ppt/tags/tag108.xml><?xml version="1.0" encoding="utf-8"?>
<p:tagLst xmlns:p="http://schemas.openxmlformats.org/presentationml/2006/main">
  <p:tag name="KSO_WM_TAG_VERSION" val="1.0"/>
  <p:tag name="KSO_WM_SLIDE_ITEM_CNT" val="2"/>
  <p:tag name="KSO_WM_SLIDE_LAYOUT" val="a_b_g_h_l"/>
  <p:tag name="KSO_WM_SLIDE_LAYOUT_CNT" val="1_1_1_1_1"/>
  <p:tag name="KSO_WM_SLIDE_TYPE" val="text"/>
  <p:tag name="KSO_WM_BEAUTIFY_FLAG" val="#wm#"/>
  <p:tag name="KSO_WM_SLIDE_POSITION" val="0*0"/>
  <p:tag name="KSO_WM_SLIDE_SIZE" val="917*435"/>
  <p:tag name="KSO_WM_TEMPLATE_CATEGORY" val="custom"/>
  <p:tag name="KSO_WM_TEMPLATE_INDEX" val="1"/>
  <p:tag name="KSO_WM_SLIDE_ID" val="custom1_11"/>
  <p:tag name="KSO_WM_SLIDE_INDEX" val="11"/>
  <p:tag name="KSO_WM_DIAGRAM_GROUP_CODE" val="l1-3"/>
  <p:tag name="KSO_WM_SLIDE_DIAGTYPE" val="l"/>
  <p:tag name="KSO_WM_SLIDE_SUBTYPE" val="picTxt"/>
</p:tagLst>
</file>

<file path=ppt/tags/tag109.xml><?xml version="1.0" encoding="utf-8"?>
<p:tagLst xmlns:p="http://schemas.openxmlformats.org/presentationml/2006/main">
  <p:tag name="KSO_WM_TEMPLATE_CATEGORY" val="custom"/>
  <p:tag name="KSO_WM_TEMPLATE_INDEX" val="1"/>
  <p:tag name="KSO_WM_UNIT_TYPE" val="a"/>
  <p:tag name="KSO_WM_UNIT_INDEX" val="1"/>
  <p:tag name="KSO_WM_UNIT_ID" val="custom1_12*a*1"/>
  <p:tag name="KSO_WM_UNIT_LAYERLEVEL" val="1"/>
  <p:tag name="KSO_WM_UNIT_VALUE" val="7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THANK YOU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110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12"/>
  <p:tag name="KSO_WM_SLIDE_INDEX" val="12"/>
  <p:tag name="KSO_WM_SLIDE_ITEM_CNT" val="0"/>
  <p:tag name="KSO_WM_SLIDE_LAYOUT" val="a"/>
  <p:tag name="KSO_WM_SLIDE_LAYOUT_CNT" val="1"/>
  <p:tag name="KSO_WM_SLIDE_TYPE" val="endPage"/>
  <p:tag name="KSO_WM_SLIDE_SUBTYPE" val="pureTxt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4_2"/>
  <p:tag name="KSO_WM_UNIT_ID" val="custom1_5*m_h_i*1_4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1_2"/>
  <p:tag name="KSO_WM_UNIT_ID" val="custom1_5*m_h_i*1_1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45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46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47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BEAUTIFY_FLAG" val="#wm#"/>
  <p:tag name="KSO_WM_TEMPLATE_THUMBS_INDEX" val="1、3、4、5、7、9、11、12、15、19、21、24、25、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8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ID" val="custom1_1*b*1"/>
  <p:tag name="KSO_WM_UNIT_LAYERLEVEL" val="1"/>
  <p:tag name="KSO_WM_UNIT_VALUE" val="28"/>
  <p:tag name="KSO_WM_UNIT_ISCONTENTSTITLE" val="0"/>
  <p:tag name="KSO_WM_UNIT_HIGHLIGHT" val="0"/>
  <p:tag name="KSO_WM_UNIT_COMPATIBLE" val="0"/>
  <p:tag name="KSO_WM_BEAUTIFY_FLAG" val="#wm#"/>
  <p:tag name="KSO_WM_UNIT_TYPE" val="b"/>
  <p:tag name="KSO_WM_UNIT_INDEX" val="1"/>
  <p:tag name="KSO_WM_UNIT_PRESET_TEXT" val="单击此处添加副标题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ID" val="custom1_1*i*1"/>
  <p:tag name="KSO_WM_TEMPLATE_CATEGORY" val="custom"/>
  <p:tag name="KSO_WM_TEMPLATE_INDEX" val="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50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ID" val="custom1_1*b*1"/>
  <p:tag name="KSO_WM_UNIT_LAYERLEVEL" val="1"/>
  <p:tag name="KSO_WM_UNIT_VALUE" val="28"/>
  <p:tag name="KSO_WM_UNIT_ISCONTENTSTITLE" val="0"/>
  <p:tag name="KSO_WM_UNIT_HIGHLIGHT" val="0"/>
  <p:tag name="KSO_WM_UNIT_COMPATIBLE" val="0"/>
  <p:tag name="KSO_WM_BEAUTIFY_FLAG" val="#wm#"/>
  <p:tag name="KSO_WM_UNIT_TYPE" val="b"/>
  <p:tag name="KSO_WM_UNIT_INDEX" val="1"/>
  <p:tag name="KSO_WM_UNIT_PRESET_TEXT" val="单击此处添加副标题"/>
</p:tagLst>
</file>

<file path=ppt/tags/tag51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ID" val="custom1_1*b*1"/>
  <p:tag name="KSO_WM_UNIT_LAYERLEVEL" val="1"/>
  <p:tag name="KSO_WM_UNIT_VALUE" val="28"/>
  <p:tag name="KSO_WM_UNIT_ISCONTENTSTITLE" val="0"/>
  <p:tag name="KSO_WM_UNIT_HIGHLIGHT" val="0"/>
  <p:tag name="KSO_WM_UNIT_COMPATIBLE" val="0"/>
  <p:tag name="KSO_WM_BEAUTIFY_FLAG" val="#wm#"/>
  <p:tag name="KSO_WM_UNIT_TYPE" val="b"/>
  <p:tag name="KSO_WM_UNIT_INDEX" val="1"/>
  <p:tag name="KSO_WM_UNIT_PRESET_TEXT" val="单击此处添加副标题"/>
</p:tagLst>
</file>

<file path=ppt/tags/tag52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1"/>
  <p:tag name="KSO_WM_SLIDE_INDEX" val="1"/>
  <p:tag name="KSO_WM_SLIDE_ITEM_CNT" val="0"/>
  <p:tag name="KSO_WM_SLIDE_LAYOUT" val="a_b"/>
  <p:tag name="KSO_WM_SLIDE_LAYOUT_CNT" val="1_2"/>
  <p:tag name="KSO_WM_SLIDE_TYPE" val="title"/>
  <p:tag name="KSO_WM_SLIDE_SUBTYPE" val="picTxt"/>
  <p:tag name="KSO_WM_BEAUTIFY_FLAG" val="#wm#"/>
  <p:tag name="KSO_WM_TEMPLATE_THUMBS_INDEX" val="1、3、4、5、7、9、11、12、15、19、21、24、25、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53.xml><?xml version="1.0" encoding="utf-8"?>
<p:tagLst xmlns:p="http://schemas.openxmlformats.org/presentationml/2006/main">
  <p:tag name="KSO_WM_TEMPLATE_CATEGORY" val="custom"/>
  <p:tag name="KSO_WM_TEMPLATE_INDEX" val="1"/>
  <p:tag name="KSO_WM_UNIT_TYPE" val="m_i"/>
  <p:tag name="KSO_WM_UNIT_INDEX" val="1_1"/>
  <p:tag name="KSO_WM_UNIT_ID" val="custom1_4*m_i*1_1"/>
  <p:tag name="KSO_WM_UNIT_LAYERLEVEL" val="1_1"/>
  <p:tag name="KSO_WM_DIAGRAM_GROUP_CODE" val="m1-1"/>
  <p:tag name="KSO_WM_BEAUTIFY_FLAG" val="#wm#"/>
  <p:tag name="KSO_WM_TAG_VERSION" val="1.0"/>
  <p:tag name="KSO_WM_UNIT_LINE_FORE_SCHEMECOLOR_INDEX" val="10"/>
  <p:tag name="KSO_WM_UNIT_LINE_FILL_TYPE" val="2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</p:tagLst>
</file>

<file path=ppt/tags/tag54.xml><?xml version="1.0" encoding="utf-8"?>
<p:tagLst xmlns:p="http://schemas.openxmlformats.org/presentationml/2006/main">
  <p:tag name="KSO_WM_TEMPLATE_CATEGORY" val="custom"/>
  <p:tag name="KSO_WM_TEMPLATE_INDEX" val="1"/>
  <p:tag name="KSO_WM_UNIT_TYPE" val="m_h_i"/>
  <p:tag name="KSO_WM_UNIT_INDEX" val="1_3_1"/>
  <p:tag name="KSO_WM_UNIT_ID" val="custom1_4*m_h_i*1_3_1"/>
  <p:tag name="KSO_WM_UNIT_LAYERLEVEL" val="1_1_1"/>
  <p:tag name="KSO_WM_DIAGRAM_GROUP_CODE" val="m1-1"/>
  <p:tag name="KSO_WM_BEAUTIFY_FLAG" val="#wm#"/>
  <p:tag name="KSO_WM_TAG_VERSION" val="1.0"/>
  <p:tag name="KSO_WM_UNIT_LINE_FORE_SCHEMECOLOR_INDEX" val="7"/>
  <p:tag name="KSO_WM_UNIT_LINE_FILL_TYPE" val="2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</p:tagLst>
</file>

<file path=ppt/tags/tag55.xml><?xml version="1.0" encoding="utf-8"?>
<p:tagLst xmlns:p="http://schemas.openxmlformats.org/presentationml/2006/main">
  <p:tag name="KSO_WM_TEMPLATE_CATEGORY" val="custom"/>
  <p:tag name="KSO_WM_TEMPLATE_INDEX" val="1"/>
  <p:tag name="KSO_WM_UNIT_TYPE" val="m_h_i"/>
  <p:tag name="KSO_WM_UNIT_INDEX" val="1_3_2"/>
  <p:tag name="KSO_WM_UNIT_ID" val="custom1_4*m_h_i*1_3_2"/>
  <p:tag name="KSO_WM_UNIT_LAYERLEVEL" val="1_1_1"/>
  <p:tag name="KSO_WM_DIAGRAM_GROUP_CODE" val="m1-1"/>
  <p:tag name="KSO_WM_BEAUTIFY_FLAG" val="#wm#"/>
  <p:tag name="KSO_WM_TAG_VERSION" val="1.0"/>
  <p:tag name="KSO_WM_UNIT_TEXT_FILL_FORE_SCHEMECOLOR_INDEX" val="7"/>
  <p:tag name="KSO_WM_UNIT_TEXT_FILL_TYPE" val="1"/>
  <p:tag name="KSO_WM_UNIT_USESOURCEFORMAT_APPLY" val="1"/>
  <p:tag name="KSO_WM_UNIT_HIGHLIGHT" val="0"/>
  <p:tag name="KSO_WM_UNIT_COMPATIBLE" val="0"/>
</p:tagLst>
</file>

<file path=ppt/tags/tag56.xml><?xml version="1.0" encoding="utf-8"?>
<p:tagLst xmlns:p="http://schemas.openxmlformats.org/presentationml/2006/main">
  <p:tag name="KSO_WM_TEMPLATE_CATEGORY" val="custom"/>
  <p:tag name="KSO_WM_TEMPLATE_INDEX" val="1"/>
  <p:tag name="KSO_WM_UNIT_TYPE" val="m_h_f"/>
  <p:tag name="KSO_WM_UNIT_INDEX" val="1_3_1"/>
  <p:tag name="KSO_WM_UNIT_ID" val="custom1_4*m_h_f*1_3_1"/>
  <p:tag name="KSO_WM_UNIT_LAYERLEVEL" val="1_1_1"/>
  <p:tag name="KSO_WM_UNIT_VALUE" val="24"/>
  <p:tag name="KSO_WM_UNIT_HIGHLIGHT" val="0"/>
  <p:tag name="KSO_WM_UNIT_COMPATIBLE" val="0"/>
  <p:tag name="KSO_WM_DIAGRAM_GROUP_CODE" val="m1-1"/>
  <p:tag name="KSO_WM_BEAUTIFY_FLAG" val="#wm#"/>
  <p:tag name="KSO_WM_TAG_VERSION" val="1.0"/>
  <p:tag name="KSO_WM_UNIT_PRESET_TEXT" val="单击此处添加文本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TEMPLATE_CATEGORY" val="custom"/>
  <p:tag name="KSO_WM_TEMPLATE_INDEX" val="1"/>
  <p:tag name="KSO_WM_UNIT_TYPE" val="m_h_a"/>
  <p:tag name="KSO_WM_UNIT_INDEX" val="1_3_1"/>
  <p:tag name="KSO_WM_UNIT_ID" val="custom1_4*m_h_a*1_3_1"/>
  <p:tag name="KSO_WM_UNIT_LAYERLEVEL" val="1_1_1"/>
  <p:tag name="KSO_WM_UNIT_VALUE" val="6"/>
  <p:tag name="KSO_WM_UNIT_HIGHLIGHT" val="0"/>
  <p:tag name="KSO_WM_UNIT_COMPATIBLE" val="0"/>
  <p:tag name="KSO_WM_DIAGRAM_GROUP_CODE" val="m1-1"/>
  <p:tag name="KSO_WM_BEAUTIFY_FLAG" val="#wm#"/>
  <p:tag name="KSO_WM_TAG_VERSION" val="1.0"/>
  <p:tag name="KSO_WM_UNIT_PRESET_TEXT" val="添加标题"/>
  <p:tag name="KSO_WM_UNIT_TEXT_FILL_FORE_SCHEMECOLOR_INDEX" val="13"/>
  <p:tag name="KSO_WM_UNIT_TEXT_FILL_TYPE" val="1"/>
  <p:tag name="KSO_WM_UNIT_USESOURCEFORMAT_APPLY" val="1"/>
  <p:tag name="KSO_WM_UNIT_ISCONTENTSTITLE" val="0"/>
</p:tagLst>
</file>

<file path=ppt/tags/tag58.xml><?xml version="1.0" encoding="utf-8"?>
<p:tagLst xmlns:p="http://schemas.openxmlformats.org/presentationml/2006/main">
  <p:tag name="KSO_WM_TEMPLATE_CATEGORY" val="custom"/>
  <p:tag name="KSO_WM_TEMPLATE_INDEX" val="1"/>
  <p:tag name="KSO_WM_UNIT_TYPE" val="m_h_i"/>
  <p:tag name="KSO_WM_UNIT_INDEX" val="1_3_3"/>
  <p:tag name="KSO_WM_UNIT_ID" val="custom1_4*m_h_i*1_3_3"/>
  <p:tag name="KSO_WM_UNIT_LAYERLEVEL" val="1_1_1"/>
  <p:tag name="KSO_WM_DIAGRAM_GROUP_CODE" val="m1-1"/>
  <p:tag name="KSO_WM_BEAUTIFY_FLAG" val="#wm#"/>
  <p:tag name="KSO_WM_TAG_VERSION" val="1.0"/>
  <p:tag name="KSO_WM_UNIT_LINE_FORE_SCHEMECOLOR_INDEX" val="15"/>
  <p:tag name="KSO_WM_UNIT_LINE_FILL_TYPE" val="2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</p:tagLst>
</file>

<file path=ppt/tags/tag59.xml><?xml version="1.0" encoding="utf-8"?>
<p:tagLst xmlns:p="http://schemas.openxmlformats.org/presentationml/2006/main">
  <p:tag name="KSO_WM_TEMPLATE_CATEGORY" val="custom"/>
  <p:tag name="KSO_WM_TEMPLATE_INDEX" val="1"/>
  <p:tag name="KSO_WM_UNIT_TYPE" val="m_h_i"/>
  <p:tag name="KSO_WM_UNIT_INDEX" val="1_3_4"/>
  <p:tag name="KSO_WM_UNIT_ID" val="custom1_4*m_h_i*1_3_4"/>
  <p:tag name="KSO_WM_UNIT_LAYERLEVEL" val="1_1_1"/>
  <p:tag name="KSO_WM_DIAGRAM_GROUP_CODE" val="m1-1"/>
  <p:tag name="KSO_WM_BEAUTIFY_FLAG" val="#wm#"/>
  <p:tag name="KSO_WM_TAG_VERSION" val="1.0"/>
  <p:tag name="KSO_WM_UNIT_LINE_FORE_SCHEMECOLOR_INDEX" val="10"/>
  <p:tag name="KSO_WM_UNIT_LINE_FILL_TYPE" val="2"/>
  <p:tag name="KSO_WM_UNIT_USESOURCEFORMAT_APPLY" val="1"/>
  <p:tag name="KSO_WM_UNIT_HIGHLIGHT" val="0"/>
  <p:tag name="KSO_WM_UNIT_COMPATIBLE" val="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60.xml><?xml version="1.0" encoding="utf-8"?>
<p:tagLst xmlns:p="http://schemas.openxmlformats.org/presentationml/2006/main">
  <p:tag name="KSO_WM_TEMPLATE_CATEGORY" val="custom"/>
  <p:tag name="KSO_WM_TEMPLATE_INDEX" val="1"/>
  <p:tag name="KSO_WM_UNIT_TYPE" val="m_h_i"/>
  <p:tag name="KSO_WM_UNIT_INDEX" val="1_2_1"/>
  <p:tag name="KSO_WM_UNIT_ID" val="custom1_4*m_h_i*1_2_1"/>
  <p:tag name="KSO_WM_UNIT_LAYERLEVEL" val="1_1_1"/>
  <p:tag name="KSO_WM_DIAGRAM_GROUP_CODE" val="m1-1"/>
  <p:tag name="KSO_WM_BEAUTIFY_FLAG" val="#wm#"/>
  <p:tag name="KSO_WM_TAG_VERSION" val="1.0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</p:tagLst>
</file>

<file path=ppt/tags/tag61.xml><?xml version="1.0" encoding="utf-8"?>
<p:tagLst xmlns:p="http://schemas.openxmlformats.org/presentationml/2006/main">
  <p:tag name="KSO_WM_TEMPLATE_CATEGORY" val="custom"/>
  <p:tag name="KSO_WM_TEMPLATE_INDEX" val="1"/>
  <p:tag name="KSO_WM_UNIT_TYPE" val="m_h_i"/>
  <p:tag name="KSO_WM_UNIT_INDEX" val="1_2_2"/>
  <p:tag name="KSO_WM_UNIT_ID" val="custom1_4*m_h_i*1_2_2"/>
  <p:tag name="KSO_WM_UNIT_LAYERLEVEL" val="1_1_1"/>
  <p:tag name="KSO_WM_DIAGRAM_GROUP_CODE" val="m1-1"/>
  <p:tag name="KSO_WM_BEAUTIFY_FLAG" val="#wm#"/>
  <p:tag name="KSO_WM_TAG_VERSION" val="1.0"/>
  <p:tag name="KSO_WM_UNIT_TEXT_FILL_FORE_SCHEMECOLOR_INDEX" val="6"/>
  <p:tag name="KSO_WM_UNIT_TEXT_FILL_TYPE" val="1"/>
  <p:tag name="KSO_WM_UNIT_USESOURCEFORMAT_APPLY" val="1"/>
  <p:tag name="KSO_WM_UNIT_HIGHLIGHT" val="0"/>
  <p:tag name="KSO_WM_UNIT_COMPATIBLE" val="0"/>
</p:tagLst>
</file>

<file path=ppt/tags/tag62.xml><?xml version="1.0" encoding="utf-8"?>
<p:tagLst xmlns:p="http://schemas.openxmlformats.org/presentationml/2006/main">
  <p:tag name="KSO_WM_TEMPLATE_CATEGORY" val="custom"/>
  <p:tag name="KSO_WM_TEMPLATE_INDEX" val="1"/>
  <p:tag name="KSO_WM_UNIT_TYPE" val="m_h_f"/>
  <p:tag name="KSO_WM_UNIT_INDEX" val="1_2_1"/>
  <p:tag name="KSO_WM_UNIT_ID" val="custom1_4*m_h_f*1_2_1"/>
  <p:tag name="KSO_WM_UNIT_LAYERLEVEL" val="1_1_1"/>
  <p:tag name="KSO_WM_UNIT_VALUE" val="24"/>
  <p:tag name="KSO_WM_UNIT_HIGHLIGHT" val="0"/>
  <p:tag name="KSO_WM_UNIT_COMPATIBLE" val="0"/>
  <p:tag name="KSO_WM_DIAGRAM_GROUP_CODE" val="m1-1"/>
  <p:tag name="KSO_WM_BEAUTIFY_FLAG" val="#wm#"/>
  <p:tag name="KSO_WM_TAG_VERSION" val="1.0"/>
  <p:tag name="KSO_WM_UNIT_PRESET_TEXT" val="单击此处添加文本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EMPLATE_CATEGORY" val="custom"/>
  <p:tag name="KSO_WM_TEMPLATE_INDEX" val="1"/>
  <p:tag name="KSO_WM_UNIT_TYPE" val="m_h_a"/>
  <p:tag name="KSO_WM_UNIT_INDEX" val="1_2_1"/>
  <p:tag name="KSO_WM_UNIT_ID" val="custom1_4*m_h_a*1_2_1"/>
  <p:tag name="KSO_WM_UNIT_LAYERLEVEL" val="1_1_1"/>
  <p:tag name="KSO_WM_UNIT_VALUE" val="6"/>
  <p:tag name="KSO_WM_UNIT_HIGHLIGHT" val="0"/>
  <p:tag name="KSO_WM_UNIT_COMPATIBLE" val="0"/>
  <p:tag name="KSO_WM_DIAGRAM_GROUP_CODE" val="m1-1"/>
  <p:tag name="KSO_WM_BEAUTIFY_FLAG" val="#wm#"/>
  <p:tag name="KSO_WM_TAG_VERSION" val="1.0"/>
  <p:tag name="KSO_WM_UNIT_PRESET_TEXT" val="添加标题"/>
  <p:tag name="KSO_WM_UNIT_TEXT_FILL_FORE_SCHEMECOLOR_INDEX" val="13"/>
  <p:tag name="KSO_WM_UNIT_TEXT_FILL_TYPE" val="1"/>
  <p:tag name="KSO_WM_UNIT_USESOURCEFORMAT_APPLY" val="1"/>
  <p:tag name="KSO_WM_UNIT_ISCONTENTSTITLE" val="0"/>
</p:tagLst>
</file>

<file path=ppt/tags/tag64.xml><?xml version="1.0" encoding="utf-8"?>
<p:tagLst xmlns:p="http://schemas.openxmlformats.org/presentationml/2006/main">
  <p:tag name="KSO_WM_TEMPLATE_CATEGORY" val="custom"/>
  <p:tag name="KSO_WM_TEMPLATE_INDEX" val="1"/>
  <p:tag name="KSO_WM_UNIT_TYPE" val="m_h_i"/>
  <p:tag name="KSO_WM_UNIT_INDEX" val="1_2_3"/>
  <p:tag name="KSO_WM_UNIT_ID" val="custom1_4*m_h_i*1_2_3"/>
  <p:tag name="KSO_WM_UNIT_LAYERLEVEL" val="1_1_1"/>
  <p:tag name="KSO_WM_DIAGRAM_GROUP_CODE" val="m1-1"/>
  <p:tag name="KSO_WM_BEAUTIFY_FLAG" val="#wm#"/>
  <p:tag name="KSO_WM_TAG_VERSION" val="1.0"/>
  <p:tag name="KSO_WM_UNIT_LINE_FORE_SCHEMECOLOR_INDEX" val="15"/>
  <p:tag name="KSO_WM_UNIT_LINE_FILL_TYPE" val="2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</p:tagLst>
</file>

<file path=ppt/tags/tag65.xml><?xml version="1.0" encoding="utf-8"?>
<p:tagLst xmlns:p="http://schemas.openxmlformats.org/presentationml/2006/main">
  <p:tag name="KSO_WM_TEMPLATE_CATEGORY" val="custom"/>
  <p:tag name="KSO_WM_TEMPLATE_INDEX" val="1"/>
  <p:tag name="KSO_WM_UNIT_TYPE" val="m_h_i"/>
  <p:tag name="KSO_WM_UNIT_INDEX" val="1_2_4"/>
  <p:tag name="KSO_WM_UNIT_ID" val="custom1_4*m_h_i*1_2_4"/>
  <p:tag name="KSO_WM_UNIT_LAYERLEVEL" val="1_1_1"/>
  <p:tag name="KSO_WM_DIAGRAM_GROUP_CODE" val="m1-1"/>
  <p:tag name="KSO_WM_BEAUTIFY_FLAG" val="#wm#"/>
  <p:tag name="KSO_WM_TAG_VERSION" val="1.0"/>
  <p:tag name="KSO_WM_UNIT_LINE_FORE_SCHEMECOLOR_INDEX" val="10"/>
  <p:tag name="KSO_WM_UNIT_LINE_FILL_TYPE" val="2"/>
  <p:tag name="KSO_WM_UNIT_USESOURCEFORMAT_APPLY" val="1"/>
  <p:tag name="KSO_WM_UNIT_HIGHLIGHT" val="0"/>
  <p:tag name="KSO_WM_UNIT_COMPATIBLE" val="0"/>
</p:tagLst>
</file>

<file path=ppt/tags/tag66.xml><?xml version="1.0" encoding="utf-8"?>
<p:tagLst xmlns:p="http://schemas.openxmlformats.org/presentationml/2006/main">
  <p:tag name="KSO_WM_TEMPLATE_CATEGORY" val="custom"/>
  <p:tag name="KSO_WM_TEMPLATE_INDEX" val="1"/>
  <p:tag name="KSO_WM_UNIT_TYPE" val="m_h_i"/>
  <p:tag name="KSO_WM_UNIT_INDEX" val="1_4_1"/>
  <p:tag name="KSO_WM_UNIT_ID" val="custom1_4*m_h_i*1_4_1"/>
  <p:tag name="KSO_WM_UNIT_LAYERLEVEL" val="1_1_1"/>
  <p:tag name="KSO_WM_DIAGRAM_GROUP_CODE" val="m1-1"/>
  <p:tag name="KSO_WM_BEAUTIFY_FLAG" val="#wm#"/>
  <p:tag name="KSO_WM_TAG_VERSION" val="1.0"/>
  <p:tag name="KSO_WM_UNIT_LINE_FORE_SCHEMECOLOR_INDEX" val="8"/>
  <p:tag name="KSO_WM_UNIT_LINE_FILL_TYPE" val="2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</p:tagLst>
</file>

<file path=ppt/tags/tag67.xml><?xml version="1.0" encoding="utf-8"?>
<p:tagLst xmlns:p="http://schemas.openxmlformats.org/presentationml/2006/main">
  <p:tag name="KSO_WM_TEMPLATE_CATEGORY" val="custom"/>
  <p:tag name="KSO_WM_TEMPLATE_INDEX" val="1"/>
  <p:tag name="KSO_WM_UNIT_TYPE" val="m_h_i"/>
  <p:tag name="KSO_WM_UNIT_INDEX" val="1_4_2"/>
  <p:tag name="KSO_WM_UNIT_ID" val="custom1_4*m_h_i*1_4_2"/>
  <p:tag name="KSO_WM_UNIT_LAYERLEVEL" val="1_1_1"/>
  <p:tag name="KSO_WM_DIAGRAM_GROUP_CODE" val="m1-1"/>
  <p:tag name="KSO_WM_BEAUTIFY_FLAG" val="#wm#"/>
  <p:tag name="KSO_WM_TAG_VERSION" val="1.0"/>
  <p:tag name="KSO_WM_UNIT_TEXT_FILL_FORE_SCHEMECOLOR_INDEX" val="8"/>
  <p:tag name="KSO_WM_UNIT_TEXT_FILL_TYPE" val="1"/>
  <p:tag name="KSO_WM_UNIT_USESOURCEFORMAT_APPLY" val="1"/>
  <p:tag name="KSO_WM_UNIT_HIGHLIGHT" val="0"/>
  <p:tag name="KSO_WM_UNIT_COMPATIBLE" val="0"/>
</p:tagLst>
</file>

<file path=ppt/tags/tag68.xml><?xml version="1.0" encoding="utf-8"?>
<p:tagLst xmlns:p="http://schemas.openxmlformats.org/presentationml/2006/main">
  <p:tag name="KSO_WM_TEMPLATE_CATEGORY" val="custom"/>
  <p:tag name="KSO_WM_TEMPLATE_INDEX" val="1"/>
  <p:tag name="KSO_WM_UNIT_TYPE" val="m_h_f"/>
  <p:tag name="KSO_WM_UNIT_INDEX" val="1_4_1"/>
  <p:tag name="KSO_WM_UNIT_ID" val="custom1_4*m_h_f*1_4_1"/>
  <p:tag name="KSO_WM_UNIT_LAYERLEVEL" val="1_1_1"/>
  <p:tag name="KSO_WM_UNIT_VALUE" val="24"/>
  <p:tag name="KSO_WM_UNIT_HIGHLIGHT" val="0"/>
  <p:tag name="KSO_WM_UNIT_COMPATIBLE" val="0"/>
  <p:tag name="KSO_WM_DIAGRAM_GROUP_CODE" val="m1-1"/>
  <p:tag name="KSO_WM_BEAUTIFY_FLAG" val="#wm#"/>
  <p:tag name="KSO_WM_TAG_VERSION" val="1.0"/>
  <p:tag name="KSO_WM_UNIT_PRESET_TEXT" val="单击此处添加文本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TEMPLATE_CATEGORY" val="custom"/>
  <p:tag name="KSO_WM_TEMPLATE_INDEX" val="1"/>
  <p:tag name="KSO_WM_UNIT_TYPE" val="m_h_a"/>
  <p:tag name="KSO_WM_UNIT_INDEX" val="1_4_1"/>
  <p:tag name="KSO_WM_UNIT_ID" val="custom1_4*m_h_a*1_4_1"/>
  <p:tag name="KSO_WM_UNIT_LAYERLEVEL" val="1_1_1"/>
  <p:tag name="KSO_WM_UNIT_VALUE" val="6"/>
  <p:tag name="KSO_WM_UNIT_HIGHLIGHT" val="0"/>
  <p:tag name="KSO_WM_UNIT_COMPATIBLE" val="0"/>
  <p:tag name="KSO_WM_DIAGRAM_GROUP_CODE" val="m1-1"/>
  <p:tag name="KSO_WM_BEAUTIFY_FLAG" val="#wm#"/>
  <p:tag name="KSO_WM_TAG_VERSION" val="1.0"/>
  <p:tag name="KSO_WM_UNIT_PRESET_TEXT" val="添加标题"/>
  <p:tag name="KSO_WM_UNIT_TEXT_FILL_FORE_SCHEMECOLOR_INDEX" val="13"/>
  <p:tag name="KSO_WM_UNIT_TEXT_FILL_TYPE" val="1"/>
  <p:tag name="KSO_WM_UNIT_USESOURCEFORMAT_APPLY" val="1"/>
  <p:tag name="KSO_WM_UNIT_ISCONTENTSTITLE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70.xml><?xml version="1.0" encoding="utf-8"?>
<p:tagLst xmlns:p="http://schemas.openxmlformats.org/presentationml/2006/main">
  <p:tag name="KSO_WM_TEMPLATE_CATEGORY" val="custom"/>
  <p:tag name="KSO_WM_TEMPLATE_INDEX" val="1"/>
  <p:tag name="KSO_WM_UNIT_TYPE" val="m_h_i"/>
  <p:tag name="KSO_WM_UNIT_INDEX" val="1_4_3"/>
  <p:tag name="KSO_WM_UNIT_ID" val="custom1_4*m_h_i*1_4_3"/>
  <p:tag name="KSO_WM_UNIT_LAYERLEVEL" val="1_1_1"/>
  <p:tag name="KSO_WM_DIAGRAM_GROUP_CODE" val="m1-1"/>
  <p:tag name="KSO_WM_BEAUTIFY_FLAG" val="#wm#"/>
  <p:tag name="KSO_WM_TAG_VERSION" val="1.0"/>
  <p:tag name="KSO_WM_UNIT_LINE_FORE_SCHEMECOLOR_INDEX" val="15"/>
  <p:tag name="KSO_WM_UNIT_LINE_FILL_TYPE" val="2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</p:tagLst>
</file>

<file path=ppt/tags/tag71.xml><?xml version="1.0" encoding="utf-8"?>
<p:tagLst xmlns:p="http://schemas.openxmlformats.org/presentationml/2006/main">
  <p:tag name="KSO_WM_TEMPLATE_CATEGORY" val="custom"/>
  <p:tag name="KSO_WM_TEMPLATE_INDEX" val="1"/>
  <p:tag name="KSO_WM_UNIT_TYPE" val="m_h_i"/>
  <p:tag name="KSO_WM_UNIT_INDEX" val="1_4_4"/>
  <p:tag name="KSO_WM_UNIT_ID" val="custom1_4*m_h_i*1_4_4"/>
  <p:tag name="KSO_WM_UNIT_LAYERLEVEL" val="1_1_1"/>
  <p:tag name="KSO_WM_DIAGRAM_GROUP_CODE" val="m1-1"/>
  <p:tag name="KSO_WM_BEAUTIFY_FLAG" val="#wm#"/>
  <p:tag name="KSO_WM_TAG_VERSION" val="1.0"/>
  <p:tag name="KSO_WM_UNIT_LINE_FORE_SCHEMECOLOR_INDEX" val="10"/>
  <p:tag name="KSO_WM_UNIT_LINE_FILL_TYPE" val="2"/>
  <p:tag name="KSO_WM_UNIT_USESOURCEFORMAT_APPLY" val="1"/>
  <p:tag name="KSO_WM_UNIT_HIGHLIGHT" val="0"/>
  <p:tag name="KSO_WM_UNIT_COMPATIBLE" val="0"/>
</p:tagLst>
</file>

<file path=ppt/tags/tag72.xml><?xml version="1.0" encoding="utf-8"?>
<p:tagLst xmlns:p="http://schemas.openxmlformats.org/presentationml/2006/main">
  <p:tag name="KSO_WM_TEMPLATE_CATEGORY" val="custom"/>
  <p:tag name="KSO_WM_TEMPLATE_INDEX" val="1"/>
  <p:tag name="KSO_WM_UNIT_TYPE" val="m_h_i"/>
  <p:tag name="KSO_WM_UNIT_INDEX" val="1_1_1"/>
  <p:tag name="KSO_WM_UNIT_ID" val="custom1_4*m_h_i*1_1_1"/>
  <p:tag name="KSO_WM_UNIT_LAYERLEVEL" val="1_1_1"/>
  <p:tag name="KSO_WM_DIAGRAM_GROUP_CODE" val="m1-1"/>
  <p:tag name="KSO_WM_BEAUTIFY_FLAG" val="#wm#"/>
  <p:tag name="KSO_WM_TAG_VERSION" val="1.0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</p:tagLst>
</file>

<file path=ppt/tags/tag73.xml><?xml version="1.0" encoding="utf-8"?>
<p:tagLst xmlns:p="http://schemas.openxmlformats.org/presentationml/2006/main">
  <p:tag name="KSO_WM_TEMPLATE_CATEGORY" val="custom"/>
  <p:tag name="KSO_WM_TEMPLATE_INDEX" val="1"/>
  <p:tag name="KSO_WM_UNIT_TYPE" val="m_h_i"/>
  <p:tag name="KSO_WM_UNIT_INDEX" val="1_1_2"/>
  <p:tag name="KSO_WM_UNIT_ID" val="custom1_4*m_h_i*1_1_2"/>
  <p:tag name="KSO_WM_UNIT_LAYERLEVEL" val="1_1_1"/>
  <p:tag name="KSO_WM_DIAGRAM_GROUP_CODE" val="m1-1"/>
  <p:tag name="KSO_WM_BEAUTIFY_FLAG" val="#wm#"/>
  <p:tag name="KSO_WM_TAG_VERSION" val="1.0"/>
  <p:tag name="KSO_WM_UNIT_TEXT_FILL_FORE_SCHEMECOLOR_INDEX" val="5"/>
  <p:tag name="KSO_WM_UNIT_TEXT_FILL_TYPE" val="1"/>
  <p:tag name="KSO_WM_UNIT_USESOURCEFORMAT_APPLY" val="1"/>
  <p:tag name="KSO_WM_UNIT_HIGHLIGHT" val="0"/>
  <p:tag name="KSO_WM_UNIT_COMPATIBLE" val="0"/>
</p:tagLst>
</file>

<file path=ppt/tags/tag74.xml><?xml version="1.0" encoding="utf-8"?>
<p:tagLst xmlns:p="http://schemas.openxmlformats.org/presentationml/2006/main">
  <p:tag name="KSO_WM_TEMPLATE_CATEGORY" val="custom"/>
  <p:tag name="KSO_WM_TEMPLATE_INDEX" val="1"/>
  <p:tag name="KSO_WM_UNIT_TYPE" val="m_h_i"/>
  <p:tag name="KSO_WM_UNIT_INDEX" val="1_1_3"/>
  <p:tag name="KSO_WM_UNIT_ID" val="custom1_4*m_h_i*1_1_3"/>
  <p:tag name="KSO_WM_UNIT_LAYERLEVEL" val="1_1_1"/>
  <p:tag name="KSO_WM_DIAGRAM_GROUP_CODE" val="m1-1"/>
  <p:tag name="KSO_WM_BEAUTIFY_FLAG" val="#wm#"/>
  <p:tag name="KSO_WM_TAG_VERSION" val="1.0"/>
  <p:tag name="KSO_WM_UNIT_LINE_FORE_SCHEMECOLOR_INDEX" val="10"/>
  <p:tag name="KSO_WM_UNIT_LINE_FILL_TYPE" val="2"/>
  <p:tag name="KSO_WM_UNIT_USESOURCEFORMAT_APPLY" val="1"/>
  <p:tag name="KSO_WM_UNIT_HIGHLIGHT" val="0"/>
  <p:tag name="KSO_WM_UNIT_COMPATIBLE" val="0"/>
</p:tagLst>
</file>

<file path=ppt/tags/tag75.xml><?xml version="1.0" encoding="utf-8"?>
<p:tagLst xmlns:p="http://schemas.openxmlformats.org/presentationml/2006/main">
  <p:tag name="KSO_WM_TEMPLATE_CATEGORY" val="custom"/>
  <p:tag name="KSO_WM_TEMPLATE_INDEX" val="1"/>
  <p:tag name="KSO_WM_UNIT_TYPE" val="m_h_i"/>
  <p:tag name="KSO_WM_UNIT_INDEX" val="1_1_4"/>
  <p:tag name="KSO_WM_UNIT_ID" val="custom1_4*m_h_i*1_1_4"/>
  <p:tag name="KSO_WM_UNIT_LAYERLEVEL" val="1_1_1"/>
  <p:tag name="KSO_WM_DIAGRAM_GROUP_CODE" val="m1-1"/>
  <p:tag name="KSO_WM_BEAUTIFY_FLAG" val="#wm#"/>
  <p:tag name="KSO_WM_TAG_VERSION" val="1.0"/>
  <p:tag name="KSO_WM_UNIT_LINE_FORE_SCHEMECOLOR_INDEX" val="15"/>
  <p:tag name="KSO_WM_UNIT_LINE_FILL_TYPE" val="2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</p:tagLst>
</file>

<file path=ppt/tags/tag76.xml><?xml version="1.0" encoding="utf-8"?>
<p:tagLst xmlns:p="http://schemas.openxmlformats.org/presentationml/2006/main">
  <p:tag name="KSO_WM_TEMPLATE_CATEGORY" val="custom"/>
  <p:tag name="KSO_WM_TEMPLATE_INDEX" val="1"/>
  <p:tag name="KSO_WM_UNIT_TYPE" val="m_h_f"/>
  <p:tag name="KSO_WM_UNIT_INDEX" val="1_1_1"/>
  <p:tag name="KSO_WM_UNIT_ID" val="custom1_4*m_h_f*1_1_1"/>
  <p:tag name="KSO_WM_UNIT_LAYERLEVEL" val="1_1_1"/>
  <p:tag name="KSO_WM_UNIT_VALUE" val="24"/>
  <p:tag name="KSO_WM_UNIT_HIGHLIGHT" val="0"/>
  <p:tag name="KSO_WM_UNIT_COMPATIBLE" val="0"/>
  <p:tag name="KSO_WM_DIAGRAM_GROUP_CODE" val="m1-1"/>
  <p:tag name="KSO_WM_BEAUTIFY_FLAG" val="#wm#"/>
  <p:tag name="KSO_WM_TAG_VERSION" val="1.0"/>
  <p:tag name="KSO_WM_UNIT_PRESET_TEXT" val="单击此处添加文本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TEMPLATE_CATEGORY" val="custom"/>
  <p:tag name="KSO_WM_TEMPLATE_INDEX" val="1"/>
  <p:tag name="KSO_WM_UNIT_TYPE" val="m_h_a"/>
  <p:tag name="KSO_WM_UNIT_INDEX" val="1_1_1"/>
  <p:tag name="KSO_WM_UNIT_ID" val="custom1_4*m_h_a*1_1_1"/>
  <p:tag name="KSO_WM_UNIT_LAYERLEVEL" val="1_1_1"/>
  <p:tag name="KSO_WM_UNIT_VALUE" val="6"/>
  <p:tag name="KSO_WM_UNIT_HIGHLIGHT" val="0"/>
  <p:tag name="KSO_WM_UNIT_COMPATIBLE" val="0"/>
  <p:tag name="KSO_WM_DIAGRAM_GROUP_CODE" val="m1-1"/>
  <p:tag name="KSO_WM_BEAUTIFY_FLAG" val="#wm#"/>
  <p:tag name="KSO_WM_TAG_VERSION" val="1.0"/>
  <p:tag name="KSO_WM_UNIT_PRESET_TEXT" val="添加标题"/>
  <p:tag name="KSO_WM_UNIT_TEXT_FILL_FORE_SCHEMECOLOR_INDEX" val="13"/>
  <p:tag name="KSO_WM_UNIT_TEXT_FILL_TYPE" val="1"/>
  <p:tag name="KSO_WM_UNIT_USESOURCEFORMAT_APPLY" val="1"/>
  <p:tag name="KSO_WM_UNIT_ISCONTENTSTITLE" val="0"/>
</p:tagLst>
</file>

<file path=ppt/tags/tag78.xml><?xml version="1.0" encoding="utf-8"?>
<p:tagLst xmlns:p="http://schemas.openxmlformats.org/presentationml/2006/main">
  <p:tag name="KSO_WM_TEMPLATE_CATEGORY" val="custom"/>
  <p:tag name="KSO_WM_TEMPLATE_INDEX" val="1"/>
  <p:tag name="KSO_WM_UNIT_TYPE" val="g"/>
  <p:tag name="KSO_WM_UNIT_INDEX" val="1"/>
  <p:tag name="KSO_WM_UNIT_ID" val="custom1_4*g*1"/>
  <p:tag name="KSO_WM_UNIT_LAYERLEVEL" val="1"/>
  <p:tag name="KSO_WM_UNIT_VALUE" val="1"/>
  <p:tag name="KSO_WM_UNIT_HIGHLIGHT" val="0"/>
  <p:tag name="KSO_WM_UNIT_COMPATIBLE" val="0"/>
  <p:tag name="KSO_WM_BEAUTIFY_FLAG" val="#wm#"/>
  <p:tag name="KSO_WM_TAG_VERSION" val="1.0"/>
  <p:tag name="KSO_WM_UNIT_PRESET_TEXT" val="02"/>
  <p:tag name="KSO_WM_UNIT_RELATE_UNITID" val="custom1_4*a*1"/>
  <p:tag name="KSO_WM_DIAGRAM_GROUP_CODE" val="m1-1"/>
</p:tagLst>
</file>

<file path=ppt/tags/tag79.xml><?xml version="1.0" encoding="utf-8"?>
<p:tagLst xmlns:p="http://schemas.openxmlformats.org/presentationml/2006/main">
  <p:tag name="KSO_WM_TEMPLATE_CATEGORY" val="custom"/>
  <p:tag name="KSO_WM_TEMPLATE_INDEX" val="1"/>
  <p:tag name="KSO_WM_UNIT_ID" val="custom1_3*a*1"/>
  <p:tag name="KSO_WM_UNIT_LAYERLEVEL" val="1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p1-1"/>
  <p:tag name="KSO_WM_UNIT_VALUE" val="16"/>
  <p:tag name="KSO_WM_UNIT_TYPE" val="a"/>
  <p:tag name="KSO_WM_UNIT_INDEX" val="1"/>
  <p:tag name="KSO_WM_UNIT_PRESET_TEXT" val="单击此处添加标题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80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4"/>
  <p:tag name="KSO_WM_SLIDE_INDEX" val="4"/>
  <p:tag name="KSO_WM_SLIDE_ITEM_CNT" val="4"/>
  <p:tag name="KSO_WM_SLIDE_LAYOUT" val="a_b_g_m"/>
  <p:tag name="KSO_WM_SLIDE_LAYOUT_CNT" val="1_1_1_1"/>
  <p:tag name="KSO_WM_SLIDE_TYPE" val="text"/>
  <p:tag name="KSO_WM_SLIDE_SUBTYPE" val="diag"/>
  <p:tag name="KSO_WM_DIAGRAM_GROUP_CODE" val="m1-1"/>
  <p:tag name="KSO_WM_BEAUTIFY_FLAG" val="#wm#"/>
  <p:tag name="KSO_WM_SLIDE_POSITION" val="0*0"/>
  <p:tag name="KSO_WM_SLIDE_SIZE" val="858*455"/>
  <p:tag name="KSO_WM_SLIDE_DIAGTYPE" val="m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a"/>
  <p:tag name="KSO_WM_UNIT_INDEX" val="1_1_1"/>
  <p:tag name="KSO_WM_UNIT_ID" val="custom1_10*n_h_a*1_1_1"/>
  <p:tag name="KSO_WM_UNIT_LAYERLEVEL" val="1_1_1"/>
  <p:tag name="KSO_WM_UNIT_VALUE" val="30"/>
  <p:tag name="KSO_WM_UNIT_HIGHLIGHT" val="0"/>
  <p:tag name="KSO_WM_UNIT_COMPATIBLE" val="0"/>
  <p:tag name="KSO_WM_DIAGRAM_GROUP_CODE" val="n1-1"/>
  <p:tag name="KSO_WM_UNIT_FILL_FORE_SCHEMECOLOR_INDEX" val="5"/>
  <p:tag name="KSO_WM_UNIT_FILL_TYPE" val="1"/>
  <p:tag name="KSO_WM_UNIT_USESOURCEFORMAT_APPLY" val="0"/>
  <p:tag name="KSO_WM_UNIT_ISCONTENTSTITLE" val="0"/>
  <p:tag name="KSO_WM_UNIT_PRESET_TEXT" val="添加标题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i"/>
  <p:tag name="KSO_WM_UNIT_INDEX" val="1_2_1_1"/>
  <p:tag name="KSO_WM_UNIT_ID" val="custom1_10*n_h_h_i*1_2_1_1"/>
  <p:tag name="KSO_WM_UNIT_LAYERLEVEL" val="1_1_1_1"/>
  <p:tag name="KSO_WM_DIAGRAM_GROUP_CODE" val="n1-1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i"/>
  <p:tag name="KSO_WM_UNIT_INDEX" val="1_2_4_1"/>
  <p:tag name="KSO_WM_UNIT_ID" val="custom1_10*n_h_h_i*1_2_4_1"/>
  <p:tag name="KSO_WM_UNIT_LAYERLEVEL" val="1_1_1_1"/>
  <p:tag name="KSO_WM_DIAGRAM_GROUP_CODE" val="n1-1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i"/>
  <p:tag name="KSO_WM_UNIT_INDEX" val="1_2_2_1"/>
  <p:tag name="KSO_WM_UNIT_ID" val="custom1_10*n_h_h_i*1_2_2_1"/>
  <p:tag name="KSO_WM_UNIT_LAYERLEVEL" val="1_1_1_1"/>
  <p:tag name="KSO_WM_DIAGRAM_GROUP_CODE" val="n1-1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i"/>
  <p:tag name="KSO_WM_UNIT_INDEX" val="1_2_3_1"/>
  <p:tag name="KSO_WM_UNIT_ID" val="custom1_10*n_h_h_i*1_2_3_1"/>
  <p:tag name="KSO_WM_UNIT_LAYERLEVEL" val="1_1_1_1"/>
  <p:tag name="KSO_WM_DIAGRAM_GROUP_CODE" val="n1-1"/>
  <p:tag name="KSO_WM_UNIT_LINE_FORE_SCHEMECOLOR_INDEX" val="13"/>
  <p:tag name="KSO_WM_UNIT_LINE_FILL_TYPE" val="2"/>
  <p:tag name="KSO_WM_UNIT_USESOURCEFORMAT_APPLY" val="0"/>
  <p:tag name="KSO_WM_UNIT_HIGHLIGHT" val="0"/>
  <p:tag name="KSO_WM_UNIT_COMPATIBLE" val="0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g"/>
  <p:tag name="KSO_WM_UNIT_INDEX" val="1_2_4_1"/>
  <p:tag name="KSO_WM_UNIT_ID" val="custom1_10*n_h_h_g*1_2_4_1"/>
  <p:tag name="KSO_WM_UNIT_LAYERLEVEL" val="1_1_1_1"/>
  <p:tag name="KSO_WM_UNIT_VALUE" val="9"/>
  <p:tag name="KSO_WM_UNIT_HIGHLIGHT" val="0"/>
  <p:tag name="KSO_WM_UNIT_COMPATIBLE" val="0"/>
  <p:tag name="KSO_WM_UNIT_RELATE_UNITID" val="custom1_10*n_h_h_a*1_2_4_1"/>
  <p:tag name="KSO_WM_DIAGRAM_GROUP_CODE" val="n1-1"/>
  <p:tag name="KSO_WM_UNIT_FILL_FORE_SCHEMECOLOR_INDEX" val="5"/>
  <p:tag name="KSO_WM_UNIT_FILL_TYPE" val="1"/>
  <p:tag name="KSO_WM_UNIT_USESOURCEFORMAT_APPLY" val="0"/>
  <p:tag name="KSO_WM_UNIT_PRESET_TEXT" val="添加标题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f"/>
  <p:tag name="KSO_WM_UNIT_INDEX" val="1_2_4_1"/>
  <p:tag name="KSO_WM_UNIT_ID" val="custom1_10*n_h_h_f*1_2_4_1"/>
  <p:tag name="KSO_WM_UNIT_LAYERLEVEL" val="1_1_1_1"/>
  <p:tag name="KSO_WM_UNIT_VALUE" val="52"/>
  <p:tag name="KSO_WM_UNIT_HIGHLIGHT" val="0"/>
  <p:tag name="KSO_WM_UNIT_COMPATIBLE" val="0"/>
  <p:tag name="KSO_WM_DIAGRAM_GROUP_CODE" val="n1-1"/>
  <p:tag name="KSO_WM_UNIT_TEXT_FILL_FORE_SCHEMECOLOR_INDEX" val="13"/>
  <p:tag name="KSO_WM_UNIT_TEXT_FILL_TYPE" val="1"/>
  <p:tag name="KSO_WM_UNIT_USESOURCEFORMAT_APPLY" val="0"/>
  <p:tag name="KSO_WM_UNIT_PRESET_TEXT" val="单击此处添加文本具体内容，简明扼要的阐述您的观点。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g"/>
  <p:tag name="KSO_WM_UNIT_INDEX" val="1_2_3_1"/>
  <p:tag name="KSO_WM_UNIT_ID" val="custom1_10*n_h_h_g*1_2_3_1"/>
  <p:tag name="KSO_WM_UNIT_LAYERLEVEL" val="1_1_1_1"/>
  <p:tag name="KSO_WM_UNIT_VALUE" val="9"/>
  <p:tag name="KSO_WM_UNIT_HIGHLIGHT" val="0"/>
  <p:tag name="KSO_WM_UNIT_COMPATIBLE" val="0"/>
  <p:tag name="KSO_WM_UNIT_RELATE_UNITID" val="custom1_10*n_h_h_a*1_2_3_1"/>
  <p:tag name="KSO_WM_DIAGRAM_GROUP_CODE" val="n1-1"/>
  <p:tag name="KSO_WM_UNIT_FILL_FORE_SCHEMECOLOR_INDEX" val="5"/>
  <p:tag name="KSO_WM_UNIT_FILL_TYPE" val="1"/>
  <p:tag name="KSO_WM_UNIT_USESOURCEFORMAT_APPLY" val="0"/>
  <p:tag name="KSO_WM_UNIT_PRESET_TEXT" val="添加标题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f"/>
  <p:tag name="KSO_WM_UNIT_INDEX" val="1_2_3_1"/>
  <p:tag name="KSO_WM_UNIT_ID" val="custom1_10*n_h_h_f*1_2_3_1"/>
  <p:tag name="KSO_WM_UNIT_LAYERLEVEL" val="1_1_1_1"/>
  <p:tag name="KSO_WM_UNIT_VALUE" val="52"/>
  <p:tag name="KSO_WM_UNIT_HIGHLIGHT" val="0"/>
  <p:tag name="KSO_WM_UNIT_COMPATIBLE" val="0"/>
  <p:tag name="KSO_WM_DIAGRAM_GROUP_CODE" val="n1-1"/>
  <p:tag name="KSO_WM_UNIT_TEXT_FILL_FORE_SCHEMECOLOR_INDEX" val="13"/>
  <p:tag name="KSO_WM_UNIT_TEXT_FILL_TYPE" val="1"/>
  <p:tag name="KSO_WM_UNIT_USESOURCEFORMAT_APPLY" val="0"/>
  <p:tag name="KSO_WM_UNIT_PRESET_TEXT" val="单击此处添加文本具体内容，简明扼要的阐述您的观点。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g"/>
  <p:tag name="KSO_WM_UNIT_INDEX" val="1_2_2_1"/>
  <p:tag name="KSO_WM_UNIT_ID" val="custom1_10*n_h_h_g*1_2_2_1"/>
  <p:tag name="KSO_WM_UNIT_LAYERLEVEL" val="1_1_1_1"/>
  <p:tag name="KSO_WM_UNIT_VALUE" val="9"/>
  <p:tag name="KSO_WM_UNIT_HIGHLIGHT" val="0"/>
  <p:tag name="KSO_WM_UNIT_COMPATIBLE" val="0"/>
  <p:tag name="KSO_WM_UNIT_RELATE_UNITID" val="custom1_10*n_h_h_a*1_2_2_1"/>
  <p:tag name="KSO_WM_DIAGRAM_GROUP_CODE" val="n1-1"/>
  <p:tag name="KSO_WM_UNIT_FILL_FORE_SCHEMECOLOR_INDEX" val="5"/>
  <p:tag name="KSO_WM_UNIT_FILL_TYPE" val="1"/>
  <p:tag name="KSO_WM_UNIT_USESOURCEFORMAT_APPLY" val="0"/>
  <p:tag name="KSO_WM_UNIT_PRESET_TEXT" val="添加标题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f"/>
  <p:tag name="KSO_WM_UNIT_INDEX" val="1_2_2_1"/>
  <p:tag name="KSO_WM_UNIT_ID" val="custom1_10*n_h_h_f*1_2_2_1"/>
  <p:tag name="KSO_WM_UNIT_LAYERLEVEL" val="1_1_1_1"/>
  <p:tag name="KSO_WM_UNIT_VALUE" val="52"/>
  <p:tag name="KSO_WM_UNIT_HIGHLIGHT" val="0"/>
  <p:tag name="KSO_WM_UNIT_COMPATIBLE" val="0"/>
  <p:tag name="KSO_WM_DIAGRAM_GROUP_CODE" val="n1-1"/>
  <p:tag name="KSO_WM_UNIT_TEXT_FILL_FORE_SCHEMECOLOR_INDEX" val="13"/>
  <p:tag name="KSO_WM_UNIT_TEXT_FILL_TYPE" val="1"/>
  <p:tag name="KSO_WM_UNIT_USESOURCEFORMAT_APPLY" val="0"/>
  <p:tag name="KSO_WM_UNIT_PRESET_TEXT" val="单击此处添加文本具体内容，简明扼要的阐述您的观点。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g"/>
  <p:tag name="KSO_WM_UNIT_INDEX" val="1_2_1_1"/>
  <p:tag name="KSO_WM_UNIT_ID" val="custom1_10*n_h_h_g*1_2_1_1"/>
  <p:tag name="KSO_WM_UNIT_LAYERLEVEL" val="1_1_1_1"/>
  <p:tag name="KSO_WM_UNIT_VALUE" val="9"/>
  <p:tag name="KSO_WM_UNIT_HIGHLIGHT" val="0"/>
  <p:tag name="KSO_WM_UNIT_COMPATIBLE" val="0"/>
  <p:tag name="KSO_WM_UNIT_RELATE_UNITID" val="custom1_10*n_h_h_a*1_2_1_1"/>
  <p:tag name="KSO_WM_DIAGRAM_GROUP_CODE" val="n1-1"/>
  <p:tag name="KSO_WM_UNIT_FILL_FORE_SCHEMECOLOR_INDEX" val="5"/>
  <p:tag name="KSO_WM_UNIT_FILL_TYPE" val="1"/>
  <p:tag name="KSO_WM_UNIT_USESOURCEFORMAT_APPLY" val="0"/>
  <p:tag name="KSO_WM_UNIT_PRESET_TEXT" val="添加标题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n_h_h_f"/>
  <p:tag name="KSO_WM_UNIT_INDEX" val="1_2_1_1"/>
  <p:tag name="KSO_WM_UNIT_ID" val="custom1_10*n_h_h_f*1_2_1_1"/>
  <p:tag name="KSO_WM_UNIT_LAYERLEVEL" val="1_1_1_1"/>
  <p:tag name="KSO_WM_UNIT_VALUE" val="52"/>
  <p:tag name="KSO_WM_UNIT_HIGHLIGHT" val="0"/>
  <p:tag name="KSO_WM_UNIT_COMPATIBLE" val="0"/>
  <p:tag name="KSO_WM_DIAGRAM_GROUP_CODE" val="n1-1"/>
  <p:tag name="KSO_WM_UNIT_TEXT_FILL_FORE_SCHEMECOLOR_INDEX" val="13"/>
  <p:tag name="KSO_WM_UNIT_TEXT_FILL_TYPE" val="1"/>
  <p:tag name="KSO_WM_UNIT_USESOURCEFORMAT_APPLY" val="0"/>
  <p:tag name="KSO_WM_UNIT_PRESET_TEXT" val="单击此处添加文本具体内容，简明扼要的阐述您的观点。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10*i*10"/>
  <p:tag name="KSO_WM_TEMPLATE_CATEGORY" val="custom"/>
  <p:tag name="KSO_WM_TEMPLATE_INDEX" val="1"/>
  <p:tag name="KSO_WM_UNIT_INDEX" val="10"/>
  <p:tag name="KSO_WM_UNIT_HIGHLIGHT" val="0"/>
  <p:tag name="KSO_WM_UNIT_COMPATIBLE" val="0"/>
  <p:tag name="KSO_WM_DIAGRAM_GROUP_CODE" val="n1-1"/>
  <p:tag name="KSO_WM_UNIT_LAYERLEVEL" val="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10*i*11"/>
  <p:tag name="KSO_WM_TEMPLATE_CATEGORY" val="custom"/>
  <p:tag name="KSO_WM_TEMPLATE_INDEX" val="1"/>
  <p:tag name="KSO_WM_UNIT_INDEX" val="11"/>
  <p:tag name="KSO_WM_UNIT_HIGHLIGHT" val="0"/>
  <p:tag name="KSO_WM_UNIT_COMPATIBLE" val="0"/>
  <p:tag name="KSO_WM_DIAGRAM_GROUP_CODE" val="n1-1"/>
  <p:tag name="KSO_WM_UNIT_LAYERLEVEL" val="1"/>
</p:tagLst>
</file>

<file path=ppt/tags/tag96.xml><?xml version="1.0" encoding="utf-8"?>
<p:tagLst xmlns:p="http://schemas.openxmlformats.org/presentationml/2006/main">
  <p:tag name="KSO_WM_TEMPLATE_CATEGORY" val="custom"/>
  <p:tag name="KSO_WM_TEMPLATE_INDEX" val="1"/>
  <p:tag name="KSO_WM_UNIT_ID" val="custom1_10*g*1"/>
  <p:tag name="KSO_WM_UNIT_LAYERLEVEL" val="1"/>
  <p:tag name="KSO_WM_UNIT_VALUE" val="1"/>
  <p:tag name="KSO_WM_UNIT_HIGHLIGHT" val="0"/>
  <p:tag name="KSO_WM_UNIT_COMPATIBLE" val="0"/>
  <p:tag name="KSO_WM_BEAUTIFY_FLAG" val="#wm#"/>
  <p:tag name="KSO_WM_TAG_VERSION" val="1.0"/>
  <p:tag name="KSO_WM_UNIT_RELATE_UNITID" val="custom1_10*a*1"/>
  <p:tag name="KSO_WM_DIAGRAM_GROUP_CODE" val="n1-1"/>
  <p:tag name="KSO_WM_UNIT_PRESET_TEXT" val="08"/>
  <p:tag name="KSO_WM_UNIT_TYPE" val="g"/>
  <p:tag name="KSO_WM_UNIT_INDEX" val="1"/>
</p:tagLst>
</file>

<file path=ppt/tags/tag97.xml><?xml version="1.0" encoding="utf-8"?>
<p:tagLst xmlns:p="http://schemas.openxmlformats.org/presentationml/2006/main">
  <p:tag name="KSO_WM_TEMPLATE_CATEGORY" val="custom"/>
  <p:tag name="KSO_WM_TEMPLATE_INDEX" val="1"/>
  <p:tag name="KSO_WM_UNIT_ID" val="custom1_3*a*1"/>
  <p:tag name="KSO_WM_UNIT_LAYERLEVEL" val="1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p1-1"/>
  <p:tag name="KSO_WM_UNIT_VALUE" val="16"/>
  <p:tag name="KSO_WM_UNIT_TYPE" val="a"/>
  <p:tag name="KSO_WM_UNIT_INDEX" val="1"/>
  <p:tag name="KSO_WM_UNIT_PRESET_TEXT" val="单击此处添加标题"/>
</p:tagLst>
</file>

<file path=ppt/tags/tag98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10"/>
  <p:tag name="KSO_WM_SLIDE_INDEX" val="10"/>
  <p:tag name="KSO_WM_SLIDE_ITEM_CNT" val="4"/>
  <p:tag name="KSO_WM_SLIDE_LAYOUT" val="a_b_g_n"/>
  <p:tag name="KSO_WM_SLIDE_LAYOUT_CNT" val="1_1_1_1"/>
  <p:tag name="KSO_WM_SLIDE_TYPE" val="text"/>
  <p:tag name="KSO_WM_BEAUTIFY_FLAG" val="#wm#"/>
  <p:tag name="KSO_WM_SLIDE_POSITION" val="0*0"/>
  <p:tag name="KSO_WM_SLIDE_SIZE" val="835*463"/>
  <p:tag name="KSO_WM_DIAGRAM_GROUP_CODE" val="n1-1"/>
  <p:tag name="KSO_WM_SLIDE_DIAGTYPE" val="n"/>
  <p:tag name="KSO_WM_SLIDE_SUBTYPE" val="diag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h_f"/>
  <p:tag name="KSO_WM_UNIT_INDEX" val="1_1"/>
  <p:tag name="KSO_WM_UNIT_LAYERLEVEL" val="1_1"/>
  <p:tag name="KSO_WM_UNIT_VALUE" val="69"/>
  <p:tag name="KSO_WM_UNIT_HIGHLIGHT" val="0"/>
  <p:tag name="KSO_WM_UNIT_COMPATIBLE" val="0"/>
  <p:tag name="KSO_WM_DIAGRAM_GROUP_CODE" val="l1-3"/>
  <p:tag name="KSO_WM_UNIT_ID" val="custom1_11*h_f*1_1"/>
  <p:tag name="KSO_WM_UNIT_TEXT_FILL_FORE_SCHEMECOLOR_INDEX" val="13"/>
  <p:tag name="KSO_WM_UNIT_TEXT_FILL_TYPE" val="1"/>
  <p:tag name="KSO_WM_UNIT_USESOURCEFORMAT_APPLY" val="0"/>
  <p:tag name="KSO_WM_UNIT_PRESET_TEXT" val="单击此处添加文本具体内容，简明扼要的阐述您的观点。"/>
</p:tagLst>
</file>

<file path=ppt/theme/theme1.xml><?xml version="1.0" encoding="utf-8"?>
<a:theme xmlns:a="http://schemas.openxmlformats.org/drawingml/2006/main" name="总结汇报">
  <a:themeElements>
    <a:clrScheme name="自定义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D7B5C6"/>
      </a:accent3>
      <a:accent4>
        <a:srgbClr val="BCBCBC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WPS 演示</Application>
  <PresentationFormat/>
  <Paragraphs>70</Paragraphs>
  <Slides>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DejaVu Sans</vt:lpstr>
      <vt:lpstr>微软雅黑</vt:lpstr>
      <vt:lpstr>黑体</vt:lpstr>
      <vt:lpstr>Arial Unicode MS</vt:lpstr>
      <vt:lpstr>Calibri</vt:lpstr>
      <vt:lpstr>总结汇报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archie</cp:lastModifiedBy>
  <cp:revision>263</cp:revision>
  <dcterms:created xsi:type="dcterms:W3CDTF">2019-06-25T09:14:38Z</dcterms:created>
  <dcterms:modified xsi:type="dcterms:W3CDTF">2019-06-25T09:14:38Z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  <property fmtid="{D5CDD505-2E9C-101B-9397-08002B2CF9AE}" pid="3" name="KSORubyTemplateID">
    <vt:lpwstr>2</vt:lpwstr>
  </property>
</Properties>
</file>