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344" r:id="rId3"/>
    <p:sldId id="350" r:id="rId5"/>
    <p:sldId id="380" r:id="rId6"/>
    <p:sldId id="352" r:id="rId7"/>
    <p:sldId id="378" r:id="rId8"/>
    <p:sldId id="348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2B4C73"/>
    <a:srgbClr val="305480"/>
    <a:srgbClr val="DDDDDD"/>
    <a:srgbClr val="FDFDFD"/>
    <a:srgbClr val="005A9E"/>
    <a:srgbClr val="9C9899"/>
    <a:srgbClr val="DBDBDB"/>
    <a:srgbClr val="F2F2F2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5317" autoAdjust="0"/>
  </p:normalViewPr>
  <p:slideViewPr>
    <p:cSldViewPr>
      <p:cViewPr varScale="1">
        <p:scale>
          <a:sx n="143" d="100"/>
          <a:sy n="143" d="100"/>
        </p:scale>
        <p:origin x="1506" y="-18"/>
      </p:cViewPr>
      <p:guideLst>
        <p:guide orient="horz" pos="1592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3B25D477-AE64-46E1-9AB5-695E408BAA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6BA23211-66F3-4E52-BE2E-D8A9E8DA1D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Sans Serif" panose="020B0604020202020204" charset="0"/>
        <a:ea typeface="文泉驿微米黑" panose="020B0606030804020204" charset="-122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Sans Serif" panose="020B0604020202020204" charset="0"/>
        <a:ea typeface="文泉驿微米黑" panose="020B0606030804020204" charset="-122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Sans Serif" panose="020B0604020202020204" charset="0"/>
        <a:ea typeface="文泉驿微米黑" panose="020B0606030804020204" charset="-122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Sans Serif" panose="020B0604020202020204" charset="0"/>
        <a:ea typeface="文泉驿微米黑" panose="020B0606030804020204" charset="-122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Sans Serif" panose="020B0604020202020204" charset="0"/>
        <a:ea typeface="文泉驿微米黑" panose="020B0606030804020204" charset="-122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>
            <a:spLocks noGrp="1"/>
          </p:cNvSpPr>
          <p:nvPr>
            <p:ph type="pic" sz="quarter" idx="10"/>
          </p:nvPr>
        </p:nvSpPr>
        <p:spPr>
          <a:xfrm>
            <a:off x="6391276" y="0"/>
            <a:ext cx="2752724" cy="5143500"/>
          </a:xfrm>
          <a:custGeom>
            <a:avLst/>
            <a:gdLst>
              <a:gd name="connsiteX0" fmla="*/ 0 w 3670299"/>
              <a:gd name="connsiteY0" fmla="*/ 0 h 6858000"/>
              <a:gd name="connsiteX1" fmla="*/ 3670299 w 3670299"/>
              <a:gd name="connsiteY1" fmla="*/ 0 h 6858000"/>
              <a:gd name="connsiteX2" fmla="*/ 3670299 w 3670299"/>
              <a:gd name="connsiteY2" fmla="*/ 6858000 h 6858000"/>
              <a:gd name="connsiteX3" fmla="*/ 0 w 3670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299" h="6858000">
                <a:moveTo>
                  <a:pt x="0" y="0"/>
                </a:moveTo>
                <a:lnTo>
                  <a:pt x="3670299" y="0"/>
                </a:lnTo>
                <a:lnTo>
                  <a:pt x="36702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>
            <a:spLocks noGrp="1"/>
          </p:cNvSpPr>
          <p:nvPr>
            <p:ph type="pic" sz="quarter" idx="10"/>
          </p:nvPr>
        </p:nvSpPr>
        <p:spPr>
          <a:xfrm>
            <a:off x="3357563" y="1734852"/>
            <a:ext cx="1106220" cy="1283215"/>
          </a:xfrm>
          <a:custGeom>
            <a:avLst/>
            <a:gdLst>
              <a:gd name="connsiteX0" fmla="*/ 737480 w 1474960"/>
              <a:gd name="connsiteY0" fmla="*/ 0 h 1710953"/>
              <a:gd name="connsiteX1" fmla="*/ 1474960 w 1474960"/>
              <a:gd name="connsiteY1" fmla="*/ 368740 h 1710953"/>
              <a:gd name="connsiteX2" fmla="*/ 1474960 w 1474960"/>
              <a:gd name="connsiteY2" fmla="*/ 1342213 h 1710953"/>
              <a:gd name="connsiteX3" fmla="*/ 737480 w 1474960"/>
              <a:gd name="connsiteY3" fmla="*/ 1710953 h 1710953"/>
              <a:gd name="connsiteX4" fmla="*/ 0 w 1474960"/>
              <a:gd name="connsiteY4" fmla="*/ 1342213 h 1710953"/>
              <a:gd name="connsiteX5" fmla="*/ 0 w 1474960"/>
              <a:gd name="connsiteY5" fmla="*/ 368740 h 17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960" h="1710953">
                <a:moveTo>
                  <a:pt x="737480" y="0"/>
                </a:moveTo>
                <a:lnTo>
                  <a:pt x="1474960" y="368740"/>
                </a:lnTo>
                <a:lnTo>
                  <a:pt x="1474960" y="1342213"/>
                </a:lnTo>
                <a:lnTo>
                  <a:pt x="737480" y="1710953"/>
                </a:lnTo>
                <a:lnTo>
                  <a:pt x="0" y="1342213"/>
                </a:lnTo>
                <a:lnTo>
                  <a:pt x="0" y="368740"/>
                </a:ln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3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342900"/>
            <a:endParaRPr lang="zh-CN" altLang="en-US" dirty="0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1"/>
          </p:nvPr>
        </p:nvSpPr>
        <p:spPr>
          <a:xfrm>
            <a:off x="4680218" y="1734852"/>
            <a:ext cx="1106220" cy="1283215"/>
          </a:xfrm>
          <a:custGeom>
            <a:avLst/>
            <a:gdLst>
              <a:gd name="connsiteX0" fmla="*/ 737480 w 1474960"/>
              <a:gd name="connsiteY0" fmla="*/ 0 h 1710953"/>
              <a:gd name="connsiteX1" fmla="*/ 1474960 w 1474960"/>
              <a:gd name="connsiteY1" fmla="*/ 368740 h 1710953"/>
              <a:gd name="connsiteX2" fmla="*/ 1474960 w 1474960"/>
              <a:gd name="connsiteY2" fmla="*/ 1342213 h 1710953"/>
              <a:gd name="connsiteX3" fmla="*/ 737480 w 1474960"/>
              <a:gd name="connsiteY3" fmla="*/ 1710953 h 1710953"/>
              <a:gd name="connsiteX4" fmla="*/ 0 w 1474960"/>
              <a:gd name="connsiteY4" fmla="*/ 1342213 h 1710953"/>
              <a:gd name="connsiteX5" fmla="*/ 0 w 1474960"/>
              <a:gd name="connsiteY5" fmla="*/ 368740 h 17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960" h="1710953">
                <a:moveTo>
                  <a:pt x="737480" y="0"/>
                </a:moveTo>
                <a:lnTo>
                  <a:pt x="1474960" y="368740"/>
                </a:lnTo>
                <a:lnTo>
                  <a:pt x="1474960" y="1342213"/>
                </a:lnTo>
                <a:lnTo>
                  <a:pt x="737480" y="1710953"/>
                </a:lnTo>
                <a:lnTo>
                  <a:pt x="0" y="1342213"/>
                </a:lnTo>
                <a:lnTo>
                  <a:pt x="0" y="368740"/>
                </a:ln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3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342900"/>
            <a:endParaRPr lang="zh-CN" altLang="en-US" dirty="0"/>
          </a:p>
        </p:txBody>
      </p:sp>
      <p:sp>
        <p:nvSpPr>
          <p:cNvPr id="16" name="任意多边形: 形状 15"/>
          <p:cNvSpPr>
            <a:spLocks noGrp="1"/>
          </p:cNvSpPr>
          <p:nvPr>
            <p:ph type="pic" sz="quarter" idx="12"/>
          </p:nvPr>
        </p:nvSpPr>
        <p:spPr>
          <a:xfrm>
            <a:off x="4680218" y="3151374"/>
            <a:ext cx="1106220" cy="1283215"/>
          </a:xfrm>
          <a:custGeom>
            <a:avLst/>
            <a:gdLst>
              <a:gd name="connsiteX0" fmla="*/ 737480 w 1474960"/>
              <a:gd name="connsiteY0" fmla="*/ 0 h 1710953"/>
              <a:gd name="connsiteX1" fmla="*/ 1474960 w 1474960"/>
              <a:gd name="connsiteY1" fmla="*/ 368740 h 1710953"/>
              <a:gd name="connsiteX2" fmla="*/ 1474960 w 1474960"/>
              <a:gd name="connsiteY2" fmla="*/ 1342213 h 1710953"/>
              <a:gd name="connsiteX3" fmla="*/ 737480 w 1474960"/>
              <a:gd name="connsiteY3" fmla="*/ 1710953 h 1710953"/>
              <a:gd name="connsiteX4" fmla="*/ 0 w 1474960"/>
              <a:gd name="connsiteY4" fmla="*/ 1342213 h 1710953"/>
              <a:gd name="connsiteX5" fmla="*/ 0 w 1474960"/>
              <a:gd name="connsiteY5" fmla="*/ 368740 h 17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960" h="1710953">
                <a:moveTo>
                  <a:pt x="737480" y="0"/>
                </a:moveTo>
                <a:lnTo>
                  <a:pt x="1474960" y="368740"/>
                </a:lnTo>
                <a:lnTo>
                  <a:pt x="1474960" y="1342213"/>
                </a:lnTo>
                <a:lnTo>
                  <a:pt x="737480" y="1710953"/>
                </a:lnTo>
                <a:lnTo>
                  <a:pt x="0" y="1342213"/>
                </a:lnTo>
                <a:lnTo>
                  <a:pt x="0" y="368740"/>
                </a:ln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3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342900"/>
            <a:endParaRPr lang="zh-CN" altLang="en-US" dirty="0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3"/>
          </p:nvPr>
        </p:nvSpPr>
        <p:spPr>
          <a:xfrm>
            <a:off x="3357563" y="3151374"/>
            <a:ext cx="1106220" cy="1283215"/>
          </a:xfrm>
          <a:custGeom>
            <a:avLst/>
            <a:gdLst>
              <a:gd name="connsiteX0" fmla="*/ 737480 w 1474960"/>
              <a:gd name="connsiteY0" fmla="*/ 0 h 1710953"/>
              <a:gd name="connsiteX1" fmla="*/ 1474960 w 1474960"/>
              <a:gd name="connsiteY1" fmla="*/ 368740 h 1710953"/>
              <a:gd name="connsiteX2" fmla="*/ 1474960 w 1474960"/>
              <a:gd name="connsiteY2" fmla="*/ 1342213 h 1710953"/>
              <a:gd name="connsiteX3" fmla="*/ 737480 w 1474960"/>
              <a:gd name="connsiteY3" fmla="*/ 1710953 h 1710953"/>
              <a:gd name="connsiteX4" fmla="*/ 0 w 1474960"/>
              <a:gd name="connsiteY4" fmla="*/ 1342213 h 1710953"/>
              <a:gd name="connsiteX5" fmla="*/ 0 w 1474960"/>
              <a:gd name="connsiteY5" fmla="*/ 368740 h 17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960" h="1710953">
                <a:moveTo>
                  <a:pt x="737480" y="0"/>
                </a:moveTo>
                <a:lnTo>
                  <a:pt x="1474960" y="368740"/>
                </a:lnTo>
                <a:lnTo>
                  <a:pt x="1474960" y="1342213"/>
                </a:lnTo>
                <a:lnTo>
                  <a:pt x="737480" y="1710953"/>
                </a:lnTo>
                <a:lnTo>
                  <a:pt x="0" y="1342213"/>
                </a:lnTo>
                <a:lnTo>
                  <a:pt x="0" y="368740"/>
                </a:ln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3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34290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>
            <a:spLocks noGrp="1"/>
          </p:cNvSpPr>
          <p:nvPr>
            <p:ph type="pic" sz="quarter" idx="10"/>
          </p:nvPr>
        </p:nvSpPr>
        <p:spPr>
          <a:xfrm>
            <a:off x="4236723" y="1555414"/>
            <a:ext cx="3958217" cy="2547235"/>
          </a:xfrm>
          <a:custGeom>
            <a:avLst/>
            <a:gdLst>
              <a:gd name="connsiteX0" fmla="*/ 1607919 w 5277623"/>
              <a:gd name="connsiteY0" fmla="*/ 2118233 h 3396313"/>
              <a:gd name="connsiteX1" fmla="*/ 2449386 w 5277623"/>
              <a:gd name="connsiteY1" fmla="*/ 2118233 h 3396313"/>
              <a:gd name="connsiteX2" fmla="*/ 2768905 w 5277623"/>
              <a:gd name="connsiteY2" fmla="*/ 2757273 h 3396313"/>
              <a:gd name="connsiteX3" fmla="*/ 2449386 w 5277623"/>
              <a:gd name="connsiteY3" fmla="*/ 3396313 h 3396313"/>
              <a:gd name="connsiteX4" fmla="*/ 1607919 w 5277623"/>
              <a:gd name="connsiteY4" fmla="*/ 3396313 h 3396313"/>
              <a:gd name="connsiteX5" fmla="*/ 1288399 w 5277623"/>
              <a:gd name="connsiteY5" fmla="*/ 2757273 h 3396313"/>
              <a:gd name="connsiteX6" fmla="*/ 4116637 w 5277623"/>
              <a:gd name="connsiteY6" fmla="*/ 2102903 h 3396313"/>
              <a:gd name="connsiteX7" fmla="*/ 4958103 w 5277623"/>
              <a:gd name="connsiteY7" fmla="*/ 2102903 h 3396313"/>
              <a:gd name="connsiteX8" fmla="*/ 5277623 w 5277623"/>
              <a:gd name="connsiteY8" fmla="*/ 2741943 h 3396313"/>
              <a:gd name="connsiteX9" fmla="*/ 4958103 w 5277623"/>
              <a:gd name="connsiteY9" fmla="*/ 3380983 h 3396313"/>
              <a:gd name="connsiteX10" fmla="*/ 4116637 w 5277623"/>
              <a:gd name="connsiteY10" fmla="*/ 3380983 h 3396313"/>
              <a:gd name="connsiteX11" fmla="*/ 3797116 w 5277623"/>
              <a:gd name="connsiteY11" fmla="*/ 2741943 h 3396313"/>
              <a:gd name="connsiteX12" fmla="*/ 2864649 w 5277623"/>
              <a:gd name="connsiteY12" fmla="*/ 1414667 h 3396313"/>
              <a:gd name="connsiteX13" fmla="*/ 3706117 w 5277623"/>
              <a:gd name="connsiteY13" fmla="*/ 1414667 h 3396313"/>
              <a:gd name="connsiteX14" fmla="*/ 4025636 w 5277623"/>
              <a:gd name="connsiteY14" fmla="*/ 2053707 h 3396313"/>
              <a:gd name="connsiteX15" fmla="*/ 3706117 w 5277623"/>
              <a:gd name="connsiteY15" fmla="*/ 2692747 h 3396313"/>
              <a:gd name="connsiteX16" fmla="*/ 2864649 w 5277623"/>
              <a:gd name="connsiteY16" fmla="*/ 2692747 h 3396313"/>
              <a:gd name="connsiteX17" fmla="*/ 2545129 w 5277623"/>
              <a:gd name="connsiteY17" fmla="*/ 2053707 h 3396313"/>
              <a:gd name="connsiteX18" fmla="*/ 319521 w 5277623"/>
              <a:gd name="connsiteY18" fmla="*/ 1414667 h 3396313"/>
              <a:gd name="connsiteX19" fmla="*/ 1160987 w 5277623"/>
              <a:gd name="connsiteY19" fmla="*/ 1414667 h 3396313"/>
              <a:gd name="connsiteX20" fmla="*/ 1480507 w 5277623"/>
              <a:gd name="connsiteY20" fmla="*/ 2053707 h 3396313"/>
              <a:gd name="connsiteX21" fmla="*/ 1160987 w 5277623"/>
              <a:gd name="connsiteY21" fmla="*/ 2692747 h 3396313"/>
              <a:gd name="connsiteX22" fmla="*/ 319521 w 5277623"/>
              <a:gd name="connsiteY22" fmla="*/ 2692747 h 3396313"/>
              <a:gd name="connsiteX23" fmla="*/ 0 w 5277623"/>
              <a:gd name="connsiteY23" fmla="*/ 2053707 h 3396313"/>
              <a:gd name="connsiteX24" fmla="*/ 1600096 w 5277623"/>
              <a:gd name="connsiteY24" fmla="*/ 711118 h 3396313"/>
              <a:gd name="connsiteX25" fmla="*/ 2441563 w 5277623"/>
              <a:gd name="connsiteY25" fmla="*/ 711118 h 3396313"/>
              <a:gd name="connsiteX26" fmla="*/ 2761082 w 5277623"/>
              <a:gd name="connsiteY26" fmla="*/ 1350157 h 3396313"/>
              <a:gd name="connsiteX27" fmla="*/ 2441563 w 5277623"/>
              <a:gd name="connsiteY27" fmla="*/ 1989197 h 3396313"/>
              <a:gd name="connsiteX28" fmla="*/ 1600096 w 5277623"/>
              <a:gd name="connsiteY28" fmla="*/ 1989197 h 3396313"/>
              <a:gd name="connsiteX29" fmla="*/ 1280575 w 5277623"/>
              <a:gd name="connsiteY29" fmla="*/ 1350157 h 3396313"/>
              <a:gd name="connsiteX30" fmla="*/ 2861777 w 5277623"/>
              <a:gd name="connsiteY30" fmla="*/ 0 h 3396313"/>
              <a:gd name="connsiteX31" fmla="*/ 3703245 w 5277623"/>
              <a:gd name="connsiteY31" fmla="*/ 0 h 3396313"/>
              <a:gd name="connsiteX32" fmla="*/ 4022764 w 5277623"/>
              <a:gd name="connsiteY32" fmla="*/ 639040 h 3396313"/>
              <a:gd name="connsiteX33" fmla="*/ 3703245 w 5277623"/>
              <a:gd name="connsiteY33" fmla="*/ 1278080 h 3396313"/>
              <a:gd name="connsiteX34" fmla="*/ 2861777 w 5277623"/>
              <a:gd name="connsiteY34" fmla="*/ 1278080 h 3396313"/>
              <a:gd name="connsiteX35" fmla="*/ 2542257 w 5277623"/>
              <a:gd name="connsiteY35" fmla="*/ 639040 h 339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277623" h="3396313">
                <a:moveTo>
                  <a:pt x="1607919" y="2118233"/>
                </a:moveTo>
                <a:lnTo>
                  <a:pt x="2449386" y="2118233"/>
                </a:lnTo>
                <a:lnTo>
                  <a:pt x="2768905" y="2757273"/>
                </a:lnTo>
                <a:lnTo>
                  <a:pt x="2449386" y="3396313"/>
                </a:lnTo>
                <a:lnTo>
                  <a:pt x="1607919" y="3396313"/>
                </a:lnTo>
                <a:lnTo>
                  <a:pt x="1288399" y="2757273"/>
                </a:lnTo>
                <a:close/>
                <a:moveTo>
                  <a:pt x="4116637" y="2102903"/>
                </a:moveTo>
                <a:lnTo>
                  <a:pt x="4958103" y="2102903"/>
                </a:lnTo>
                <a:lnTo>
                  <a:pt x="5277623" y="2741943"/>
                </a:lnTo>
                <a:lnTo>
                  <a:pt x="4958103" y="3380983"/>
                </a:lnTo>
                <a:lnTo>
                  <a:pt x="4116637" y="3380983"/>
                </a:lnTo>
                <a:lnTo>
                  <a:pt x="3797116" y="2741943"/>
                </a:lnTo>
                <a:close/>
                <a:moveTo>
                  <a:pt x="2864649" y="1414667"/>
                </a:moveTo>
                <a:lnTo>
                  <a:pt x="3706117" y="1414667"/>
                </a:lnTo>
                <a:lnTo>
                  <a:pt x="4025636" y="2053707"/>
                </a:lnTo>
                <a:lnTo>
                  <a:pt x="3706117" y="2692747"/>
                </a:lnTo>
                <a:lnTo>
                  <a:pt x="2864649" y="2692747"/>
                </a:lnTo>
                <a:lnTo>
                  <a:pt x="2545129" y="2053707"/>
                </a:lnTo>
                <a:close/>
                <a:moveTo>
                  <a:pt x="319521" y="1414667"/>
                </a:moveTo>
                <a:lnTo>
                  <a:pt x="1160987" y="1414667"/>
                </a:lnTo>
                <a:lnTo>
                  <a:pt x="1480507" y="2053707"/>
                </a:lnTo>
                <a:lnTo>
                  <a:pt x="1160987" y="2692747"/>
                </a:lnTo>
                <a:lnTo>
                  <a:pt x="319521" y="2692747"/>
                </a:lnTo>
                <a:lnTo>
                  <a:pt x="0" y="2053707"/>
                </a:lnTo>
                <a:close/>
                <a:moveTo>
                  <a:pt x="1600096" y="711118"/>
                </a:moveTo>
                <a:lnTo>
                  <a:pt x="2441563" y="711118"/>
                </a:lnTo>
                <a:lnTo>
                  <a:pt x="2761082" y="1350157"/>
                </a:lnTo>
                <a:lnTo>
                  <a:pt x="2441563" y="1989197"/>
                </a:lnTo>
                <a:lnTo>
                  <a:pt x="1600096" y="1989197"/>
                </a:lnTo>
                <a:lnTo>
                  <a:pt x="1280575" y="1350157"/>
                </a:lnTo>
                <a:close/>
                <a:moveTo>
                  <a:pt x="2861777" y="0"/>
                </a:moveTo>
                <a:lnTo>
                  <a:pt x="3703245" y="0"/>
                </a:lnTo>
                <a:lnTo>
                  <a:pt x="4022764" y="639040"/>
                </a:lnTo>
                <a:lnTo>
                  <a:pt x="3703245" y="1278080"/>
                </a:lnTo>
                <a:lnTo>
                  <a:pt x="2861777" y="1278080"/>
                </a:lnTo>
                <a:lnTo>
                  <a:pt x="2542257" y="63904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>
              <a:defRPr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  <a:lvl2pPr>
              <a:defRPr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2pPr>
            <a:lvl3pPr>
              <a:defRPr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3pPr>
            <a:lvl4pPr>
              <a:defRPr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4pPr>
            <a:lvl5pPr>
              <a:defRPr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A429D539-5BED-47D2-AAB7-BD075F4C08F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AB6DD878-13B8-4D59-A5A5-EE52F45199E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7164288" y="48039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Microsoft Sans Serif" panose="020B0604020202020204" charset="0"/>
              <a:ea typeface="文泉驿微米黑" panose="020B0606030804020204" charset="-122"/>
              <a:cs typeface="DejaVu Sans" panose="020B0603030804020204" charset="0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Microsoft Sans Serif" panose="020B0604020202020204" charset="0"/>
              <a:ea typeface="文泉驿微米黑" panose="020B0606030804020204" charset="-122"/>
              <a:cs typeface="DejaVu Sans" panose="020B0603030804020204" charset="0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Microsoft Sans Serif" panose="020B0604020202020204" charset="0"/>
              <a:ea typeface="文泉驿微米黑" panose="020B0606030804020204" charset="-122"/>
              <a:cs typeface="DejaVu Sans" panose="020B0603030804020204" charset="0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Microsoft Sans Serif" panose="020B0604020202020204" charset="0"/>
              <a:ea typeface="文泉驿微米黑" panose="020B0606030804020204" charset="-122"/>
              <a:cs typeface="DejaVu Sans" panose="020B0603030804020204" charset="0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Microsoft Sans Serif" panose="020B0604020202020204" charset="0"/>
              <a:ea typeface="文泉驿微米黑" panose="020B0606030804020204" charset="-122"/>
              <a:cs typeface="DejaVu Sans" panose="020B0603030804020204" charset="0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Microsoft Sans Serif" panose="020B0604020202020204" charset="0"/>
              <a:ea typeface="文泉驿微米黑" panose="020B0606030804020204" charset="-122"/>
              <a:cs typeface="DejaVu Sans" panose="020B0603030804020204" charset="0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Microsoft Sans Serif" panose="020B0604020202020204" charset="0"/>
              <a:ea typeface="文泉驿微米黑" panose="020B0606030804020204" charset="-122"/>
              <a:cs typeface="DejaVu Sans" panose="020B0603030804020204" charset="0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Microsoft Sans Serif" panose="020B0604020202020204" charset="0"/>
              <a:ea typeface="文泉驿微米黑" panose="020B0606030804020204" charset="-122"/>
              <a:cs typeface="DejaVu Sans" panose="020B0603030804020204" charset="0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Microsoft Sans Serif" panose="020B0604020202020204" charset="0"/>
              <a:ea typeface="文泉驿微米黑" panose="020B0606030804020204" charset="-122"/>
              <a:cs typeface="DejaVu Sans" panose="020B0603030804020204" charset="0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Microsoft Sans Serif" panose="020B0604020202020204" charset="0"/>
                <a:ea typeface="文泉驿微米黑" panose="020B0606030804020204" charset="-122"/>
                <a:cs typeface="DejaVu Sans" panose="020B0603030804020204" charset="0"/>
              </a:rPr>
              <a:t> </a:t>
            </a:r>
            <a:endParaRPr lang="zh-CN" altLang="en-US" sz="100" dirty="0">
              <a:solidFill>
                <a:prstClr val="white"/>
              </a:solidFill>
              <a:latin typeface="Microsoft Sans Serif" panose="020B0604020202020204" charset="0"/>
              <a:ea typeface="文泉驿微米黑" panose="020B0606030804020204" charset="-122"/>
              <a:cs typeface="DejaVu Sans" panose="020B0603030804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DejaVu Sans" panose="020B0603030804020204" charset="0"/>
            </a:endParaRPr>
          </a:p>
        </p:txBody>
      </p:sp>
      <p:pic>
        <p:nvPicPr>
          <p:cNvPr id="4" name="Picture 2" descr="C:\Users\Administrator\Desktop\PPT整理\用途\asf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188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" panose="0208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Font typeface="Arial" panose="02080604020202020204" pitchFamily="34" charset="0"/>
        <a:buChar char="–"/>
        <a:defRPr sz="2100" kern="120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80604020202020204" pitchFamily="34" charset="0"/>
        <a:buChar char="–"/>
        <a:defRPr sz="1500" kern="120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80604020202020204" pitchFamily="34" charset="0"/>
        <a:buChar char="»"/>
        <a:defRPr sz="1500" kern="120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 rot="2700000">
            <a:off x="7474061" y="4221928"/>
            <a:ext cx="399563" cy="399563"/>
          </a:xfrm>
          <a:prstGeom prst="roundRect">
            <a:avLst>
              <a:gd name="adj" fmla="val 4810"/>
            </a:avLst>
          </a:prstGeom>
          <a:solidFill>
            <a:srgbClr val="9C9899"/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6430345" y="1140972"/>
            <a:ext cx="1323803" cy="132380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699113" y="2947008"/>
            <a:ext cx="1221683" cy="122168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 rot="2700000">
            <a:off x="7279982" y="2731542"/>
            <a:ext cx="840595" cy="840595"/>
          </a:xfrm>
          <a:prstGeom prst="roundRect">
            <a:avLst>
              <a:gd name="adj" fmla="val 481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7859058" y="2034386"/>
            <a:ext cx="636431" cy="636431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7942044" y="729761"/>
            <a:ext cx="532017" cy="532017"/>
          </a:xfrm>
          <a:prstGeom prst="roundRect">
            <a:avLst>
              <a:gd name="adj" fmla="val 481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>
            <a:off x="-1205537" y="92970"/>
            <a:ext cx="2151435" cy="2065377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 rot="18900000">
            <a:off x="967987" y="-869121"/>
            <a:ext cx="1425327" cy="1368314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 rot="2700000">
            <a:off x="5569230" y="451226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 rot="2700000">
            <a:off x="7924084" y="441189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 rot="2700000">
            <a:off x="7875903" y="1686659"/>
            <a:ext cx="593998" cy="5939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 rot="2700000">
            <a:off x="6430345" y="757754"/>
            <a:ext cx="1323803" cy="1323803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 rot="2700000">
            <a:off x="7651901" y="2748553"/>
            <a:ext cx="806575" cy="806575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 rot="2700000">
            <a:off x="5702325" y="3377079"/>
            <a:ext cx="1182098" cy="11820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4391728" y="3680354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8304885" y="4287910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rot="2700000">
            <a:off x="7432318" y="3741845"/>
            <a:ext cx="507367" cy="507367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 rot="2700000">
            <a:off x="5329029" y="440750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8302864" y="384576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 rot="2700000">
            <a:off x="8313355" y="110811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6484684" y="277583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41258" y="3480085"/>
            <a:ext cx="44958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rPr>
              <a:t>高健</a:t>
            </a:r>
            <a:endParaRPr lang="zh-CN" sz="1050" dirty="0">
              <a:solidFill>
                <a:schemeClr val="tx1">
                  <a:lumMod val="65000"/>
                  <a:lumOff val="35000"/>
                </a:schemeClr>
              </a:solidFill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5576" y="1721898"/>
            <a:ext cx="7344816" cy="652780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r>
              <a:rPr lang="zh-CN" altLang="en-US" sz="3655" b="1" smtClean="0">
                <a:solidFill>
                  <a:srgbClr val="376092"/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rPr>
              <a:t>代码重构项目</a:t>
            </a:r>
            <a:r>
              <a:rPr lang="zh-CN" altLang="en-US" sz="365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rPr>
              <a:t>工作总结</a:t>
            </a:r>
            <a:r>
              <a:rPr lang="en-US" altLang="zh-CN" sz="3655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rPr>
              <a:t>PPT</a:t>
            </a:r>
            <a:endParaRPr lang="zh-CN" altLang="en-US" sz="3655" b="1" dirty="0">
              <a:solidFill>
                <a:schemeClr val="tx1">
                  <a:lumMod val="75000"/>
                  <a:lumOff val="25000"/>
                </a:schemeClr>
              </a:solidFill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88160" y="2815387"/>
            <a:ext cx="4564944" cy="259080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pPr>
              <a:lnSpc>
                <a:spcPts val="132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rPr>
              <a:t>代码结构及流程重构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5576" y="2355726"/>
            <a:ext cx="7344816" cy="464820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r>
              <a:rPr lang="en-US" altLang="zh-CN" sz="2440" dirty="0">
                <a:solidFill>
                  <a:srgbClr val="376092"/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rPr>
              <a:t>Code Refactor</a:t>
            </a:r>
            <a:endParaRPr lang="zh-CN" altLang="en-US" sz="2440" dirty="0">
              <a:solidFill>
                <a:srgbClr val="376092"/>
              </a:solidFill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869458" y="2815387"/>
            <a:ext cx="4409251" cy="0"/>
          </a:xfrm>
          <a:prstGeom prst="line">
            <a:avLst/>
          </a:prstGeom>
          <a:ln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880834" y="3494318"/>
            <a:ext cx="260310" cy="224405"/>
            <a:chOff x="3484568" y="3959609"/>
            <a:chExt cx="539308" cy="464921"/>
          </a:xfrm>
        </p:grpSpPr>
        <p:sp>
          <p:nvSpPr>
            <p:cNvPr id="46" name="六边形 45"/>
            <p:cNvSpPr/>
            <p:nvPr/>
          </p:nvSpPr>
          <p:spPr>
            <a:xfrm>
              <a:off x="3484568" y="3959609"/>
              <a:ext cx="539308" cy="464921"/>
            </a:xfrm>
            <a:prstGeom prst="hexagon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  <p:sp>
          <p:nvSpPr>
            <p:cNvPr id="47" name="Freeform 96"/>
            <p:cNvSpPr>
              <a:spLocks noChangeArrowheads="1"/>
            </p:cNvSpPr>
            <p:nvPr/>
          </p:nvSpPr>
          <p:spPr bwMode="auto">
            <a:xfrm>
              <a:off x="3621202" y="4063904"/>
              <a:ext cx="266040" cy="256330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 sz="1600" dirty="0"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3948478" y="1686564"/>
            <a:ext cx="90122" cy="682948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3948478" y="2625424"/>
            <a:ext cx="90122" cy="682948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948478" y="3564285"/>
            <a:ext cx="90122" cy="682948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58478" y="1621984"/>
            <a:ext cx="2095500" cy="2664478"/>
            <a:chOff x="3060478" y="2286376"/>
            <a:chExt cx="1756254" cy="2233118"/>
          </a:xfrm>
          <a:solidFill>
            <a:srgbClr val="376092"/>
          </a:solidFill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ExtraShape"/>
            <p:cNvSpPr/>
            <p:nvPr/>
          </p:nvSpPr>
          <p:spPr>
            <a:xfrm flipH="1">
              <a:off x="3695215" y="4036227"/>
              <a:ext cx="760395" cy="4832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692" y="43693"/>
                  </a:moveTo>
                  <a:lnTo>
                    <a:pt x="22701" y="43787"/>
                  </a:lnTo>
                  <a:lnTo>
                    <a:pt x="21774" y="44038"/>
                  </a:lnTo>
                  <a:lnTo>
                    <a:pt x="20930" y="44509"/>
                  </a:lnTo>
                  <a:lnTo>
                    <a:pt x="20129" y="45043"/>
                  </a:lnTo>
                  <a:lnTo>
                    <a:pt x="19371" y="45796"/>
                  </a:lnTo>
                  <a:lnTo>
                    <a:pt x="18717" y="46643"/>
                  </a:lnTo>
                  <a:lnTo>
                    <a:pt x="18106" y="47617"/>
                  </a:lnTo>
                  <a:lnTo>
                    <a:pt x="17537" y="48684"/>
                  </a:lnTo>
                  <a:lnTo>
                    <a:pt x="17052" y="49877"/>
                  </a:lnTo>
                  <a:lnTo>
                    <a:pt x="16673" y="51132"/>
                  </a:lnTo>
                  <a:lnTo>
                    <a:pt x="16314" y="52450"/>
                  </a:lnTo>
                  <a:lnTo>
                    <a:pt x="15998" y="53832"/>
                  </a:lnTo>
                  <a:lnTo>
                    <a:pt x="15787" y="55244"/>
                  </a:lnTo>
                  <a:lnTo>
                    <a:pt x="15619" y="56688"/>
                  </a:lnTo>
                  <a:lnTo>
                    <a:pt x="15534" y="58195"/>
                  </a:lnTo>
                  <a:lnTo>
                    <a:pt x="15492" y="59670"/>
                  </a:lnTo>
                  <a:lnTo>
                    <a:pt x="15534" y="61177"/>
                  </a:lnTo>
                  <a:lnTo>
                    <a:pt x="15619" y="62652"/>
                  </a:lnTo>
                  <a:lnTo>
                    <a:pt x="15787" y="64127"/>
                  </a:lnTo>
                  <a:lnTo>
                    <a:pt x="15998" y="65540"/>
                  </a:lnTo>
                  <a:lnTo>
                    <a:pt x="16314" y="66921"/>
                  </a:lnTo>
                  <a:lnTo>
                    <a:pt x="16673" y="68239"/>
                  </a:lnTo>
                  <a:lnTo>
                    <a:pt x="17052" y="69495"/>
                  </a:lnTo>
                  <a:lnTo>
                    <a:pt x="17537" y="70656"/>
                  </a:lnTo>
                  <a:lnTo>
                    <a:pt x="18106" y="71723"/>
                  </a:lnTo>
                  <a:lnTo>
                    <a:pt x="18717" y="72696"/>
                  </a:lnTo>
                  <a:lnTo>
                    <a:pt x="19371" y="73544"/>
                  </a:lnTo>
                  <a:lnTo>
                    <a:pt x="20129" y="74266"/>
                  </a:lnTo>
                  <a:lnTo>
                    <a:pt x="20930" y="74862"/>
                  </a:lnTo>
                  <a:lnTo>
                    <a:pt x="21774" y="75302"/>
                  </a:lnTo>
                  <a:lnTo>
                    <a:pt x="22701" y="75553"/>
                  </a:lnTo>
                  <a:lnTo>
                    <a:pt x="23692" y="75647"/>
                  </a:lnTo>
                  <a:lnTo>
                    <a:pt x="96265" y="75647"/>
                  </a:lnTo>
                  <a:lnTo>
                    <a:pt x="97256" y="75553"/>
                  </a:lnTo>
                  <a:lnTo>
                    <a:pt x="98183" y="75302"/>
                  </a:lnTo>
                  <a:lnTo>
                    <a:pt x="99047" y="74862"/>
                  </a:lnTo>
                  <a:lnTo>
                    <a:pt x="99848" y="74266"/>
                  </a:lnTo>
                  <a:lnTo>
                    <a:pt x="100586" y="73544"/>
                  </a:lnTo>
                  <a:lnTo>
                    <a:pt x="101261" y="72696"/>
                  </a:lnTo>
                  <a:lnTo>
                    <a:pt x="101893" y="71723"/>
                  </a:lnTo>
                  <a:lnTo>
                    <a:pt x="102420" y="70656"/>
                  </a:lnTo>
                  <a:lnTo>
                    <a:pt x="102905" y="69495"/>
                  </a:lnTo>
                  <a:lnTo>
                    <a:pt x="103326" y="68239"/>
                  </a:lnTo>
                  <a:lnTo>
                    <a:pt x="103664" y="66921"/>
                  </a:lnTo>
                  <a:lnTo>
                    <a:pt x="103959" y="65540"/>
                  </a:lnTo>
                  <a:lnTo>
                    <a:pt x="104191" y="64127"/>
                  </a:lnTo>
                  <a:lnTo>
                    <a:pt x="104359" y="62652"/>
                  </a:lnTo>
                  <a:lnTo>
                    <a:pt x="104444" y="61177"/>
                  </a:lnTo>
                  <a:lnTo>
                    <a:pt x="104465" y="59670"/>
                  </a:lnTo>
                  <a:lnTo>
                    <a:pt x="104444" y="58195"/>
                  </a:lnTo>
                  <a:lnTo>
                    <a:pt x="104359" y="56688"/>
                  </a:lnTo>
                  <a:lnTo>
                    <a:pt x="104191" y="55244"/>
                  </a:lnTo>
                  <a:lnTo>
                    <a:pt x="103959" y="53832"/>
                  </a:lnTo>
                  <a:lnTo>
                    <a:pt x="103664" y="52450"/>
                  </a:lnTo>
                  <a:lnTo>
                    <a:pt x="103326" y="51132"/>
                  </a:lnTo>
                  <a:lnTo>
                    <a:pt x="102905" y="49877"/>
                  </a:lnTo>
                  <a:lnTo>
                    <a:pt x="102420" y="48684"/>
                  </a:lnTo>
                  <a:lnTo>
                    <a:pt x="101872" y="47617"/>
                  </a:lnTo>
                  <a:lnTo>
                    <a:pt x="101261" y="46643"/>
                  </a:lnTo>
                  <a:lnTo>
                    <a:pt x="100586" y="45796"/>
                  </a:lnTo>
                  <a:lnTo>
                    <a:pt x="99848" y="45043"/>
                  </a:lnTo>
                  <a:lnTo>
                    <a:pt x="99047" y="44509"/>
                  </a:lnTo>
                  <a:lnTo>
                    <a:pt x="98183" y="44038"/>
                  </a:lnTo>
                  <a:lnTo>
                    <a:pt x="97256" y="43787"/>
                  </a:lnTo>
                  <a:lnTo>
                    <a:pt x="96265" y="43693"/>
                  </a:lnTo>
                  <a:lnTo>
                    <a:pt x="23692" y="43693"/>
                  </a:lnTo>
                  <a:close/>
                  <a:moveTo>
                    <a:pt x="10223" y="0"/>
                  </a:moveTo>
                  <a:lnTo>
                    <a:pt x="8979" y="94"/>
                  </a:lnTo>
                  <a:lnTo>
                    <a:pt x="7841" y="376"/>
                  </a:lnTo>
                  <a:lnTo>
                    <a:pt x="6766" y="816"/>
                  </a:lnTo>
                  <a:lnTo>
                    <a:pt x="5754" y="1381"/>
                  </a:lnTo>
                  <a:lnTo>
                    <a:pt x="4826" y="2103"/>
                  </a:lnTo>
                  <a:lnTo>
                    <a:pt x="3983" y="2950"/>
                  </a:lnTo>
                  <a:lnTo>
                    <a:pt x="3225" y="3923"/>
                  </a:lnTo>
                  <a:lnTo>
                    <a:pt x="2550" y="4990"/>
                  </a:lnTo>
                  <a:lnTo>
                    <a:pt x="1960" y="6152"/>
                  </a:lnTo>
                  <a:lnTo>
                    <a:pt x="1433" y="7439"/>
                  </a:lnTo>
                  <a:lnTo>
                    <a:pt x="990" y="8757"/>
                  </a:lnTo>
                  <a:lnTo>
                    <a:pt x="632" y="10107"/>
                  </a:lnTo>
                  <a:lnTo>
                    <a:pt x="337" y="11551"/>
                  </a:lnTo>
                  <a:lnTo>
                    <a:pt x="147" y="12995"/>
                  </a:lnTo>
                  <a:lnTo>
                    <a:pt x="42" y="14501"/>
                  </a:lnTo>
                  <a:lnTo>
                    <a:pt x="0" y="15976"/>
                  </a:lnTo>
                  <a:lnTo>
                    <a:pt x="42" y="17483"/>
                  </a:lnTo>
                  <a:lnTo>
                    <a:pt x="147" y="18958"/>
                  </a:lnTo>
                  <a:lnTo>
                    <a:pt x="337" y="20434"/>
                  </a:lnTo>
                  <a:lnTo>
                    <a:pt x="632" y="21846"/>
                  </a:lnTo>
                  <a:lnTo>
                    <a:pt x="990" y="23227"/>
                  </a:lnTo>
                  <a:lnTo>
                    <a:pt x="1433" y="24546"/>
                  </a:lnTo>
                  <a:lnTo>
                    <a:pt x="1960" y="25801"/>
                  </a:lnTo>
                  <a:lnTo>
                    <a:pt x="2550" y="26963"/>
                  </a:lnTo>
                  <a:lnTo>
                    <a:pt x="3225" y="28030"/>
                  </a:lnTo>
                  <a:lnTo>
                    <a:pt x="3983" y="29003"/>
                  </a:lnTo>
                  <a:lnTo>
                    <a:pt x="4826" y="29850"/>
                  </a:lnTo>
                  <a:lnTo>
                    <a:pt x="5754" y="30572"/>
                  </a:lnTo>
                  <a:lnTo>
                    <a:pt x="6766" y="31169"/>
                  </a:lnTo>
                  <a:lnTo>
                    <a:pt x="7841" y="31577"/>
                  </a:lnTo>
                  <a:lnTo>
                    <a:pt x="8979" y="31859"/>
                  </a:lnTo>
                  <a:lnTo>
                    <a:pt x="10223" y="31953"/>
                  </a:lnTo>
                  <a:lnTo>
                    <a:pt x="109734" y="31953"/>
                  </a:lnTo>
                  <a:lnTo>
                    <a:pt x="110978" y="31859"/>
                  </a:lnTo>
                  <a:lnTo>
                    <a:pt x="112137" y="31577"/>
                  </a:lnTo>
                  <a:lnTo>
                    <a:pt x="113233" y="31169"/>
                  </a:lnTo>
                  <a:lnTo>
                    <a:pt x="114224" y="30572"/>
                  </a:lnTo>
                  <a:lnTo>
                    <a:pt x="115151" y="29850"/>
                  </a:lnTo>
                  <a:lnTo>
                    <a:pt x="115974" y="29003"/>
                  </a:lnTo>
                  <a:lnTo>
                    <a:pt x="116753" y="28030"/>
                  </a:lnTo>
                  <a:lnTo>
                    <a:pt x="117407" y="26963"/>
                  </a:lnTo>
                  <a:lnTo>
                    <a:pt x="118039" y="25801"/>
                  </a:lnTo>
                  <a:lnTo>
                    <a:pt x="118545" y="24546"/>
                  </a:lnTo>
                  <a:lnTo>
                    <a:pt x="118988" y="23227"/>
                  </a:lnTo>
                  <a:lnTo>
                    <a:pt x="119346" y="21846"/>
                  </a:lnTo>
                  <a:lnTo>
                    <a:pt x="119620" y="20434"/>
                  </a:lnTo>
                  <a:lnTo>
                    <a:pt x="119810" y="18958"/>
                  </a:lnTo>
                  <a:lnTo>
                    <a:pt x="119957" y="17483"/>
                  </a:lnTo>
                  <a:lnTo>
                    <a:pt x="120000" y="15976"/>
                  </a:lnTo>
                  <a:lnTo>
                    <a:pt x="119957" y="14501"/>
                  </a:lnTo>
                  <a:lnTo>
                    <a:pt x="119810" y="12995"/>
                  </a:lnTo>
                  <a:lnTo>
                    <a:pt x="119620" y="11551"/>
                  </a:lnTo>
                  <a:lnTo>
                    <a:pt x="119346" y="10107"/>
                  </a:lnTo>
                  <a:lnTo>
                    <a:pt x="118988" y="8757"/>
                  </a:lnTo>
                  <a:lnTo>
                    <a:pt x="118545" y="7439"/>
                  </a:lnTo>
                  <a:lnTo>
                    <a:pt x="118039" y="6152"/>
                  </a:lnTo>
                  <a:lnTo>
                    <a:pt x="117428" y="4990"/>
                  </a:lnTo>
                  <a:lnTo>
                    <a:pt x="116753" y="3923"/>
                  </a:lnTo>
                  <a:lnTo>
                    <a:pt x="115974" y="2950"/>
                  </a:lnTo>
                  <a:lnTo>
                    <a:pt x="115151" y="2103"/>
                  </a:lnTo>
                  <a:lnTo>
                    <a:pt x="114224" y="1381"/>
                  </a:lnTo>
                  <a:lnTo>
                    <a:pt x="113233" y="816"/>
                  </a:lnTo>
                  <a:lnTo>
                    <a:pt x="112137" y="376"/>
                  </a:lnTo>
                  <a:lnTo>
                    <a:pt x="110978" y="94"/>
                  </a:lnTo>
                  <a:lnTo>
                    <a:pt x="109734" y="0"/>
                  </a:lnTo>
                  <a:lnTo>
                    <a:pt x="10223" y="0"/>
                  </a:lnTo>
                  <a:close/>
                  <a:moveTo>
                    <a:pt x="27992" y="87010"/>
                  </a:moveTo>
                  <a:lnTo>
                    <a:pt x="29594" y="90054"/>
                  </a:lnTo>
                  <a:lnTo>
                    <a:pt x="31217" y="93068"/>
                  </a:lnTo>
                  <a:lnTo>
                    <a:pt x="32039" y="94606"/>
                  </a:lnTo>
                  <a:lnTo>
                    <a:pt x="32882" y="96081"/>
                  </a:lnTo>
                  <a:lnTo>
                    <a:pt x="33704" y="97588"/>
                  </a:lnTo>
                  <a:lnTo>
                    <a:pt x="34568" y="99032"/>
                  </a:lnTo>
                  <a:lnTo>
                    <a:pt x="35432" y="100444"/>
                  </a:lnTo>
                  <a:lnTo>
                    <a:pt x="36318" y="101888"/>
                  </a:lnTo>
                  <a:lnTo>
                    <a:pt x="37203" y="103238"/>
                  </a:lnTo>
                  <a:lnTo>
                    <a:pt x="38109" y="104588"/>
                  </a:lnTo>
                  <a:lnTo>
                    <a:pt x="39037" y="105906"/>
                  </a:lnTo>
                  <a:lnTo>
                    <a:pt x="39964" y="107193"/>
                  </a:lnTo>
                  <a:lnTo>
                    <a:pt x="40913" y="108417"/>
                  </a:lnTo>
                  <a:lnTo>
                    <a:pt x="41861" y="109610"/>
                  </a:lnTo>
                  <a:lnTo>
                    <a:pt x="42852" y="110740"/>
                  </a:lnTo>
                  <a:lnTo>
                    <a:pt x="43843" y="111838"/>
                  </a:lnTo>
                  <a:lnTo>
                    <a:pt x="44855" y="112874"/>
                  </a:lnTo>
                  <a:lnTo>
                    <a:pt x="45887" y="113847"/>
                  </a:lnTo>
                  <a:lnTo>
                    <a:pt x="46941" y="114758"/>
                  </a:lnTo>
                  <a:lnTo>
                    <a:pt x="48037" y="115636"/>
                  </a:lnTo>
                  <a:lnTo>
                    <a:pt x="49112" y="116390"/>
                  </a:lnTo>
                  <a:lnTo>
                    <a:pt x="50230" y="117112"/>
                  </a:lnTo>
                  <a:lnTo>
                    <a:pt x="51389" y="117771"/>
                  </a:lnTo>
                  <a:lnTo>
                    <a:pt x="52548" y="118336"/>
                  </a:lnTo>
                  <a:lnTo>
                    <a:pt x="53750" y="118869"/>
                  </a:lnTo>
                  <a:lnTo>
                    <a:pt x="54951" y="119246"/>
                  </a:lnTo>
                  <a:lnTo>
                    <a:pt x="56195" y="119591"/>
                  </a:lnTo>
                  <a:lnTo>
                    <a:pt x="57460" y="119780"/>
                  </a:lnTo>
                  <a:lnTo>
                    <a:pt x="58745" y="119968"/>
                  </a:lnTo>
                  <a:lnTo>
                    <a:pt x="60073" y="120000"/>
                  </a:lnTo>
                  <a:lnTo>
                    <a:pt x="61359" y="119968"/>
                  </a:lnTo>
                  <a:lnTo>
                    <a:pt x="62603" y="119811"/>
                  </a:lnTo>
                  <a:lnTo>
                    <a:pt x="63846" y="119623"/>
                  </a:lnTo>
                  <a:lnTo>
                    <a:pt x="65048" y="119309"/>
                  </a:lnTo>
                  <a:lnTo>
                    <a:pt x="66249" y="118932"/>
                  </a:lnTo>
                  <a:lnTo>
                    <a:pt x="67409" y="118461"/>
                  </a:lnTo>
                  <a:lnTo>
                    <a:pt x="68568" y="117959"/>
                  </a:lnTo>
                  <a:lnTo>
                    <a:pt x="69685" y="117331"/>
                  </a:lnTo>
                  <a:lnTo>
                    <a:pt x="70781" y="116672"/>
                  </a:lnTo>
                  <a:lnTo>
                    <a:pt x="71898" y="115919"/>
                  </a:lnTo>
                  <a:lnTo>
                    <a:pt x="72952" y="115103"/>
                  </a:lnTo>
                  <a:lnTo>
                    <a:pt x="74006" y="114255"/>
                  </a:lnTo>
                  <a:lnTo>
                    <a:pt x="75018" y="113314"/>
                  </a:lnTo>
                  <a:lnTo>
                    <a:pt x="76030" y="112309"/>
                  </a:lnTo>
                  <a:lnTo>
                    <a:pt x="77020" y="111273"/>
                  </a:lnTo>
                  <a:lnTo>
                    <a:pt x="78011" y="110175"/>
                  </a:lnTo>
                  <a:lnTo>
                    <a:pt x="78981" y="108982"/>
                  </a:lnTo>
                  <a:lnTo>
                    <a:pt x="79887" y="107789"/>
                  </a:lnTo>
                  <a:lnTo>
                    <a:pt x="80815" y="106534"/>
                  </a:lnTo>
                  <a:lnTo>
                    <a:pt x="81721" y="105247"/>
                  </a:lnTo>
                  <a:lnTo>
                    <a:pt x="82606" y="103897"/>
                  </a:lnTo>
                  <a:lnTo>
                    <a:pt x="83492" y="102516"/>
                  </a:lnTo>
                  <a:lnTo>
                    <a:pt x="84356" y="101072"/>
                  </a:lnTo>
                  <a:lnTo>
                    <a:pt x="85199" y="99628"/>
                  </a:lnTo>
                  <a:lnTo>
                    <a:pt x="86000" y="98184"/>
                  </a:lnTo>
                  <a:lnTo>
                    <a:pt x="86822" y="96646"/>
                  </a:lnTo>
                  <a:lnTo>
                    <a:pt x="87623" y="95077"/>
                  </a:lnTo>
                  <a:lnTo>
                    <a:pt x="88382" y="93539"/>
                  </a:lnTo>
                  <a:lnTo>
                    <a:pt x="89162" y="91938"/>
                  </a:lnTo>
                  <a:lnTo>
                    <a:pt x="89920" y="90306"/>
                  </a:lnTo>
                  <a:lnTo>
                    <a:pt x="90637" y="88673"/>
                  </a:lnTo>
                  <a:lnTo>
                    <a:pt x="91375" y="87010"/>
                  </a:lnTo>
                  <a:lnTo>
                    <a:pt x="27992" y="87010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sz="1350" dirty="0"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  <p:sp>
          <p:nvSpPr>
            <p:cNvPr id="10" name="ExtraShape"/>
            <p:cNvSpPr/>
            <p:nvPr/>
          </p:nvSpPr>
          <p:spPr>
            <a:xfrm flipH="1">
              <a:off x="3060478" y="2286376"/>
              <a:ext cx="1419031" cy="17047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873" y="6879"/>
                  </a:moveTo>
                  <a:lnTo>
                    <a:pt x="99915" y="10234"/>
                  </a:lnTo>
                  <a:lnTo>
                    <a:pt x="0" y="93310"/>
                  </a:lnTo>
                  <a:lnTo>
                    <a:pt x="0" y="119822"/>
                  </a:lnTo>
                  <a:lnTo>
                    <a:pt x="293" y="119857"/>
                  </a:lnTo>
                  <a:lnTo>
                    <a:pt x="541" y="119884"/>
                  </a:lnTo>
                  <a:lnTo>
                    <a:pt x="779" y="119911"/>
                  </a:lnTo>
                  <a:lnTo>
                    <a:pt x="1027" y="119928"/>
                  </a:lnTo>
                  <a:lnTo>
                    <a:pt x="1320" y="119955"/>
                  </a:lnTo>
                  <a:lnTo>
                    <a:pt x="1716" y="119964"/>
                  </a:lnTo>
                  <a:lnTo>
                    <a:pt x="2224" y="119973"/>
                  </a:lnTo>
                  <a:lnTo>
                    <a:pt x="2890" y="119982"/>
                  </a:lnTo>
                  <a:lnTo>
                    <a:pt x="3748" y="119991"/>
                  </a:lnTo>
                  <a:lnTo>
                    <a:pt x="4832" y="120000"/>
                  </a:lnTo>
                  <a:lnTo>
                    <a:pt x="6175" y="120000"/>
                  </a:lnTo>
                  <a:lnTo>
                    <a:pt x="7823" y="120000"/>
                  </a:lnTo>
                  <a:lnTo>
                    <a:pt x="9799" y="120000"/>
                  </a:lnTo>
                  <a:lnTo>
                    <a:pt x="12136" y="120000"/>
                  </a:lnTo>
                  <a:lnTo>
                    <a:pt x="14857" y="120000"/>
                  </a:lnTo>
                  <a:lnTo>
                    <a:pt x="18041" y="120000"/>
                  </a:lnTo>
                  <a:lnTo>
                    <a:pt x="18650" y="119982"/>
                  </a:lnTo>
                  <a:lnTo>
                    <a:pt x="19237" y="119902"/>
                  </a:lnTo>
                  <a:lnTo>
                    <a:pt x="19779" y="119795"/>
                  </a:lnTo>
                  <a:lnTo>
                    <a:pt x="20276" y="119635"/>
                  </a:lnTo>
                  <a:lnTo>
                    <a:pt x="20728" y="119448"/>
                  </a:lnTo>
                  <a:lnTo>
                    <a:pt x="21157" y="119225"/>
                  </a:lnTo>
                  <a:lnTo>
                    <a:pt x="21541" y="118967"/>
                  </a:lnTo>
                  <a:lnTo>
                    <a:pt x="21879" y="118682"/>
                  </a:lnTo>
                  <a:lnTo>
                    <a:pt x="22173" y="118380"/>
                  </a:lnTo>
                  <a:lnTo>
                    <a:pt x="22432" y="118051"/>
                  </a:lnTo>
                  <a:lnTo>
                    <a:pt x="22658" y="117703"/>
                  </a:lnTo>
                  <a:lnTo>
                    <a:pt x="22839" y="117339"/>
                  </a:lnTo>
                  <a:lnTo>
                    <a:pt x="22974" y="116965"/>
                  </a:lnTo>
                  <a:lnTo>
                    <a:pt x="23087" y="116573"/>
                  </a:lnTo>
                  <a:lnTo>
                    <a:pt x="23144" y="116191"/>
                  </a:lnTo>
                  <a:lnTo>
                    <a:pt x="23166" y="115790"/>
                  </a:lnTo>
                  <a:lnTo>
                    <a:pt x="23144" y="115390"/>
                  </a:lnTo>
                  <a:lnTo>
                    <a:pt x="23087" y="115007"/>
                  </a:lnTo>
                  <a:lnTo>
                    <a:pt x="22986" y="114615"/>
                  </a:lnTo>
                  <a:lnTo>
                    <a:pt x="22850" y="114242"/>
                  </a:lnTo>
                  <a:lnTo>
                    <a:pt x="22670" y="113877"/>
                  </a:lnTo>
                  <a:lnTo>
                    <a:pt x="22444" y="113539"/>
                  </a:lnTo>
                  <a:lnTo>
                    <a:pt x="22184" y="113200"/>
                  </a:lnTo>
                  <a:lnTo>
                    <a:pt x="21891" y="112898"/>
                  </a:lnTo>
                  <a:lnTo>
                    <a:pt x="21552" y="112613"/>
                  </a:lnTo>
                  <a:lnTo>
                    <a:pt x="21168" y="112355"/>
                  </a:lnTo>
                  <a:lnTo>
                    <a:pt x="20750" y="112132"/>
                  </a:lnTo>
                  <a:lnTo>
                    <a:pt x="20287" y="111946"/>
                  </a:lnTo>
                  <a:lnTo>
                    <a:pt x="19791" y="111785"/>
                  </a:lnTo>
                  <a:lnTo>
                    <a:pt x="19249" y="111679"/>
                  </a:lnTo>
                  <a:lnTo>
                    <a:pt x="18650" y="111598"/>
                  </a:lnTo>
                  <a:lnTo>
                    <a:pt x="18041" y="111581"/>
                  </a:lnTo>
                  <a:lnTo>
                    <a:pt x="10251" y="111581"/>
                  </a:lnTo>
                  <a:lnTo>
                    <a:pt x="10251" y="96843"/>
                  </a:lnTo>
                  <a:lnTo>
                    <a:pt x="79367" y="39388"/>
                  </a:lnTo>
                  <a:lnTo>
                    <a:pt x="79819" y="40572"/>
                  </a:lnTo>
                  <a:lnTo>
                    <a:pt x="80225" y="41747"/>
                  </a:lnTo>
                  <a:lnTo>
                    <a:pt x="80587" y="42930"/>
                  </a:lnTo>
                  <a:lnTo>
                    <a:pt x="80903" y="44114"/>
                  </a:lnTo>
                  <a:lnTo>
                    <a:pt x="81151" y="45307"/>
                  </a:lnTo>
                  <a:lnTo>
                    <a:pt x="81332" y="46517"/>
                  </a:lnTo>
                  <a:lnTo>
                    <a:pt x="81467" y="47727"/>
                  </a:lnTo>
                  <a:lnTo>
                    <a:pt x="81524" y="48973"/>
                  </a:lnTo>
                  <a:lnTo>
                    <a:pt x="81535" y="50228"/>
                  </a:lnTo>
                  <a:lnTo>
                    <a:pt x="81467" y="51509"/>
                  </a:lnTo>
                  <a:lnTo>
                    <a:pt x="81320" y="52835"/>
                  </a:lnTo>
                  <a:lnTo>
                    <a:pt x="81106" y="54188"/>
                  </a:lnTo>
                  <a:lnTo>
                    <a:pt x="80824" y="55568"/>
                  </a:lnTo>
                  <a:lnTo>
                    <a:pt x="80462" y="57000"/>
                  </a:lnTo>
                  <a:lnTo>
                    <a:pt x="80011" y="58469"/>
                  </a:lnTo>
                  <a:lnTo>
                    <a:pt x="79491" y="59991"/>
                  </a:lnTo>
                  <a:lnTo>
                    <a:pt x="78882" y="61566"/>
                  </a:lnTo>
                  <a:lnTo>
                    <a:pt x="78182" y="63185"/>
                  </a:lnTo>
                  <a:lnTo>
                    <a:pt x="77392" y="64876"/>
                  </a:lnTo>
                  <a:lnTo>
                    <a:pt x="76500" y="66621"/>
                  </a:lnTo>
                  <a:lnTo>
                    <a:pt x="75540" y="68427"/>
                  </a:lnTo>
                  <a:lnTo>
                    <a:pt x="74456" y="70305"/>
                  </a:lnTo>
                  <a:lnTo>
                    <a:pt x="73293" y="72263"/>
                  </a:lnTo>
                  <a:lnTo>
                    <a:pt x="72018" y="74292"/>
                  </a:lnTo>
                  <a:lnTo>
                    <a:pt x="70629" y="76392"/>
                  </a:lnTo>
                  <a:lnTo>
                    <a:pt x="69139" y="78599"/>
                  </a:lnTo>
                  <a:lnTo>
                    <a:pt x="67547" y="80878"/>
                  </a:lnTo>
                  <a:lnTo>
                    <a:pt x="65853" y="83245"/>
                  </a:lnTo>
                  <a:lnTo>
                    <a:pt x="64024" y="85710"/>
                  </a:lnTo>
                  <a:lnTo>
                    <a:pt x="62094" y="88264"/>
                  </a:lnTo>
                  <a:lnTo>
                    <a:pt x="60050" y="90925"/>
                  </a:lnTo>
                  <a:lnTo>
                    <a:pt x="57871" y="93693"/>
                  </a:lnTo>
                  <a:lnTo>
                    <a:pt x="57871" y="111581"/>
                  </a:lnTo>
                  <a:lnTo>
                    <a:pt x="51109" y="111581"/>
                  </a:lnTo>
                  <a:lnTo>
                    <a:pt x="50476" y="111598"/>
                  </a:lnTo>
                  <a:lnTo>
                    <a:pt x="49901" y="111679"/>
                  </a:lnTo>
                  <a:lnTo>
                    <a:pt x="49359" y="111785"/>
                  </a:lnTo>
                  <a:lnTo>
                    <a:pt x="48862" y="111946"/>
                  </a:lnTo>
                  <a:lnTo>
                    <a:pt x="48399" y="112132"/>
                  </a:lnTo>
                  <a:lnTo>
                    <a:pt x="47970" y="112355"/>
                  </a:lnTo>
                  <a:lnTo>
                    <a:pt x="47598" y="112613"/>
                  </a:lnTo>
                  <a:lnTo>
                    <a:pt x="47259" y="112898"/>
                  </a:lnTo>
                  <a:lnTo>
                    <a:pt x="46954" y="113200"/>
                  </a:lnTo>
                  <a:lnTo>
                    <a:pt x="46694" y="113539"/>
                  </a:lnTo>
                  <a:lnTo>
                    <a:pt x="46469" y="113877"/>
                  </a:lnTo>
                  <a:lnTo>
                    <a:pt x="46299" y="114242"/>
                  </a:lnTo>
                  <a:lnTo>
                    <a:pt x="46152" y="114615"/>
                  </a:lnTo>
                  <a:lnTo>
                    <a:pt x="46051" y="115007"/>
                  </a:lnTo>
                  <a:lnTo>
                    <a:pt x="45994" y="115390"/>
                  </a:lnTo>
                  <a:lnTo>
                    <a:pt x="45983" y="115790"/>
                  </a:lnTo>
                  <a:lnTo>
                    <a:pt x="45994" y="116191"/>
                  </a:lnTo>
                  <a:lnTo>
                    <a:pt x="46051" y="116573"/>
                  </a:lnTo>
                  <a:lnTo>
                    <a:pt x="46152" y="116965"/>
                  </a:lnTo>
                  <a:lnTo>
                    <a:pt x="46299" y="117339"/>
                  </a:lnTo>
                  <a:lnTo>
                    <a:pt x="46469" y="117703"/>
                  </a:lnTo>
                  <a:lnTo>
                    <a:pt x="46694" y="118051"/>
                  </a:lnTo>
                  <a:lnTo>
                    <a:pt x="46954" y="118380"/>
                  </a:lnTo>
                  <a:lnTo>
                    <a:pt x="47259" y="118682"/>
                  </a:lnTo>
                  <a:lnTo>
                    <a:pt x="47598" y="118967"/>
                  </a:lnTo>
                  <a:lnTo>
                    <a:pt x="47970" y="119225"/>
                  </a:lnTo>
                  <a:lnTo>
                    <a:pt x="48399" y="119448"/>
                  </a:lnTo>
                  <a:lnTo>
                    <a:pt x="48862" y="119635"/>
                  </a:lnTo>
                  <a:lnTo>
                    <a:pt x="49359" y="119795"/>
                  </a:lnTo>
                  <a:lnTo>
                    <a:pt x="49901" y="119902"/>
                  </a:lnTo>
                  <a:lnTo>
                    <a:pt x="50476" y="119982"/>
                  </a:lnTo>
                  <a:lnTo>
                    <a:pt x="51109" y="120000"/>
                  </a:lnTo>
                  <a:lnTo>
                    <a:pt x="68123" y="120000"/>
                  </a:lnTo>
                  <a:lnTo>
                    <a:pt x="68123" y="96158"/>
                  </a:lnTo>
                  <a:lnTo>
                    <a:pt x="70098" y="93613"/>
                  </a:lnTo>
                  <a:lnTo>
                    <a:pt x="71995" y="91130"/>
                  </a:lnTo>
                  <a:lnTo>
                    <a:pt x="73801" y="88700"/>
                  </a:lnTo>
                  <a:lnTo>
                    <a:pt x="75540" y="86333"/>
                  </a:lnTo>
                  <a:lnTo>
                    <a:pt x="77177" y="84019"/>
                  </a:lnTo>
                  <a:lnTo>
                    <a:pt x="78746" y="81750"/>
                  </a:lnTo>
                  <a:lnTo>
                    <a:pt x="80225" y="79543"/>
                  </a:lnTo>
                  <a:lnTo>
                    <a:pt x="81625" y="77380"/>
                  </a:lnTo>
                  <a:lnTo>
                    <a:pt x="82946" y="75253"/>
                  </a:lnTo>
                  <a:lnTo>
                    <a:pt x="84165" y="73171"/>
                  </a:lnTo>
                  <a:lnTo>
                    <a:pt x="85306" y="71133"/>
                  </a:lnTo>
                  <a:lnTo>
                    <a:pt x="86356" y="69130"/>
                  </a:lnTo>
                  <a:lnTo>
                    <a:pt x="87315" y="67155"/>
                  </a:lnTo>
                  <a:lnTo>
                    <a:pt x="88173" y="65215"/>
                  </a:lnTo>
                  <a:lnTo>
                    <a:pt x="88952" y="63310"/>
                  </a:lnTo>
                  <a:lnTo>
                    <a:pt x="89641" y="61423"/>
                  </a:lnTo>
                  <a:lnTo>
                    <a:pt x="90228" y="59572"/>
                  </a:lnTo>
                  <a:lnTo>
                    <a:pt x="90725" y="57730"/>
                  </a:lnTo>
                  <a:lnTo>
                    <a:pt x="91131" y="55915"/>
                  </a:lnTo>
                  <a:lnTo>
                    <a:pt x="91436" y="54108"/>
                  </a:lnTo>
                  <a:lnTo>
                    <a:pt x="91639" y="52319"/>
                  </a:lnTo>
                  <a:lnTo>
                    <a:pt x="91752" y="50548"/>
                  </a:lnTo>
                  <a:lnTo>
                    <a:pt x="91764" y="48786"/>
                  </a:lnTo>
                  <a:lnTo>
                    <a:pt x="91673" y="47015"/>
                  </a:lnTo>
                  <a:lnTo>
                    <a:pt x="91481" y="45253"/>
                  </a:lnTo>
                  <a:lnTo>
                    <a:pt x="91188" y="43509"/>
                  </a:lnTo>
                  <a:lnTo>
                    <a:pt x="90781" y="41747"/>
                  </a:lnTo>
                  <a:lnTo>
                    <a:pt x="90285" y="39985"/>
                  </a:lnTo>
                  <a:lnTo>
                    <a:pt x="89686" y="38214"/>
                  </a:lnTo>
                  <a:lnTo>
                    <a:pt x="88975" y="36434"/>
                  </a:lnTo>
                  <a:lnTo>
                    <a:pt x="88151" y="34645"/>
                  </a:lnTo>
                  <a:lnTo>
                    <a:pt x="87225" y="32847"/>
                  </a:lnTo>
                  <a:lnTo>
                    <a:pt x="107174" y="16268"/>
                  </a:lnTo>
                  <a:lnTo>
                    <a:pt x="111735" y="20059"/>
                  </a:lnTo>
                  <a:lnTo>
                    <a:pt x="120000" y="0"/>
                  </a:lnTo>
                  <a:lnTo>
                    <a:pt x="95873" y="6879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sz="1350" dirty="0"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  <p:sp>
          <p:nvSpPr>
            <p:cNvPr id="11" name="ExtraShape"/>
            <p:cNvSpPr/>
            <p:nvPr/>
          </p:nvSpPr>
          <p:spPr>
            <a:xfrm flipH="1">
              <a:off x="3537561" y="2443924"/>
              <a:ext cx="1097724" cy="109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806" y="10668"/>
                  </a:moveTo>
                  <a:lnTo>
                    <a:pt x="94397" y="16257"/>
                  </a:lnTo>
                  <a:lnTo>
                    <a:pt x="77333" y="32887"/>
                  </a:lnTo>
                  <a:lnTo>
                    <a:pt x="62693" y="47185"/>
                  </a:lnTo>
                  <a:lnTo>
                    <a:pt x="50271" y="59303"/>
                  </a:lnTo>
                  <a:lnTo>
                    <a:pt x="39863" y="69446"/>
                  </a:lnTo>
                  <a:lnTo>
                    <a:pt x="31280" y="77810"/>
                  </a:lnTo>
                  <a:lnTo>
                    <a:pt x="24318" y="84614"/>
                  </a:lnTo>
                  <a:lnTo>
                    <a:pt x="18771" y="90024"/>
                  </a:lnTo>
                  <a:lnTo>
                    <a:pt x="14450" y="94233"/>
                  </a:lnTo>
                  <a:lnTo>
                    <a:pt x="11166" y="97449"/>
                  </a:lnTo>
                  <a:lnTo>
                    <a:pt x="8699" y="99878"/>
                  </a:lnTo>
                  <a:lnTo>
                    <a:pt x="6845" y="101686"/>
                  </a:lnTo>
                  <a:lnTo>
                    <a:pt x="5429" y="103093"/>
                  </a:lnTo>
                  <a:lnTo>
                    <a:pt x="4233" y="104280"/>
                  </a:lnTo>
                  <a:lnTo>
                    <a:pt x="3065" y="105453"/>
                  </a:lnTo>
                  <a:lnTo>
                    <a:pt x="1737" y="106792"/>
                  </a:lnTo>
                  <a:lnTo>
                    <a:pt x="0" y="108489"/>
                  </a:lnTo>
                  <a:lnTo>
                    <a:pt x="540" y="109359"/>
                  </a:lnTo>
                  <a:lnTo>
                    <a:pt x="1021" y="110173"/>
                  </a:lnTo>
                  <a:lnTo>
                    <a:pt x="1488" y="110932"/>
                  </a:lnTo>
                  <a:lnTo>
                    <a:pt x="1926" y="111650"/>
                  </a:lnTo>
                  <a:lnTo>
                    <a:pt x="2364" y="112340"/>
                  </a:lnTo>
                  <a:lnTo>
                    <a:pt x="2773" y="113002"/>
                  </a:lnTo>
                  <a:lnTo>
                    <a:pt x="3167" y="113651"/>
                  </a:lnTo>
                  <a:lnTo>
                    <a:pt x="3561" y="114272"/>
                  </a:lnTo>
                  <a:lnTo>
                    <a:pt x="3955" y="114907"/>
                  </a:lnTo>
                  <a:lnTo>
                    <a:pt x="4379" y="115556"/>
                  </a:lnTo>
                  <a:lnTo>
                    <a:pt x="4787" y="116204"/>
                  </a:lnTo>
                  <a:lnTo>
                    <a:pt x="5225" y="116894"/>
                  </a:lnTo>
                  <a:lnTo>
                    <a:pt x="5692" y="117584"/>
                  </a:lnTo>
                  <a:lnTo>
                    <a:pt x="6159" y="118357"/>
                  </a:lnTo>
                  <a:lnTo>
                    <a:pt x="6685" y="119144"/>
                  </a:lnTo>
                  <a:lnTo>
                    <a:pt x="7225" y="120000"/>
                  </a:lnTo>
                  <a:lnTo>
                    <a:pt x="15443" y="111802"/>
                  </a:lnTo>
                  <a:lnTo>
                    <a:pt x="22260" y="104998"/>
                  </a:lnTo>
                  <a:lnTo>
                    <a:pt x="27923" y="99339"/>
                  </a:lnTo>
                  <a:lnTo>
                    <a:pt x="32682" y="94606"/>
                  </a:lnTo>
                  <a:lnTo>
                    <a:pt x="36740" y="90562"/>
                  </a:lnTo>
                  <a:lnTo>
                    <a:pt x="40345" y="86974"/>
                  </a:lnTo>
                  <a:lnTo>
                    <a:pt x="43746" y="83620"/>
                  </a:lnTo>
                  <a:lnTo>
                    <a:pt x="47176" y="80266"/>
                  </a:lnTo>
                  <a:lnTo>
                    <a:pt x="50855" y="76678"/>
                  </a:lnTo>
                  <a:lnTo>
                    <a:pt x="55029" y="72621"/>
                  </a:lnTo>
                  <a:lnTo>
                    <a:pt x="59934" y="67873"/>
                  </a:lnTo>
                  <a:lnTo>
                    <a:pt x="65831" y="62201"/>
                  </a:lnTo>
                  <a:lnTo>
                    <a:pt x="72925" y="55355"/>
                  </a:lnTo>
                  <a:lnTo>
                    <a:pt x="81449" y="47130"/>
                  </a:lnTo>
                  <a:lnTo>
                    <a:pt x="91638" y="37290"/>
                  </a:lnTo>
                  <a:lnTo>
                    <a:pt x="103768" y="25600"/>
                  </a:lnTo>
                  <a:lnTo>
                    <a:pt x="109300" y="31107"/>
                  </a:lnTo>
                  <a:lnTo>
                    <a:pt x="120000" y="0"/>
                  </a:lnTo>
                  <a:lnTo>
                    <a:pt x="88806" y="10668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sz="1350" dirty="0"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  <p:sp>
          <p:nvSpPr>
            <p:cNvPr id="12" name="ExtraShape"/>
            <p:cNvSpPr/>
            <p:nvPr/>
          </p:nvSpPr>
          <p:spPr>
            <a:xfrm flipH="1">
              <a:off x="3798332" y="2350988"/>
              <a:ext cx="1018400" cy="10090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8175"/>
                  </a:moveTo>
                  <a:lnTo>
                    <a:pt x="15" y="79483"/>
                  </a:lnTo>
                  <a:lnTo>
                    <a:pt x="94" y="80806"/>
                  </a:lnTo>
                  <a:lnTo>
                    <a:pt x="220" y="82129"/>
                  </a:lnTo>
                  <a:lnTo>
                    <a:pt x="361" y="83467"/>
                  </a:lnTo>
                  <a:lnTo>
                    <a:pt x="566" y="84835"/>
                  </a:lnTo>
                  <a:lnTo>
                    <a:pt x="786" y="86188"/>
                  </a:lnTo>
                  <a:lnTo>
                    <a:pt x="1070" y="87572"/>
                  </a:lnTo>
                  <a:lnTo>
                    <a:pt x="1369" y="88955"/>
                  </a:lnTo>
                  <a:lnTo>
                    <a:pt x="1715" y="90323"/>
                  </a:lnTo>
                  <a:lnTo>
                    <a:pt x="2077" y="91721"/>
                  </a:lnTo>
                  <a:lnTo>
                    <a:pt x="2486" y="93089"/>
                  </a:lnTo>
                  <a:lnTo>
                    <a:pt x="2895" y="94487"/>
                  </a:lnTo>
                  <a:lnTo>
                    <a:pt x="3351" y="95885"/>
                  </a:lnTo>
                  <a:lnTo>
                    <a:pt x="3823" y="97268"/>
                  </a:lnTo>
                  <a:lnTo>
                    <a:pt x="4327" y="98651"/>
                  </a:lnTo>
                  <a:lnTo>
                    <a:pt x="4846" y="100020"/>
                  </a:lnTo>
                  <a:lnTo>
                    <a:pt x="5365" y="101388"/>
                  </a:lnTo>
                  <a:lnTo>
                    <a:pt x="5916" y="102756"/>
                  </a:lnTo>
                  <a:lnTo>
                    <a:pt x="6467" y="104094"/>
                  </a:lnTo>
                  <a:lnTo>
                    <a:pt x="7049" y="105447"/>
                  </a:lnTo>
                  <a:lnTo>
                    <a:pt x="7616" y="106755"/>
                  </a:lnTo>
                  <a:lnTo>
                    <a:pt x="8214" y="108063"/>
                  </a:lnTo>
                  <a:lnTo>
                    <a:pt x="8811" y="109356"/>
                  </a:lnTo>
                  <a:lnTo>
                    <a:pt x="9394" y="110633"/>
                  </a:lnTo>
                  <a:lnTo>
                    <a:pt x="10605" y="113129"/>
                  </a:lnTo>
                  <a:lnTo>
                    <a:pt x="11801" y="115534"/>
                  </a:lnTo>
                  <a:lnTo>
                    <a:pt x="12981" y="117820"/>
                  </a:lnTo>
                  <a:lnTo>
                    <a:pt x="14114" y="120000"/>
                  </a:lnTo>
                  <a:lnTo>
                    <a:pt x="16129" y="117955"/>
                  </a:lnTo>
                  <a:lnTo>
                    <a:pt x="17765" y="116316"/>
                  </a:lnTo>
                  <a:lnTo>
                    <a:pt x="19134" y="114933"/>
                  </a:lnTo>
                  <a:lnTo>
                    <a:pt x="20393" y="113670"/>
                  </a:lnTo>
                  <a:lnTo>
                    <a:pt x="21683" y="112362"/>
                  </a:lnTo>
                  <a:lnTo>
                    <a:pt x="23162" y="110874"/>
                  </a:lnTo>
                  <a:lnTo>
                    <a:pt x="24956" y="109040"/>
                  </a:lnTo>
                  <a:lnTo>
                    <a:pt x="27254" y="106740"/>
                  </a:lnTo>
                  <a:lnTo>
                    <a:pt x="30149" y="103778"/>
                  </a:lnTo>
                  <a:lnTo>
                    <a:pt x="33815" y="100065"/>
                  </a:lnTo>
                  <a:lnTo>
                    <a:pt x="38410" y="95404"/>
                  </a:lnTo>
                  <a:lnTo>
                    <a:pt x="44059" y="89676"/>
                  </a:lnTo>
                  <a:lnTo>
                    <a:pt x="50920" y="82701"/>
                  </a:lnTo>
                  <a:lnTo>
                    <a:pt x="59150" y="74357"/>
                  </a:lnTo>
                  <a:lnTo>
                    <a:pt x="68874" y="64510"/>
                  </a:lnTo>
                  <a:lnTo>
                    <a:pt x="80251" y="52949"/>
                  </a:lnTo>
                  <a:lnTo>
                    <a:pt x="86703" y="59473"/>
                  </a:lnTo>
                  <a:lnTo>
                    <a:pt x="98253" y="25587"/>
                  </a:lnTo>
                  <a:lnTo>
                    <a:pt x="64626" y="37223"/>
                  </a:lnTo>
                  <a:lnTo>
                    <a:pt x="70133" y="42786"/>
                  </a:lnTo>
                  <a:lnTo>
                    <a:pt x="18206" y="95464"/>
                  </a:lnTo>
                  <a:lnTo>
                    <a:pt x="16679" y="90849"/>
                  </a:lnTo>
                  <a:lnTo>
                    <a:pt x="15562" y="86264"/>
                  </a:lnTo>
                  <a:lnTo>
                    <a:pt x="14870" y="81678"/>
                  </a:lnTo>
                  <a:lnTo>
                    <a:pt x="14571" y="77153"/>
                  </a:lnTo>
                  <a:lnTo>
                    <a:pt x="14649" y="72688"/>
                  </a:lnTo>
                  <a:lnTo>
                    <a:pt x="15106" y="68268"/>
                  </a:lnTo>
                  <a:lnTo>
                    <a:pt x="15908" y="63938"/>
                  </a:lnTo>
                  <a:lnTo>
                    <a:pt x="17041" y="59714"/>
                  </a:lnTo>
                  <a:lnTo>
                    <a:pt x="18505" y="55595"/>
                  </a:lnTo>
                  <a:lnTo>
                    <a:pt x="20283" y="51581"/>
                  </a:lnTo>
                  <a:lnTo>
                    <a:pt x="22360" y="47717"/>
                  </a:lnTo>
                  <a:lnTo>
                    <a:pt x="24720" y="43973"/>
                  </a:lnTo>
                  <a:lnTo>
                    <a:pt x="27348" y="40410"/>
                  </a:lnTo>
                  <a:lnTo>
                    <a:pt x="30228" y="37013"/>
                  </a:lnTo>
                  <a:lnTo>
                    <a:pt x="33343" y="33781"/>
                  </a:lnTo>
                  <a:lnTo>
                    <a:pt x="36679" y="30774"/>
                  </a:lnTo>
                  <a:lnTo>
                    <a:pt x="40236" y="27962"/>
                  </a:lnTo>
                  <a:lnTo>
                    <a:pt x="43996" y="25377"/>
                  </a:lnTo>
                  <a:lnTo>
                    <a:pt x="47930" y="23016"/>
                  </a:lnTo>
                  <a:lnTo>
                    <a:pt x="52053" y="20927"/>
                  </a:lnTo>
                  <a:lnTo>
                    <a:pt x="56286" y="19062"/>
                  </a:lnTo>
                  <a:lnTo>
                    <a:pt x="60692" y="17514"/>
                  </a:lnTo>
                  <a:lnTo>
                    <a:pt x="65224" y="16236"/>
                  </a:lnTo>
                  <a:lnTo>
                    <a:pt x="69850" y="15229"/>
                  </a:lnTo>
                  <a:lnTo>
                    <a:pt x="74586" y="14567"/>
                  </a:lnTo>
                  <a:lnTo>
                    <a:pt x="79402" y="14221"/>
                  </a:lnTo>
                  <a:lnTo>
                    <a:pt x="84280" y="14206"/>
                  </a:lnTo>
                  <a:lnTo>
                    <a:pt x="89205" y="14552"/>
                  </a:lnTo>
                  <a:lnTo>
                    <a:pt x="94193" y="15244"/>
                  </a:lnTo>
                  <a:lnTo>
                    <a:pt x="99181" y="16341"/>
                  </a:lnTo>
                  <a:lnTo>
                    <a:pt x="104201" y="17800"/>
                  </a:lnTo>
                  <a:lnTo>
                    <a:pt x="109205" y="19679"/>
                  </a:lnTo>
                  <a:lnTo>
                    <a:pt x="120000" y="9005"/>
                  </a:lnTo>
                  <a:lnTo>
                    <a:pt x="118835" y="8449"/>
                  </a:lnTo>
                  <a:lnTo>
                    <a:pt x="117671" y="7892"/>
                  </a:lnTo>
                  <a:lnTo>
                    <a:pt x="116506" y="7366"/>
                  </a:lnTo>
                  <a:lnTo>
                    <a:pt x="115342" y="6855"/>
                  </a:lnTo>
                  <a:lnTo>
                    <a:pt x="114162" y="6359"/>
                  </a:lnTo>
                  <a:lnTo>
                    <a:pt x="112981" y="5893"/>
                  </a:lnTo>
                  <a:lnTo>
                    <a:pt x="111817" y="5427"/>
                  </a:lnTo>
                  <a:lnTo>
                    <a:pt x="110621" y="4991"/>
                  </a:lnTo>
                  <a:lnTo>
                    <a:pt x="109441" y="4585"/>
                  </a:lnTo>
                  <a:lnTo>
                    <a:pt x="108261" y="4179"/>
                  </a:lnTo>
                  <a:lnTo>
                    <a:pt x="107065" y="3803"/>
                  </a:lnTo>
                  <a:lnTo>
                    <a:pt x="105885" y="3457"/>
                  </a:lnTo>
                  <a:lnTo>
                    <a:pt x="104704" y="3096"/>
                  </a:lnTo>
                  <a:lnTo>
                    <a:pt x="103509" y="2796"/>
                  </a:lnTo>
                  <a:lnTo>
                    <a:pt x="102328" y="2480"/>
                  </a:lnTo>
                  <a:lnTo>
                    <a:pt x="101148" y="2194"/>
                  </a:lnTo>
                  <a:lnTo>
                    <a:pt x="99937" y="1924"/>
                  </a:lnTo>
                  <a:lnTo>
                    <a:pt x="98756" y="1683"/>
                  </a:lnTo>
                  <a:lnTo>
                    <a:pt x="97560" y="1443"/>
                  </a:lnTo>
                  <a:lnTo>
                    <a:pt x="96365" y="1232"/>
                  </a:lnTo>
                  <a:lnTo>
                    <a:pt x="95184" y="1037"/>
                  </a:lnTo>
                  <a:lnTo>
                    <a:pt x="93988" y="841"/>
                  </a:lnTo>
                  <a:lnTo>
                    <a:pt x="92793" y="676"/>
                  </a:lnTo>
                  <a:lnTo>
                    <a:pt x="91597" y="526"/>
                  </a:lnTo>
                  <a:lnTo>
                    <a:pt x="90416" y="420"/>
                  </a:lnTo>
                  <a:lnTo>
                    <a:pt x="89221" y="300"/>
                  </a:lnTo>
                  <a:lnTo>
                    <a:pt x="88040" y="195"/>
                  </a:lnTo>
                  <a:lnTo>
                    <a:pt x="86860" y="135"/>
                  </a:lnTo>
                  <a:lnTo>
                    <a:pt x="85664" y="60"/>
                  </a:lnTo>
                  <a:lnTo>
                    <a:pt x="84484" y="30"/>
                  </a:lnTo>
                  <a:lnTo>
                    <a:pt x="83304" y="0"/>
                  </a:lnTo>
                  <a:lnTo>
                    <a:pt x="82108" y="0"/>
                  </a:lnTo>
                  <a:lnTo>
                    <a:pt x="78095" y="105"/>
                  </a:lnTo>
                  <a:lnTo>
                    <a:pt x="74114" y="375"/>
                  </a:lnTo>
                  <a:lnTo>
                    <a:pt x="70165" y="841"/>
                  </a:lnTo>
                  <a:lnTo>
                    <a:pt x="66231" y="1518"/>
                  </a:lnTo>
                  <a:lnTo>
                    <a:pt x="62376" y="2345"/>
                  </a:lnTo>
                  <a:lnTo>
                    <a:pt x="58568" y="3337"/>
                  </a:lnTo>
                  <a:lnTo>
                    <a:pt x="54822" y="4510"/>
                  </a:lnTo>
                  <a:lnTo>
                    <a:pt x="51140" y="5863"/>
                  </a:lnTo>
                  <a:lnTo>
                    <a:pt x="47537" y="7366"/>
                  </a:lnTo>
                  <a:lnTo>
                    <a:pt x="44012" y="9035"/>
                  </a:lnTo>
                  <a:lnTo>
                    <a:pt x="40582" y="10854"/>
                  </a:lnTo>
                  <a:lnTo>
                    <a:pt x="37246" y="12823"/>
                  </a:lnTo>
                  <a:lnTo>
                    <a:pt x="34004" y="14928"/>
                  </a:lnTo>
                  <a:lnTo>
                    <a:pt x="30857" y="17213"/>
                  </a:lnTo>
                  <a:lnTo>
                    <a:pt x="27836" y="19619"/>
                  </a:lnTo>
                  <a:lnTo>
                    <a:pt x="24925" y="22159"/>
                  </a:lnTo>
                  <a:lnTo>
                    <a:pt x="22155" y="24820"/>
                  </a:lnTo>
                  <a:lnTo>
                    <a:pt x="19512" y="27617"/>
                  </a:lnTo>
                  <a:lnTo>
                    <a:pt x="17010" y="30548"/>
                  </a:lnTo>
                  <a:lnTo>
                    <a:pt x="14634" y="33585"/>
                  </a:lnTo>
                  <a:lnTo>
                    <a:pt x="12431" y="36757"/>
                  </a:lnTo>
                  <a:lnTo>
                    <a:pt x="10385" y="40020"/>
                  </a:lnTo>
                  <a:lnTo>
                    <a:pt x="8497" y="43417"/>
                  </a:lnTo>
                  <a:lnTo>
                    <a:pt x="6782" y="46920"/>
                  </a:lnTo>
                  <a:lnTo>
                    <a:pt x="5255" y="50498"/>
                  </a:lnTo>
                  <a:lnTo>
                    <a:pt x="3886" y="54181"/>
                  </a:lnTo>
                  <a:lnTo>
                    <a:pt x="2738" y="57985"/>
                  </a:lnTo>
                  <a:lnTo>
                    <a:pt x="1762" y="61849"/>
                  </a:lnTo>
                  <a:lnTo>
                    <a:pt x="1007" y="65818"/>
                  </a:lnTo>
                  <a:lnTo>
                    <a:pt x="440" y="69862"/>
                  </a:lnTo>
                  <a:lnTo>
                    <a:pt x="110" y="73981"/>
                  </a:lnTo>
                  <a:lnTo>
                    <a:pt x="0" y="78175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sz="1350" dirty="0"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372470" y="1723047"/>
            <a:ext cx="3752355" cy="747764"/>
            <a:chOff x="6818242" y="1725490"/>
            <a:chExt cx="4118594" cy="997017"/>
          </a:xfrm>
        </p:grpSpPr>
        <p:sp>
          <p:nvSpPr>
            <p:cNvPr id="14" name="文本框 6"/>
            <p:cNvSpPr txBox="1"/>
            <p:nvPr/>
          </p:nvSpPr>
          <p:spPr>
            <a:xfrm>
              <a:off x="6818242" y="2046868"/>
              <a:ext cx="4118594" cy="67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sz="900" dirty="0">
                  <a:solidFill>
                    <a:schemeClr val="bg1">
                      <a:lumMod val="50000"/>
                    </a:schemeClr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在完成语法分析后，通过适配器创建抽象语法树和符号表。语法分析的结果可能会延缓或提前影响到符号或类型。</a:t>
              </a:r>
              <a:endParaRPr lang="zh-CN" sz="900" dirty="0">
                <a:solidFill>
                  <a:schemeClr val="bg1">
                    <a:lumMod val="50000"/>
                  </a:schemeClr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  <p:sp>
          <p:nvSpPr>
            <p:cNvPr id="15" name="文本框 7"/>
            <p:cNvSpPr txBox="1"/>
            <p:nvPr/>
          </p:nvSpPr>
          <p:spPr>
            <a:xfrm>
              <a:off x="6818242" y="1725490"/>
              <a:ext cx="1907628" cy="367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200" b="1" kern="0" dirty="0">
                  <a:solidFill>
                    <a:srgbClr val="376092"/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语法分析与语法树创建</a:t>
              </a:r>
              <a:endParaRPr lang="zh-CN" altLang="en-US" sz="1200" b="1" kern="0" dirty="0">
                <a:solidFill>
                  <a:srgbClr val="376092"/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72470" y="2661977"/>
            <a:ext cx="3752355" cy="747764"/>
            <a:chOff x="6818242" y="1725490"/>
            <a:chExt cx="4118594" cy="997019"/>
          </a:xfrm>
        </p:grpSpPr>
        <p:sp>
          <p:nvSpPr>
            <p:cNvPr id="17" name="文本框 6"/>
            <p:cNvSpPr txBox="1"/>
            <p:nvPr/>
          </p:nvSpPr>
          <p:spPr>
            <a:xfrm>
              <a:off x="6818242" y="2046869"/>
              <a:ext cx="4118594" cy="675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sz="900" dirty="0">
                  <a:solidFill>
                    <a:schemeClr val="bg1">
                      <a:lumMod val="50000"/>
                    </a:schemeClr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采用命令式符号表，通过哈希表映射符号对象，实现快速查找与不同作用域中符号覆盖，通过链表储存符号声明顺序。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  <p:sp>
          <p:nvSpPr>
            <p:cNvPr id="18" name="文本框 7"/>
            <p:cNvSpPr txBox="1"/>
            <p:nvPr/>
          </p:nvSpPr>
          <p:spPr>
            <a:xfrm>
              <a:off x="6818243" y="1725490"/>
              <a:ext cx="1813379" cy="367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200" b="1" kern="0" dirty="0">
                  <a:solidFill>
                    <a:srgbClr val="376092"/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符号表</a:t>
              </a:r>
              <a:endParaRPr lang="zh-CN" altLang="en-US" sz="1200" b="1" kern="0" dirty="0">
                <a:solidFill>
                  <a:srgbClr val="376092"/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372470" y="3600837"/>
            <a:ext cx="3752355" cy="540119"/>
            <a:chOff x="6818242" y="1725490"/>
            <a:chExt cx="4118594" cy="720159"/>
          </a:xfrm>
        </p:grpSpPr>
        <p:sp>
          <p:nvSpPr>
            <p:cNvPr id="20" name="文本框 6"/>
            <p:cNvSpPr txBox="1"/>
            <p:nvPr/>
          </p:nvSpPr>
          <p:spPr>
            <a:xfrm>
              <a:off x="6818242" y="2046869"/>
              <a:ext cx="411859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sz="900" dirty="0">
                  <a:solidFill>
                    <a:schemeClr val="bg1">
                      <a:lumMod val="50000"/>
                    </a:schemeClr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根据给定的目标语法树，按规定格式输出。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  <p:sp>
          <p:nvSpPr>
            <p:cNvPr id="21" name="文本框 7"/>
            <p:cNvSpPr txBox="1"/>
            <p:nvPr/>
          </p:nvSpPr>
          <p:spPr>
            <a:xfrm>
              <a:off x="6818243" y="1725490"/>
              <a:ext cx="1813379" cy="367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200" b="1" kern="0" dirty="0">
                  <a:solidFill>
                    <a:srgbClr val="376092"/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格式化输出</a:t>
              </a:r>
              <a:endParaRPr lang="zh-CN" altLang="en-US" sz="1200" b="1" kern="0" dirty="0">
                <a:solidFill>
                  <a:srgbClr val="376092"/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1331640" y="255120"/>
              <a:ext cx="69215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 smtClean="0">
                  <a:solidFill>
                    <a:srgbClr val="376092"/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工作</a:t>
              </a:r>
              <a:endParaRPr lang="zh-CN" altLang="en-US" sz="2000" b="1" kern="0" dirty="0" smtClean="0">
                <a:solidFill>
                  <a:srgbClr val="376092"/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42" name="圆角矩形 41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  <p:sp>
            <p:nvSpPr>
              <p:cNvPr id="47" name="文本框 4"/>
              <p:cNvSpPr txBox="1"/>
              <p:nvPr/>
            </p:nvSpPr>
            <p:spPr>
              <a:xfrm>
                <a:off x="989516" y="617339"/>
                <a:ext cx="1139301" cy="963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文泉驿微米黑" panose="020B0606030804020204" charset="-122"/>
                    <a:ea typeface="文泉驿微米黑" panose="020B0606030804020204" charset="-122"/>
                    <a:cs typeface="URW Bookman" panose="00000400000000000000" charset="0"/>
                    <a:sym typeface="+mn-lt"/>
                  </a:rPr>
                  <a:t>01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/>
          <p:cNvSpPr/>
          <p:nvPr/>
        </p:nvSpPr>
        <p:spPr>
          <a:xfrm>
            <a:off x="3248452" y="1685925"/>
            <a:ext cx="2647097" cy="2645570"/>
          </a:xfrm>
          <a:custGeom>
            <a:avLst/>
            <a:gdLst>
              <a:gd name="connsiteX0" fmla="*/ 975803 w 3529462"/>
              <a:gd name="connsiteY0" fmla="*/ 372698 h 3527426"/>
              <a:gd name="connsiteX1" fmla="*/ 372699 w 3529462"/>
              <a:gd name="connsiteY1" fmla="*/ 975802 h 3527426"/>
              <a:gd name="connsiteX2" fmla="*/ 854256 w 3529462"/>
              <a:gd name="connsiteY2" fmla="*/ 1566653 h 3527426"/>
              <a:gd name="connsiteX3" fmla="*/ 960508 w 3529462"/>
              <a:gd name="connsiteY3" fmla="*/ 1577364 h 3527426"/>
              <a:gd name="connsiteX4" fmla="*/ 975803 w 3529462"/>
              <a:gd name="connsiteY4" fmla="*/ 1575822 h 3527426"/>
              <a:gd name="connsiteX5" fmla="*/ 975803 w 3529462"/>
              <a:gd name="connsiteY5" fmla="*/ 1578906 h 3527426"/>
              <a:gd name="connsiteX6" fmla="*/ 975803 w 3529462"/>
              <a:gd name="connsiteY6" fmla="*/ 1948520 h 3527426"/>
              <a:gd name="connsiteX7" fmla="*/ 975803 w 3529462"/>
              <a:gd name="connsiteY7" fmla="*/ 1951604 h 3527426"/>
              <a:gd name="connsiteX8" fmla="*/ 960506 w 3529462"/>
              <a:gd name="connsiteY8" fmla="*/ 1950062 h 3527426"/>
              <a:gd name="connsiteX9" fmla="*/ 854256 w 3529462"/>
              <a:gd name="connsiteY9" fmla="*/ 1960773 h 3527426"/>
              <a:gd name="connsiteX10" fmla="*/ 372699 w 3529462"/>
              <a:gd name="connsiteY10" fmla="*/ 2551624 h 3527426"/>
              <a:gd name="connsiteX11" fmla="*/ 975803 w 3529462"/>
              <a:gd name="connsiteY11" fmla="*/ 3154728 h 3527426"/>
              <a:gd name="connsiteX12" fmla="*/ 1566654 w 3529462"/>
              <a:gd name="connsiteY12" fmla="*/ 2673171 h 3527426"/>
              <a:gd name="connsiteX13" fmla="*/ 1578208 w 3529462"/>
              <a:gd name="connsiteY13" fmla="*/ 2558561 h 3527426"/>
              <a:gd name="connsiteX14" fmla="*/ 1577857 w 3529462"/>
              <a:gd name="connsiteY14" fmla="*/ 2551624 h 3527426"/>
              <a:gd name="connsiteX15" fmla="*/ 1578030 w 3529462"/>
              <a:gd name="connsiteY15" fmla="*/ 2548195 h 3527426"/>
              <a:gd name="connsiteX16" fmla="*/ 1578561 w 3529462"/>
              <a:gd name="connsiteY16" fmla="*/ 2548195 h 3527426"/>
              <a:gd name="connsiteX17" fmla="*/ 1950901 w 3529462"/>
              <a:gd name="connsiteY17" fmla="*/ 2548195 h 3527426"/>
              <a:gd name="connsiteX18" fmla="*/ 1951432 w 3529462"/>
              <a:gd name="connsiteY18" fmla="*/ 2548195 h 3527426"/>
              <a:gd name="connsiteX19" fmla="*/ 1951605 w 3529462"/>
              <a:gd name="connsiteY19" fmla="*/ 2551624 h 3527426"/>
              <a:gd name="connsiteX20" fmla="*/ 1951255 w 3529462"/>
              <a:gd name="connsiteY20" fmla="*/ 2558561 h 3527426"/>
              <a:gd name="connsiteX21" fmla="*/ 1962809 w 3529462"/>
              <a:gd name="connsiteY21" fmla="*/ 2673171 h 3527426"/>
              <a:gd name="connsiteX22" fmla="*/ 2553660 w 3529462"/>
              <a:gd name="connsiteY22" fmla="*/ 3154728 h 3527426"/>
              <a:gd name="connsiteX23" fmla="*/ 3156764 w 3529462"/>
              <a:gd name="connsiteY23" fmla="*/ 2551624 h 3527426"/>
              <a:gd name="connsiteX24" fmla="*/ 2675206 w 3529462"/>
              <a:gd name="connsiteY24" fmla="*/ 1960773 h 3527426"/>
              <a:gd name="connsiteX25" fmla="*/ 2574043 w 3529462"/>
              <a:gd name="connsiteY25" fmla="*/ 1950575 h 3527426"/>
              <a:gd name="connsiteX26" fmla="*/ 2553660 w 3529462"/>
              <a:gd name="connsiteY26" fmla="*/ 1951604 h 3527426"/>
              <a:gd name="connsiteX27" fmla="*/ 2553660 w 3529462"/>
              <a:gd name="connsiteY27" fmla="*/ 1948520 h 3527426"/>
              <a:gd name="connsiteX28" fmla="*/ 2553660 w 3529462"/>
              <a:gd name="connsiteY28" fmla="*/ 1578906 h 3527426"/>
              <a:gd name="connsiteX29" fmla="*/ 2553660 w 3529462"/>
              <a:gd name="connsiteY29" fmla="*/ 1575822 h 3527426"/>
              <a:gd name="connsiteX30" fmla="*/ 2574041 w 3529462"/>
              <a:gd name="connsiteY30" fmla="*/ 1576851 h 3527426"/>
              <a:gd name="connsiteX31" fmla="*/ 2675206 w 3529462"/>
              <a:gd name="connsiteY31" fmla="*/ 1566653 h 3527426"/>
              <a:gd name="connsiteX32" fmla="*/ 3156764 w 3529462"/>
              <a:gd name="connsiteY32" fmla="*/ 975802 h 3527426"/>
              <a:gd name="connsiteX33" fmla="*/ 2553660 w 3529462"/>
              <a:gd name="connsiteY33" fmla="*/ 372698 h 3527426"/>
              <a:gd name="connsiteX34" fmla="*/ 1962809 w 3529462"/>
              <a:gd name="connsiteY34" fmla="*/ 854256 h 3527426"/>
              <a:gd name="connsiteX35" fmla="*/ 1951255 w 3529462"/>
              <a:gd name="connsiteY35" fmla="*/ 968866 h 3527426"/>
              <a:gd name="connsiteX36" fmla="*/ 1951605 w 3529462"/>
              <a:gd name="connsiteY36" fmla="*/ 975802 h 3527426"/>
              <a:gd name="connsiteX37" fmla="*/ 1951432 w 3529462"/>
              <a:gd name="connsiteY37" fmla="*/ 979231 h 3527426"/>
              <a:gd name="connsiteX38" fmla="*/ 1950901 w 3529462"/>
              <a:gd name="connsiteY38" fmla="*/ 979231 h 3527426"/>
              <a:gd name="connsiteX39" fmla="*/ 1578561 w 3529462"/>
              <a:gd name="connsiteY39" fmla="*/ 979231 h 3527426"/>
              <a:gd name="connsiteX40" fmla="*/ 1578030 w 3529462"/>
              <a:gd name="connsiteY40" fmla="*/ 979231 h 3527426"/>
              <a:gd name="connsiteX41" fmla="*/ 1577857 w 3529462"/>
              <a:gd name="connsiteY41" fmla="*/ 975802 h 3527426"/>
              <a:gd name="connsiteX42" fmla="*/ 1578208 w 3529462"/>
              <a:gd name="connsiteY42" fmla="*/ 968866 h 3527426"/>
              <a:gd name="connsiteX43" fmla="*/ 1566654 w 3529462"/>
              <a:gd name="connsiteY43" fmla="*/ 854256 h 3527426"/>
              <a:gd name="connsiteX44" fmla="*/ 975803 w 3529462"/>
              <a:gd name="connsiteY44" fmla="*/ 372698 h 3527426"/>
              <a:gd name="connsiteX45" fmla="*/ 975803 w 3529462"/>
              <a:gd name="connsiteY45" fmla="*/ 0 h 3527426"/>
              <a:gd name="connsiteX46" fmla="*/ 1665799 w 3529462"/>
              <a:gd name="connsiteY46" fmla="*/ 285806 h 3527426"/>
              <a:gd name="connsiteX47" fmla="*/ 1764731 w 3529462"/>
              <a:gd name="connsiteY47" fmla="*/ 405712 h 3527426"/>
              <a:gd name="connsiteX48" fmla="*/ 1863663 w 3529462"/>
              <a:gd name="connsiteY48" fmla="*/ 285806 h 3527426"/>
              <a:gd name="connsiteX49" fmla="*/ 2553660 w 3529462"/>
              <a:gd name="connsiteY49" fmla="*/ 0 h 3527426"/>
              <a:gd name="connsiteX50" fmla="*/ 3529462 w 3529462"/>
              <a:gd name="connsiteY50" fmla="*/ 975802 h 3527426"/>
              <a:gd name="connsiteX51" fmla="*/ 3243656 w 3529462"/>
              <a:gd name="connsiteY51" fmla="*/ 1665798 h 3527426"/>
              <a:gd name="connsiteX52" fmla="*/ 3124983 w 3529462"/>
              <a:gd name="connsiteY52" fmla="*/ 1763713 h 3527426"/>
              <a:gd name="connsiteX53" fmla="*/ 3243656 w 3529462"/>
              <a:gd name="connsiteY53" fmla="*/ 1861628 h 3527426"/>
              <a:gd name="connsiteX54" fmla="*/ 3529462 w 3529462"/>
              <a:gd name="connsiteY54" fmla="*/ 2551624 h 3527426"/>
              <a:gd name="connsiteX55" fmla="*/ 2553660 w 3529462"/>
              <a:gd name="connsiteY55" fmla="*/ 3527426 h 3527426"/>
              <a:gd name="connsiteX56" fmla="*/ 1863663 w 3529462"/>
              <a:gd name="connsiteY56" fmla="*/ 3241620 h 3527426"/>
              <a:gd name="connsiteX57" fmla="*/ 1764731 w 3529462"/>
              <a:gd name="connsiteY57" fmla="*/ 3121714 h 3527426"/>
              <a:gd name="connsiteX58" fmla="*/ 1665799 w 3529462"/>
              <a:gd name="connsiteY58" fmla="*/ 3241620 h 3527426"/>
              <a:gd name="connsiteX59" fmla="*/ 975803 w 3529462"/>
              <a:gd name="connsiteY59" fmla="*/ 3527426 h 3527426"/>
              <a:gd name="connsiteX60" fmla="*/ 0 w 3529462"/>
              <a:gd name="connsiteY60" fmla="*/ 2551624 h 3527426"/>
              <a:gd name="connsiteX61" fmla="*/ 285806 w 3529462"/>
              <a:gd name="connsiteY61" fmla="*/ 1861628 h 3527426"/>
              <a:gd name="connsiteX62" fmla="*/ 404480 w 3529462"/>
              <a:gd name="connsiteY62" fmla="*/ 1763713 h 3527426"/>
              <a:gd name="connsiteX63" fmla="*/ 285806 w 3529462"/>
              <a:gd name="connsiteY63" fmla="*/ 1665798 h 3527426"/>
              <a:gd name="connsiteX64" fmla="*/ 0 w 3529462"/>
              <a:gd name="connsiteY64" fmla="*/ 975802 h 3527426"/>
              <a:gd name="connsiteX65" fmla="*/ 975803 w 3529462"/>
              <a:gd name="connsiteY65" fmla="*/ 0 h 352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529462" h="3527426">
                <a:moveTo>
                  <a:pt x="975803" y="372698"/>
                </a:moveTo>
                <a:cubicBezTo>
                  <a:pt x="642718" y="372698"/>
                  <a:pt x="372699" y="642717"/>
                  <a:pt x="372699" y="975802"/>
                </a:cubicBezTo>
                <a:cubicBezTo>
                  <a:pt x="372699" y="1267252"/>
                  <a:pt x="579432" y="1510416"/>
                  <a:pt x="854256" y="1566653"/>
                </a:cubicBezTo>
                <a:lnTo>
                  <a:pt x="960508" y="1577364"/>
                </a:lnTo>
                <a:lnTo>
                  <a:pt x="975803" y="1575822"/>
                </a:lnTo>
                <a:lnTo>
                  <a:pt x="975803" y="1578906"/>
                </a:lnTo>
                <a:lnTo>
                  <a:pt x="975803" y="1948520"/>
                </a:lnTo>
                <a:lnTo>
                  <a:pt x="975803" y="1951604"/>
                </a:lnTo>
                <a:lnTo>
                  <a:pt x="960506" y="1950062"/>
                </a:lnTo>
                <a:lnTo>
                  <a:pt x="854256" y="1960773"/>
                </a:lnTo>
                <a:cubicBezTo>
                  <a:pt x="579432" y="2017010"/>
                  <a:pt x="372699" y="2260175"/>
                  <a:pt x="372699" y="2551624"/>
                </a:cubicBezTo>
                <a:cubicBezTo>
                  <a:pt x="372699" y="2884709"/>
                  <a:pt x="642718" y="3154728"/>
                  <a:pt x="975803" y="3154728"/>
                </a:cubicBezTo>
                <a:cubicBezTo>
                  <a:pt x="1267252" y="3154728"/>
                  <a:pt x="1510417" y="2947995"/>
                  <a:pt x="1566654" y="2673171"/>
                </a:cubicBezTo>
                <a:lnTo>
                  <a:pt x="1578208" y="2558561"/>
                </a:lnTo>
                <a:lnTo>
                  <a:pt x="1577857" y="2551624"/>
                </a:lnTo>
                <a:lnTo>
                  <a:pt x="1578030" y="2548195"/>
                </a:lnTo>
                <a:lnTo>
                  <a:pt x="1578561" y="2548195"/>
                </a:lnTo>
                <a:lnTo>
                  <a:pt x="1950901" y="2548195"/>
                </a:lnTo>
                <a:lnTo>
                  <a:pt x="1951432" y="2548195"/>
                </a:lnTo>
                <a:lnTo>
                  <a:pt x="1951605" y="2551624"/>
                </a:lnTo>
                <a:lnTo>
                  <a:pt x="1951255" y="2558561"/>
                </a:lnTo>
                <a:lnTo>
                  <a:pt x="1962809" y="2673171"/>
                </a:lnTo>
                <a:cubicBezTo>
                  <a:pt x="2019046" y="2947995"/>
                  <a:pt x="2262210" y="3154728"/>
                  <a:pt x="2553660" y="3154728"/>
                </a:cubicBezTo>
                <a:cubicBezTo>
                  <a:pt x="2886745" y="3154728"/>
                  <a:pt x="3156764" y="2884709"/>
                  <a:pt x="3156764" y="2551624"/>
                </a:cubicBezTo>
                <a:cubicBezTo>
                  <a:pt x="3156764" y="2260175"/>
                  <a:pt x="2950030" y="2017010"/>
                  <a:pt x="2675206" y="1960773"/>
                </a:cubicBezTo>
                <a:lnTo>
                  <a:pt x="2574043" y="1950575"/>
                </a:lnTo>
                <a:lnTo>
                  <a:pt x="2553660" y="1951604"/>
                </a:lnTo>
                <a:lnTo>
                  <a:pt x="2553660" y="1948520"/>
                </a:lnTo>
                <a:lnTo>
                  <a:pt x="2553660" y="1578906"/>
                </a:lnTo>
                <a:lnTo>
                  <a:pt x="2553660" y="1575822"/>
                </a:lnTo>
                <a:lnTo>
                  <a:pt x="2574041" y="1576851"/>
                </a:lnTo>
                <a:lnTo>
                  <a:pt x="2675206" y="1566653"/>
                </a:lnTo>
                <a:cubicBezTo>
                  <a:pt x="2950030" y="1510416"/>
                  <a:pt x="3156764" y="1267252"/>
                  <a:pt x="3156764" y="975802"/>
                </a:cubicBezTo>
                <a:cubicBezTo>
                  <a:pt x="3156764" y="642717"/>
                  <a:pt x="2886745" y="372698"/>
                  <a:pt x="2553660" y="372698"/>
                </a:cubicBezTo>
                <a:cubicBezTo>
                  <a:pt x="2262210" y="372698"/>
                  <a:pt x="2019046" y="579432"/>
                  <a:pt x="1962809" y="854256"/>
                </a:cubicBezTo>
                <a:lnTo>
                  <a:pt x="1951255" y="968866"/>
                </a:lnTo>
                <a:lnTo>
                  <a:pt x="1951605" y="975802"/>
                </a:lnTo>
                <a:lnTo>
                  <a:pt x="1951432" y="979231"/>
                </a:lnTo>
                <a:lnTo>
                  <a:pt x="1950901" y="979231"/>
                </a:lnTo>
                <a:lnTo>
                  <a:pt x="1578561" y="979231"/>
                </a:lnTo>
                <a:lnTo>
                  <a:pt x="1578030" y="979231"/>
                </a:lnTo>
                <a:lnTo>
                  <a:pt x="1577857" y="975802"/>
                </a:lnTo>
                <a:lnTo>
                  <a:pt x="1578208" y="968866"/>
                </a:lnTo>
                <a:lnTo>
                  <a:pt x="1566654" y="854256"/>
                </a:lnTo>
                <a:cubicBezTo>
                  <a:pt x="1510417" y="579432"/>
                  <a:pt x="1267252" y="372698"/>
                  <a:pt x="975803" y="372698"/>
                </a:cubicBezTo>
                <a:close/>
                <a:moveTo>
                  <a:pt x="975803" y="0"/>
                </a:moveTo>
                <a:cubicBezTo>
                  <a:pt x="1245263" y="0"/>
                  <a:pt x="1489214" y="109221"/>
                  <a:pt x="1665799" y="285806"/>
                </a:cubicBezTo>
                <a:lnTo>
                  <a:pt x="1764731" y="405712"/>
                </a:lnTo>
                <a:lnTo>
                  <a:pt x="1863663" y="285806"/>
                </a:lnTo>
                <a:cubicBezTo>
                  <a:pt x="2040249" y="109221"/>
                  <a:pt x="2284199" y="0"/>
                  <a:pt x="2553660" y="0"/>
                </a:cubicBezTo>
                <a:cubicBezTo>
                  <a:pt x="3092581" y="0"/>
                  <a:pt x="3529462" y="436882"/>
                  <a:pt x="3529462" y="975802"/>
                </a:cubicBezTo>
                <a:cubicBezTo>
                  <a:pt x="3529462" y="1245262"/>
                  <a:pt x="3420242" y="1489213"/>
                  <a:pt x="3243656" y="1665798"/>
                </a:cubicBezTo>
                <a:lnTo>
                  <a:pt x="3124983" y="1763713"/>
                </a:lnTo>
                <a:lnTo>
                  <a:pt x="3243656" y="1861628"/>
                </a:lnTo>
                <a:cubicBezTo>
                  <a:pt x="3420242" y="2038214"/>
                  <a:pt x="3529462" y="2282164"/>
                  <a:pt x="3529462" y="2551624"/>
                </a:cubicBezTo>
                <a:cubicBezTo>
                  <a:pt x="3529462" y="3090545"/>
                  <a:pt x="3092581" y="3527426"/>
                  <a:pt x="2553660" y="3527426"/>
                </a:cubicBezTo>
                <a:cubicBezTo>
                  <a:pt x="2284199" y="3527426"/>
                  <a:pt x="2040249" y="3418206"/>
                  <a:pt x="1863663" y="3241620"/>
                </a:cubicBezTo>
                <a:lnTo>
                  <a:pt x="1764731" y="3121714"/>
                </a:lnTo>
                <a:lnTo>
                  <a:pt x="1665799" y="3241620"/>
                </a:lnTo>
                <a:cubicBezTo>
                  <a:pt x="1489214" y="3418206"/>
                  <a:pt x="1245263" y="3527426"/>
                  <a:pt x="975803" y="3527426"/>
                </a:cubicBezTo>
                <a:cubicBezTo>
                  <a:pt x="436882" y="3527426"/>
                  <a:pt x="0" y="3090545"/>
                  <a:pt x="0" y="2551624"/>
                </a:cubicBezTo>
                <a:cubicBezTo>
                  <a:pt x="0" y="2282164"/>
                  <a:pt x="109221" y="2038214"/>
                  <a:pt x="285806" y="1861628"/>
                </a:cubicBezTo>
                <a:lnTo>
                  <a:pt x="404480" y="1763713"/>
                </a:lnTo>
                <a:lnTo>
                  <a:pt x="285806" y="1665798"/>
                </a:lnTo>
                <a:cubicBezTo>
                  <a:pt x="109221" y="1489213"/>
                  <a:pt x="0" y="1245262"/>
                  <a:pt x="0" y="975802"/>
                </a:cubicBezTo>
                <a:cubicBezTo>
                  <a:pt x="0" y="436882"/>
                  <a:pt x="436882" y="0"/>
                  <a:pt x="975803" y="0"/>
                </a:cubicBezTo>
                <a:close/>
              </a:path>
            </a:pathLst>
          </a:custGeom>
          <a:solidFill>
            <a:srgbClr val="DDDDDD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70678" y="2108150"/>
            <a:ext cx="619253" cy="619253"/>
          </a:xfrm>
          <a:prstGeom prst="ellipse">
            <a:avLst/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854071" y="2108150"/>
            <a:ext cx="619253" cy="619253"/>
          </a:xfrm>
          <a:prstGeom prst="ellipse">
            <a:avLst/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854071" y="3290017"/>
            <a:ext cx="619253" cy="619253"/>
          </a:xfrm>
          <a:prstGeom prst="ellipse">
            <a:avLst/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670678" y="3290017"/>
            <a:ext cx="619253" cy="619253"/>
          </a:xfrm>
          <a:prstGeom prst="ellipse">
            <a:avLst/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092226" y="1601397"/>
            <a:ext cx="1808311" cy="1178294"/>
            <a:chOff x="6818242" y="1725490"/>
            <a:chExt cx="2411081" cy="1571059"/>
          </a:xfrm>
        </p:grpSpPr>
        <p:sp>
          <p:nvSpPr>
            <p:cNvPr id="15" name="文本框 6"/>
            <p:cNvSpPr txBox="1"/>
            <p:nvPr/>
          </p:nvSpPr>
          <p:spPr>
            <a:xfrm>
              <a:off x="6818242" y="2046869"/>
              <a:ext cx="2411081" cy="1249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650"/>
                </a:lnSpc>
              </a:pPr>
              <a:r>
                <a:rPr lang="zh-CN" sz="900" dirty="0">
                  <a:solidFill>
                    <a:schemeClr val="bg1">
                      <a:lumMod val="50000"/>
                    </a:schemeClr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符号表里存在单个声明和声明上下文，在文件中，不存在语法树结构，需要以链表的形式储存声明的顺序。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  <p:sp>
          <p:nvSpPr>
            <p:cNvPr id="16" name="文本框 7"/>
            <p:cNvSpPr txBox="1"/>
            <p:nvPr/>
          </p:nvSpPr>
          <p:spPr>
            <a:xfrm>
              <a:off x="6818243" y="1725490"/>
              <a:ext cx="1813378" cy="367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200" b="1" kern="0" dirty="0">
                  <a:solidFill>
                    <a:srgbClr val="376092"/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符号表</a:t>
              </a:r>
              <a:endParaRPr lang="zh-CN" altLang="en-US" sz="1200" b="1" kern="0" dirty="0">
                <a:solidFill>
                  <a:srgbClr val="376092"/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44214" y="1601397"/>
            <a:ext cx="1808311" cy="1390384"/>
            <a:chOff x="6818242" y="1725490"/>
            <a:chExt cx="2411081" cy="1853846"/>
          </a:xfrm>
        </p:grpSpPr>
        <p:sp>
          <p:nvSpPr>
            <p:cNvPr id="21" name="文本框 6"/>
            <p:cNvSpPr txBox="1"/>
            <p:nvPr/>
          </p:nvSpPr>
          <p:spPr>
            <a:xfrm>
              <a:off x="6818242" y="2046869"/>
              <a:ext cx="2411081" cy="153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1650"/>
                </a:lnSpc>
              </a:pPr>
              <a:r>
                <a:rPr lang="zh-CN" sz="900" dirty="0">
                  <a:solidFill>
                    <a:schemeClr val="bg1">
                      <a:lumMod val="50000"/>
                    </a:schemeClr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语法树的创建与语法识别是由适配器联系在一起的，然而由于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C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语言中</a:t>
              </a:r>
              <a:r>
                <a:rPr lang="zh-CN" sz="900" dirty="0">
                  <a:solidFill>
                    <a:schemeClr val="bg1">
                      <a:lumMod val="50000"/>
                    </a:schemeClr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存在类型在前，符号在后的声明，创建与识别的时间是不一致的，可能存在提前或延后。</a:t>
              </a:r>
              <a:endParaRPr lang="zh-CN" sz="900" dirty="0">
                <a:solidFill>
                  <a:schemeClr val="bg1">
                    <a:lumMod val="50000"/>
                  </a:schemeClr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  <p:sp>
          <p:nvSpPr>
            <p:cNvPr id="22" name="文本框 7"/>
            <p:cNvSpPr txBox="1"/>
            <p:nvPr/>
          </p:nvSpPr>
          <p:spPr>
            <a:xfrm>
              <a:off x="7415945" y="1725490"/>
              <a:ext cx="1813378" cy="367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685800">
                <a:defRPr/>
              </a:pPr>
              <a:r>
                <a:rPr lang="zh-CN" altLang="en-US" sz="1200" b="1" kern="0" dirty="0">
                  <a:solidFill>
                    <a:srgbClr val="376092"/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创建语法树</a:t>
              </a:r>
              <a:endParaRPr lang="zh-CN" altLang="en-US" sz="1200" b="1" kern="0" dirty="0">
                <a:solidFill>
                  <a:srgbClr val="376092"/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</p:grpSp>
      <p:sp>
        <p:nvSpPr>
          <p:cNvPr id="32" name="椭圆 27"/>
          <p:cNvSpPr/>
          <p:nvPr/>
        </p:nvSpPr>
        <p:spPr>
          <a:xfrm>
            <a:off x="3827096" y="2264751"/>
            <a:ext cx="306416" cy="30605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6382" h="605663">
                <a:moveTo>
                  <a:pt x="303279" y="208701"/>
                </a:moveTo>
                <a:cubicBezTo>
                  <a:pt x="252219" y="208701"/>
                  <a:pt x="210907" y="250140"/>
                  <a:pt x="210907" y="300943"/>
                </a:cubicBezTo>
                <a:cubicBezTo>
                  <a:pt x="210907" y="351838"/>
                  <a:pt x="252405" y="393092"/>
                  <a:pt x="303279" y="393092"/>
                </a:cubicBezTo>
                <a:cubicBezTo>
                  <a:pt x="354153" y="393092"/>
                  <a:pt x="395558" y="351746"/>
                  <a:pt x="395558" y="300943"/>
                </a:cubicBezTo>
                <a:cubicBezTo>
                  <a:pt x="395558" y="249955"/>
                  <a:pt x="354246" y="208701"/>
                  <a:pt x="303279" y="208701"/>
                </a:cubicBezTo>
                <a:close/>
                <a:moveTo>
                  <a:pt x="303279" y="158176"/>
                </a:moveTo>
                <a:cubicBezTo>
                  <a:pt x="382097" y="158176"/>
                  <a:pt x="446339" y="222143"/>
                  <a:pt x="446339" y="301036"/>
                </a:cubicBezTo>
                <a:cubicBezTo>
                  <a:pt x="446339" y="379928"/>
                  <a:pt x="382190" y="443895"/>
                  <a:pt x="303279" y="443895"/>
                </a:cubicBezTo>
                <a:cubicBezTo>
                  <a:pt x="224276" y="443895"/>
                  <a:pt x="160126" y="379743"/>
                  <a:pt x="160126" y="301036"/>
                </a:cubicBezTo>
                <a:cubicBezTo>
                  <a:pt x="160126" y="222143"/>
                  <a:pt x="224369" y="158176"/>
                  <a:pt x="303279" y="158176"/>
                </a:cubicBezTo>
                <a:close/>
                <a:moveTo>
                  <a:pt x="303301" y="60649"/>
                </a:moveTo>
                <a:lnTo>
                  <a:pt x="240162" y="123685"/>
                </a:lnTo>
                <a:cubicBezTo>
                  <a:pt x="234962" y="128876"/>
                  <a:pt x="228463" y="131472"/>
                  <a:pt x="222056" y="131472"/>
                </a:cubicBezTo>
                <a:lnTo>
                  <a:pt x="131711" y="131472"/>
                </a:lnTo>
                <a:lnTo>
                  <a:pt x="131711" y="221669"/>
                </a:lnTo>
                <a:cubicBezTo>
                  <a:pt x="131711" y="228066"/>
                  <a:pt x="129111" y="234555"/>
                  <a:pt x="123911" y="239746"/>
                </a:cubicBezTo>
                <a:lnTo>
                  <a:pt x="60586" y="302875"/>
                </a:lnTo>
                <a:lnTo>
                  <a:pt x="123725" y="365911"/>
                </a:lnTo>
                <a:cubicBezTo>
                  <a:pt x="128925" y="371102"/>
                  <a:pt x="131525" y="377498"/>
                  <a:pt x="131525" y="383987"/>
                </a:cubicBezTo>
                <a:lnTo>
                  <a:pt x="131525" y="474184"/>
                </a:lnTo>
                <a:lnTo>
                  <a:pt x="221963" y="474184"/>
                </a:lnTo>
                <a:cubicBezTo>
                  <a:pt x="228370" y="474184"/>
                  <a:pt x="234777" y="476780"/>
                  <a:pt x="239976" y="481971"/>
                </a:cubicBezTo>
                <a:lnTo>
                  <a:pt x="303301" y="545100"/>
                </a:lnTo>
                <a:lnTo>
                  <a:pt x="366441" y="482064"/>
                </a:lnTo>
                <a:cubicBezTo>
                  <a:pt x="371641" y="476872"/>
                  <a:pt x="378047" y="474277"/>
                  <a:pt x="384454" y="474277"/>
                </a:cubicBezTo>
                <a:lnTo>
                  <a:pt x="474892" y="474277"/>
                </a:lnTo>
                <a:lnTo>
                  <a:pt x="474892" y="384080"/>
                </a:lnTo>
                <a:cubicBezTo>
                  <a:pt x="474892" y="377683"/>
                  <a:pt x="477492" y="371194"/>
                  <a:pt x="482692" y="366003"/>
                </a:cubicBezTo>
                <a:lnTo>
                  <a:pt x="545924" y="302875"/>
                </a:lnTo>
                <a:lnTo>
                  <a:pt x="482784" y="239839"/>
                </a:lnTo>
                <a:cubicBezTo>
                  <a:pt x="477585" y="234647"/>
                  <a:pt x="474985" y="228251"/>
                  <a:pt x="474985" y="221762"/>
                </a:cubicBezTo>
                <a:lnTo>
                  <a:pt x="474985" y="131565"/>
                </a:lnTo>
                <a:lnTo>
                  <a:pt x="384640" y="131565"/>
                </a:lnTo>
                <a:cubicBezTo>
                  <a:pt x="378140" y="131565"/>
                  <a:pt x="371733" y="128969"/>
                  <a:pt x="366534" y="123778"/>
                </a:cubicBezTo>
                <a:close/>
                <a:moveTo>
                  <a:pt x="303290" y="0"/>
                </a:moveTo>
                <a:cubicBezTo>
                  <a:pt x="309755" y="0"/>
                  <a:pt x="316208" y="2573"/>
                  <a:pt x="321315" y="7718"/>
                </a:cubicBezTo>
                <a:lnTo>
                  <a:pt x="394854" y="81136"/>
                </a:lnTo>
                <a:lnTo>
                  <a:pt x="499405" y="81136"/>
                </a:lnTo>
                <a:cubicBezTo>
                  <a:pt x="513611" y="81136"/>
                  <a:pt x="525218" y="92723"/>
                  <a:pt x="525218" y="106999"/>
                </a:cubicBezTo>
                <a:lnTo>
                  <a:pt x="525218" y="211380"/>
                </a:lnTo>
                <a:lnTo>
                  <a:pt x="598757" y="284798"/>
                </a:lnTo>
                <a:cubicBezTo>
                  <a:pt x="608785" y="294810"/>
                  <a:pt x="609063" y="310754"/>
                  <a:pt x="598757" y="320951"/>
                </a:cubicBezTo>
                <a:lnTo>
                  <a:pt x="525218" y="394369"/>
                </a:lnTo>
                <a:lnTo>
                  <a:pt x="525218" y="498657"/>
                </a:lnTo>
                <a:cubicBezTo>
                  <a:pt x="525218" y="512840"/>
                  <a:pt x="513611" y="524520"/>
                  <a:pt x="499405" y="524520"/>
                </a:cubicBezTo>
                <a:lnTo>
                  <a:pt x="394854" y="524520"/>
                </a:lnTo>
                <a:lnTo>
                  <a:pt x="321315" y="597939"/>
                </a:lnTo>
                <a:cubicBezTo>
                  <a:pt x="310358" y="608877"/>
                  <a:pt x="294852" y="607579"/>
                  <a:pt x="285195" y="597939"/>
                </a:cubicBezTo>
                <a:lnTo>
                  <a:pt x="211656" y="524520"/>
                </a:lnTo>
                <a:lnTo>
                  <a:pt x="107198" y="524520"/>
                </a:lnTo>
                <a:cubicBezTo>
                  <a:pt x="92898" y="524520"/>
                  <a:pt x="81292" y="512840"/>
                  <a:pt x="81292" y="498657"/>
                </a:cubicBezTo>
                <a:lnTo>
                  <a:pt x="81292" y="394369"/>
                </a:lnTo>
                <a:lnTo>
                  <a:pt x="7660" y="320951"/>
                </a:lnTo>
                <a:cubicBezTo>
                  <a:pt x="-2368" y="310939"/>
                  <a:pt x="-2739" y="295180"/>
                  <a:pt x="7660" y="284798"/>
                </a:cubicBezTo>
                <a:lnTo>
                  <a:pt x="81199" y="211380"/>
                </a:lnTo>
                <a:lnTo>
                  <a:pt x="81199" y="107092"/>
                </a:lnTo>
                <a:cubicBezTo>
                  <a:pt x="81199" y="92909"/>
                  <a:pt x="92806" y="81229"/>
                  <a:pt x="107012" y="81229"/>
                </a:cubicBezTo>
                <a:lnTo>
                  <a:pt x="211656" y="81229"/>
                </a:lnTo>
                <a:lnTo>
                  <a:pt x="285195" y="7718"/>
                </a:lnTo>
                <a:cubicBezTo>
                  <a:pt x="290349" y="2573"/>
                  <a:pt x="296825" y="0"/>
                  <a:pt x="3032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33" name="椭圆 28"/>
          <p:cNvSpPr/>
          <p:nvPr/>
        </p:nvSpPr>
        <p:spPr>
          <a:xfrm>
            <a:off x="5010489" y="2308200"/>
            <a:ext cx="306416" cy="219155"/>
          </a:xfrm>
          <a:custGeom>
            <a:avLst/>
            <a:gdLst>
              <a:gd name="connsiteX0" fmla="*/ 392255 w 606573"/>
              <a:gd name="connsiteY0" fmla="*/ 160452 h 433836"/>
              <a:gd name="connsiteX1" fmla="*/ 407034 w 606573"/>
              <a:gd name="connsiteY1" fmla="*/ 166594 h 433836"/>
              <a:gd name="connsiteX2" fmla="*/ 407034 w 606573"/>
              <a:gd name="connsiteY2" fmla="*/ 196109 h 433836"/>
              <a:gd name="connsiteX3" fmla="*/ 277772 w 606573"/>
              <a:gd name="connsiteY3" fmla="*/ 325177 h 433836"/>
              <a:gd name="connsiteX4" fmla="*/ 262992 w 606573"/>
              <a:gd name="connsiteY4" fmla="*/ 331319 h 433836"/>
              <a:gd name="connsiteX5" fmla="*/ 248138 w 606573"/>
              <a:gd name="connsiteY5" fmla="*/ 325177 h 433836"/>
              <a:gd name="connsiteX6" fmla="*/ 189096 w 606573"/>
              <a:gd name="connsiteY6" fmla="*/ 266223 h 433836"/>
              <a:gd name="connsiteX7" fmla="*/ 189096 w 606573"/>
              <a:gd name="connsiteY7" fmla="*/ 236709 h 433836"/>
              <a:gd name="connsiteX8" fmla="*/ 203950 w 606573"/>
              <a:gd name="connsiteY8" fmla="*/ 230567 h 433836"/>
              <a:gd name="connsiteX9" fmla="*/ 218729 w 606573"/>
              <a:gd name="connsiteY9" fmla="*/ 236709 h 433836"/>
              <a:gd name="connsiteX10" fmla="*/ 262992 w 606573"/>
              <a:gd name="connsiteY10" fmla="*/ 280905 h 433836"/>
              <a:gd name="connsiteX11" fmla="*/ 377476 w 606573"/>
              <a:gd name="connsiteY11" fmla="*/ 166594 h 433836"/>
              <a:gd name="connsiteX12" fmla="*/ 392255 w 606573"/>
              <a:gd name="connsiteY12" fmla="*/ 160452 h 433836"/>
              <a:gd name="connsiteX13" fmla="*/ 392252 w 606573"/>
              <a:gd name="connsiteY13" fmla="*/ 159881 h 433836"/>
              <a:gd name="connsiteX14" fmla="*/ 377121 w 606573"/>
              <a:gd name="connsiteY14" fmla="*/ 166174 h 433836"/>
              <a:gd name="connsiteX15" fmla="*/ 262983 w 606573"/>
              <a:gd name="connsiteY15" fmla="*/ 280111 h 433836"/>
              <a:gd name="connsiteX16" fmla="*/ 219084 w 606573"/>
              <a:gd name="connsiteY16" fmla="*/ 236289 h 433836"/>
              <a:gd name="connsiteX17" fmla="*/ 188767 w 606573"/>
              <a:gd name="connsiteY17" fmla="*/ 236289 h 433836"/>
              <a:gd name="connsiteX18" fmla="*/ 188767 w 606573"/>
              <a:gd name="connsiteY18" fmla="*/ 266552 h 433836"/>
              <a:gd name="connsiteX19" fmla="*/ 247825 w 606573"/>
              <a:gd name="connsiteY19" fmla="*/ 325506 h 433836"/>
              <a:gd name="connsiteX20" fmla="*/ 262983 w 606573"/>
              <a:gd name="connsiteY20" fmla="*/ 331798 h 433836"/>
              <a:gd name="connsiteX21" fmla="*/ 278141 w 606573"/>
              <a:gd name="connsiteY21" fmla="*/ 325506 h 433836"/>
              <a:gd name="connsiteX22" fmla="*/ 407438 w 606573"/>
              <a:gd name="connsiteY22" fmla="*/ 196437 h 433836"/>
              <a:gd name="connsiteX23" fmla="*/ 407438 w 606573"/>
              <a:gd name="connsiteY23" fmla="*/ 166174 h 433836"/>
              <a:gd name="connsiteX24" fmla="*/ 392252 w 606573"/>
              <a:gd name="connsiteY24" fmla="*/ 159881 h 433836"/>
              <a:gd name="connsiteX25" fmla="*/ 392255 w 606573"/>
              <a:gd name="connsiteY25" fmla="*/ 159478 h 433836"/>
              <a:gd name="connsiteX26" fmla="*/ 407785 w 606573"/>
              <a:gd name="connsiteY26" fmla="*/ 165845 h 433836"/>
              <a:gd name="connsiteX27" fmla="*/ 407785 w 606573"/>
              <a:gd name="connsiteY27" fmla="*/ 196858 h 433836"/>
              <a:gd name="connsiteX28" fmla="*/ 278447 w 606573"/>
              <a:gd name="connsiteY28" fmla="*/ 325926 h 433836"/>
              <a:gd name="connsiteX29" fmla="*/ 262992 w 606573"/>
              <a:gd name="connsiteY29" fmla="*/ 332293 h 433836"/>
              <a:gd name="connsiteX30" fmla="*/ 247463 w 606573"/>
              <a:gd name="connsiteY30" fmla="*/ 325926 h 433836"/>
              <a:gd name="connsiteX31" fmla="*/ 188420 w 606573"/>
              <a:gd name="connsiteY31" fmla="*/ 266972 h 433836"/>
              <a:gd name="connsiteX32" fmla="*/ 188420 w 606573"/>
              <a:gd name="connsiteY32" fmla="*/ 235960 h 433836"/>
              <a:gd name="connsiteX33" fmla="*/ 203950 w 606573"/>
              <a:gd name="connsiteY33" fmla="*/ 229593 h 433836"/>
              <a:gd name="connsiteX34" fmla="*/ 219405 w 606573"/>
              <a:gd name="connsiteY34" fmla="*/ 235960 h 433836"/>
              <a:gd name="connsiteX35" fmla="*/ 262992 w 606573"/>
              <a:gd name="connsiteY35" fmla="*/ 279482 h 433836"/>
              <a:gd name="connsiteX36" fmla="*/ 376725 w 606573"/>
              <a:gd name="connsiteY36" fmla="*/ 165845 h 433836"/>
              <a:gd name="connsiteX37" fmla="*/ 392255 w 606573"/>
              <a:gd name="connsiteY37" fmla="*/ 159478 h 433836"/>
              <a:gd name="connsiteX38" fmla="*/ 368791 w 606573"/>
              <a:gd name="connsiteY38" fmla="*/ 43743 h 433836"/>
              <a:gd name="connsiteX39" fmla="*/ 271547 w 606573"/>
              <a:gd name="connsiteY39" fmla="*/ 96250 h 433836"/>
              <a:gd name="connsiteX40" fmla="*/ 258567 w 606573"/>
              <a:gd name="connsiteY40" fmla="*/ 103216 h 433836"/>
              <a:gd name="connsiteX41" fmla="*/ 249713 w 606573"/>
              <a:gd name="connsiteY41" fmla="*/ 100519 h 433836"/>
              <a:gd name="connsiteX42" fmla="*/ 199740 w 606573"/>
              <a:gd name="connsiteY42" fmla="*/ 84640 h 433836"/>
              <a:gd name="connsiteX43" fmla="*/ 196889 w 606573"/>
              <a:gd name="connsiteY43" fmla="*/ 84640 h 433836"/>
              <a:gd name="connsiteX44" fmla="*/ 129734 w 606573"/>
              <a:gd name="connsiteY44" fmla="*/ 112354 h 433836"/>
              <a:gd name="connsiteX45" fmla="*/ 101146 w 606573"/>
              <a:gd name="connsiteY45" fmla="*/ 179242 h 433836"/>
              <a:gd name="connsiteX46" fmla="*/ 102647 w 606573"/>
              <a:gd name="connsiteY46" fmla="*/ 196994 h 433836"/>
              <a:gd name="connsiteX47" fmla="*/ 94318 w 606573"/>
              <a:gd name="connsiteY47" fmla="*/ 213622 h 433836"/>
              <a:gd name="connsiteX48" fmla="*/ 43896 w 606573"/>
              <a:gd name="connsiteY48" fmla="*/ 296240 h 433836"/>
              <a:gd name="connsiteX49" fmla="*/ 71208 w 606573"/>
              <a:gd name="connsiteY49" fmla="*/ 362079 h 433836"/>
              <a:gd name="connsiteX50" fmla="*/ 138363 w 606573"/>
              <a:gd name="connsiteY50" fmla="*/ 390093 h 433836"/>
              <a:gd name="connsiteX51" fmla="*/ 465059 w 606573"/>
              <a:gd name="connsiteY51" fmla="*/ 390093 h 433836"/>
              <a:gd name="connsiteX52" fmla="*/ 534540 w 606573"/>
              <a:gd name="connsiteY52" fmla="*/ 361031 h 433836"/>
              <a:gd name="connsiteX53" fmla="*/ 562677 w 606573"/>
              <a:gd name="connsiteY53" fmla="*/ 292794 h 433836"/>
              <a:gd name="connsiteX54" fmla="*/ 542869 w 606573"/>
              <a:gd name="connsiteY54" fmla="*/ 234970 h 433836"/>
              <a:gd name="connsiteX55" fmla="*/ 493496 w 606573"/>
              <a:gd name="connsiteY55" fmla="*/ 200964 h 433836"/>
              <a:gd name="connsiteX56" fmla="*/ 482617 w 606573"/>
              <a:gd name="connsiteY56" fmla="*/ 182837 h 433836"/>
              <a:gd name="connsiteX57" fmla="*/ 484943 w 606573"/>
              <a:gd name="connsiteY57" fmla="*/ 159692 h 433836"/>
              <a:gd name="connsiteX58" fmla="*/ 368791 w 606573"/>
              <a:gd name="connsiteY58" fmla="*/ 43743 h 433836"/>
              <a:gd name="connsiteX59" fmla="*/ 368752 w 606573"/>
              <a:gd name="connsiteY59" fmla="*/ 43198 h 433836"/>
              <a:gd name="connsiteX60" fmla="*/ 485352 w 606573"/>
              <a:gd name="connsiteY60" fmla="*/ 159687 h 433836"/>
              <a:gd name="connsiteX61" fmla="*/ 483026 w 606573"/>
              <a:gd name="connsiteY61" fmla="*/ 182910 h 433836"/>
              <a:gd name="connsiteX62" fmla="*/ 493605 w 606573"/>
              <a:gd name="connsiteY62" fmla="*/ 200514 h 433836"/>
              <a:gd name="connsiteX63" fmla="*/ 543239 w 606573"/>
              <a:gd name="connsiteY63" fmla="*/ 234721 h 433836"/>
              <a:gd name="connsiteX64" fmla="*/ 544806 w 606573"/>
              <a:gd name="connsiteY64" fmla="*/ 237624 h 433836"/>
              <a:gd name="connsiteX65" fmla="*/ 562649 w 606573"/>
              <a:gd name="connsiteY65" fmla="*/ 289854 h 433836"/>
              <a:gd name="connsiteX66" fmla="*/ 563160 w 606573"/>
              <a:gd name="connsiteY66" fmla="*/ 292806 h 433836"/>
              <a:gd name="connsiteX67" fmla="*/ 465018 w 606573"/>
              <a:gd name="connsiteY67" fmla="*/ 390567 h 433836"/>
              <a:gd name="connsiteX68" fmla="*/ 138329 w 606573"/>
              <a:gd name="connsiteY68" fmla="*/ 390567 h 433836"/>
              <a:gd name="connsiteX69" fmla="*/ 43338 w 606573"/>
              <a:gd name="connsiteY69" fmla="*/ 296252 h 433836"/>
              <a:gd name="connsiteX70" fmla="*/ 94060 w 606573"/>
              <a:gd name="connsiteY70" fmla="*/ 213174 h 433836"/>
              <a:gd name="connsiteX71" fmla="*/ 102163 w 606573"/>
              <a:gd name="connsiteY71" fmla="*/ 197068 h 433836"/>
              <a:gd name="connsiteX72" fmla="*/ 100663 w 606573"/>
              <a:gd name="connsiteY72" fmla="*/ 179239 h 433836"/>
              <a:gd name="connsiteX73" fmla="*/ 196854 w 606573"/>
              <a:gd name="connsiteY73" fmla="*/ 84100 h 433836"/>
              <a:gd name="connsiteX74" fmla="*/ 199705 w 606573"/>
              <a:gd name="connsiteY74" fmla="*/ 84100 h 433836"/>
              <a:gd name="connsiteX75" fmla="*/ 249976 w 606573"/>
              <a:gd name="connsiteY75" fmla="*/ 100057 h 433836"/>
              <a:gd name="connsiteX76" fmla="*/ 258530 w 606573"/>
              <a:gd name="connsiteY76" fmla="*/ 102678 h 433836"/>
              <a:gd name="connsiteX77" fmla="*/ 271060 w 606573"/>
              <a:gd name="connsiteY77" fmla="*/ 95936 h 433836"/>
              <a:gd name="connsiteX78" fmla="*/ 312393 w 606573"/>
              <a:gd name="connsiteY78" fmla="*/ 57684 h 433836"/>
              <a:gd name="connsiteX79" fmla="*/ 317254 w 606573"/>
              <a:gd name="connsiteY79" fmla="*/ 55742 h 433836"/>
              <a:gd name="connsiteX80" fmla="*/ 365369 w 606573"/>
              <a:gd name="connsiteY80" fmla="*/ 43631 h 433836"/>
              <a:gd name="connsiteX81" fmla="*/ 368791 w 606573"/>
              <a:gd name="connsiteY81" fmla="*/ 42769 h 433836"/>
              <a:gd name="connsiteX82" fmla="*/ 365369 w 606573"/>
              <a:gd name="connsiteY82" fmla="*/ 43631 h 433836"/>
              <a:gd name="connsiteX83" fmla="*/ 339169 w 606573"/>
              <a:gd name="connsiteY83" fmla="*/ 46982 h 433836"/>
              <a:gd name="connsiteX84" fmla="*/ 317254 w 606573"/>
              <a:gd name="connsiteY84" fmla="*/ 55742 h 433836"/>
              <a:gd name="connsiteX85" fmla="*/ 313032 w 606573"/>
              <a:gd name="connsiteY85" fmla="*/ 56804 h 433836"/>
              <a:gd name="connsiteX86" fmla="*/ 270722 w 606573"/>
              <a:gd name="connsiteY86" fmla="*/ 95726 h 433836"/>
              <a:gd name="connsiteX87" fmla="*/ 258567 w 606573"/>
              <a:gd name="connsiteY87" fmla="*/ 102242 h 433836"/>
              <a:gd name="connsiteX88" fmla="*/ 250238 w 606573"/>
              <a:gd name="connsiteY88" fmla="*/ 99695 h 433836"/>
              <a:gd name="connsiteX89" fmla="*/ 199740 w 606573"/>
              <a:gd name="connsiteY89" fmla="*/ 83666 h 433836"/>
              <a:gd name="connsiteX90" fmla="*/ 196889 w 606573"/>
              <a:gd name="connsiteY90" fmla="*/ 83591 h 433836"/>
              <a:gd name="connsiteX91" fmla="*/ 129059 w 606573"/>
              <a:gd name="connsiteY91" fmla="*/ 111680 h 433836"/>
              <a:gd name="connsiteX92" fmla="*/ 100171 w 606573"/>
              <a:gd name="connsiteY92" fmla="*/ 179242 h 433836"/>
              <a:gd name="connsiteX93" fmla="*/ 101671 w 606573"/>
              <a:gd name="connsiteY93" fmla="*/ 197144 h 433836"/>
              <a:gd name="connsiteX94" fmla="*/ 93868 w 606573"/>
              <a:gd name="connsiteY94" fmla="*/ 212723 h 433836"/>
              <a:gd name="connsiteX95" fmla="*/ 42845 w 606573"/>
              <a:gd name="connsiteY95" fmla="*/ 296240 h 433836"/>
              <a:gd name="connsiteX96" fmla="*/ 70533 w 606573"/>
              <a:gd name="connsiteY96" fmla="*/ 362753 h 433836"/>
              <a:gd name="connsiteX97" fmla="*/ 138363 w 606573"/>
              <a:gd name="connsiteY97" fmla="*/ 391067 h 433836"/>
              <a:gd name="connsiteX98" fmla="*/ 465059 w 606573"/>
              <a:gd name="connsiteY98" fmla="*/ 391067 h 433836"/>
              <a:gd name="connsiteX99" fmla="*/ 535290 w 606573"/>
              <a:gd name="connsiteY99" fmla="*/ 361780 h 433836"/>
              <a:gd name="connsiteX100" fmla="*/ 563653 w 606573"/>
              <a:gd name="connsiteY100" fmla="*/ 292794 h 433836"/>
              <a:gd name="connsiteX101" fmla="*/ 562649 w 606573"/>
              <a:gd name="connsiteY101" fmla="*/ 289854 h 433836"/>
              <a:gd name="connsiteX102" fmla="*/ 557758 w 606573"/>
              <a:gd name="connsiteY102" fmla="*/ 261625 h 433836"/>
              <a:gd name="connsiteX103" fmla="*/ 544806 w 606573"/>
              <a:gd name="connsiteY103" fmla="*/ 237624 h 433836"/>
              <a:gd name="connsiteX104" fmla="*/ 543694 w 606573"/>
              <a:gd name="connsiteY104" fmla="*/ 234370 h 433836"/>
              <a:gd name="connsiteX105" fmla="*/ 493797 w 606573"/>
              <a:gd name="connsiteY105" fmla="*/ 199990 h 433836"/>
              <a:gd name="connsiteX106" fmla="*/ 483592 w 606573"/>
              <a:gd name="connsiteY106" fmla="*/ 182987 h 433836"/>
              <a:gd name="connsiteX107" fmla="*/ 485918 w 606573"/>
              <a:gd name="connsiteY107" fmla="*/ 159692 h 433836"/>
              <a:gd name="connsiteX108" fmla="*/ 368791 w 606573"/>
              <a:gd name="connsiteY108" fmla="*/ 42769 h 433836"/>
              <a:gd name="connsiteX109" fmla="*/ 368791 w 606573"/>
              <a:gd name="connsiteY109" fmla="*/ 974 h 433836"/>
              <a:gd name="connsiteX110" fmla="*/ 430693 w 606573"/>
              <a:gd name="connsiteY110" fmla="*/ 13482 h 433836"/>
              <a:gd name="connsiteX111" fmla="*/ 481191 w 606573"/>
              <a:gd name="connsiteY111" fmla="*/ 47488 h 433836"/>
              <a:gd name="connsiteX112" fmla="*/ 515256 w 606573"/>
              <a:gd name="connsiteY112" fmla="*/ 97898 h 433836"/>
              <a:gd name="connsiteX113" fmla="*/ 527787 w 606573"/>
              <a:gd name="connsiteY113" fmla="*/ 159692 h 433836"/>
              <a:gd name="connsiteX114" fmla="*/ 527562 w 606573"/>
              <a:gd name="connsiteY114" fmla="*/ 168156 h 433836"/>
              <a:gd name="connsiteX115" fmla="*/ 527562 w 606573"/>
              <a:gd name="connsiteY115" fmla="*/ 168456 h 433836"/>
              <a:gd name="connsiteX116" fmla="*/ 527787 w 606573"/>
              <a:gd name="connsiteY116" fmla="*/ 168606 h 433836"/>
              <a:gd name="connsiteX117" fmla="*/ 545495 w 606573"/>
              <a:gd name="connsiteY117" fmla="*/ 179017 h 433836"/>
              <a:gd name="connsiteX118" fmla="*/ 576934 w 606573"/>
              <a:gd name="connsiteY118" fmla="*/ 209053 h 433836"/>
              <a:gd name="connsiteX119" fmla="*/ 597793 w 606573"/>
              <a:gd name="connsiteY119" fmla="*/ 247703 h 433836"/>
              <a:gd name="connsiteX120" fmla="*/ 605521 w 606573"/>
              <a:gd name="connsiteY120" fmla="*/ 292495 h 433836"/>
              <a:gd name="connsiteX121" fmla="*/ 594717 w 606573"/>
              <a:gd name="connsiteY121" fmla="*/ 346874 h 433836"/>
              <a:gd name="connsiteX122" fmla="*/ 565003 w 606573"/>
              <a:gd name="connsiteY122" fmla="*/ 391216 h 433836"/>
              <a:gd name="connsiteX123" fmla="*/ 520133 w 606573"/>
              <a:gd name="connsiteY123" fmla="*/ 421627 h 433836"/>
              <a:gd name="connsiteX124" fmla="*/ 465059 w 606573"/>
              <a:gd name="connsiteY124" fmla="*/ 432862 h 433836"/>
              <a:gd name="connsiteX125" fmla="*/ 138363 w 606573"/>
              <a:gd name="connsiteY125" fmla="*/ 432862 h 433836"/>
              <a:gd name="connsiteX126" fmla="*/ 84714 w 606573"/>
              <a:gd name="connsiteY126" fmla="*/ 421852 h 433836"/>
              <a:gd name="connsiteX127" fmla="*/ 40894 w 606573"/>
              <a:gd name="connsiteY127" fmla="*/ 392265 h 433836"/>
              <a:gd name="connsiteX128" fmla="*/ 11706 w 606573"/>
              <a:gd name="connsiteY128" fmla="*/ 349046 h 433836"/>
              <a:gd name="connsiteX129" fmla="*/ 976 w 606573"/>
              <a:gd name="connsiteY129" fmla="*/ 296090 h 433836"/>
              <a:gd name="connsiteX130" fmla="*/ 21536 w 606573"/>
              <a:gd name="connsiteY130" fmla="*/ 224708 h 433836"/>
              <a:gd name="connsiteX131" fmla="*/ 58227 w 606573"/>
              <a:gd name="connsiteY131" fmla="*/ 185684 h 433836"/>
              <a:gd name="connsiteX132" fmla="*/ 58377 w 606573"/>
              <a:gd name="connsiteY132" fmla="*/ 185534 h 433836"/>
              <a:gd name="connsiteX133" fmla="*/ 58377 w 606573"/>
              <a:gd name="connsiteY133" fmla="*/ 185234 h 433836"/>
              <a:gd name="connsiteX134" fmla="*/ 58302 w 606573"/>
              <a:gd name="connsiteY134" fmla="*/ 178867 h 433836"/>
              <a:gd name="connsiteX135" fmla="*/ 69707 w 606573"/>
              <a:gd name="connsiteY135" fmla="*/ 125387 h 433836"/>
              <a:gd name="connsiteX136" fmla="*/ 99646 w 606573"/>
              <a:gd name="connsiteY136" fmla="*/ 81943 h 433836"/>
              <a:gd name="connsiteX137" fmla="*/ 143390 w 606573"/>
              <a:gd name="connsiteY137" fmla="*/ 52657 h 433836"/>
              <a:gd name="connsiteX138" fmla="*/ 196889 w 606573"/>
              <a:gd name="connsiteY138" fmla="*/ 41796 h 433836"/>
              <a:gd name="connsiteX139" fmla="*/ 201016 w 606573"/>
              <a:gd name="connsiteY139" fmla="*/ 41871 h 433836"/>
              <a:gd name="connsiteX140" fmla="*/ 250838 w 606573"/>
              <a:gd name="connsiteY140" fmla="*/ 52731 h 433836"/>
              <a:gd name="connsiteX141" fmla="*/ 251138 w 606573"/>
              <a:gd name="connsiteY141" fmla="*/ 52881 h 433836"/>
              <a:gd name="connsiteX142" fmla="*/ 251438 w 606573"/>
              <a:gd name="connsiteY142" fmla="*/ 52657 h 433836"/>
              <a:gd name="connsiteX143" fmla="*/ 291956 w 606573"/>
              <a:gd name="connsiteY143" fmla="*/ 20673 h 433836"/>
              <a:gd name="connsiteX144" fmla="*/ 368791 w 606573"/>
              <a:gd name="connsiteY144" fmla="*/ 974 h 433836"/>
              <a:gd name="connsiteX145" fmla="*/ 368752 w 606573"/>
              <a:gd name="connsiteY145" fmla="*/ 423 h 433836"/>
              <a:gd name="connsiteX146" fmla="*/ 291694 w 606573"/>
              <a:gd name="connsiteY146" fmla="*/ 20275 h 433836"/>
              <a:gd name="connsiteX147" fmla="*/ 251027 w 606573"/>
              <a:gd name="connsiteY147" fmla="*/ 52262 h 433836"/>
              <a:gd name="connsiteX148" fmla="*/ 200980 w 606573"/>
              <a:gd name="connsiteY148" fmla="*/ 41400 h 433836"/>
              <a:gd name="connsiteX149" fmla="*/ 196854 w 606573"/>
              <a:gd name="connsiteY149" fmla="*/ 41325 h 433836"/>
              <a:gd name="connsiteX150" fmla="*/ 143206 w 606573"/>
              <a:gd name="connsiteY150" fmla="*/ 52187 h 433836"/>
              <a:gd name="connsiteX151" fmla="*/ 99237 w 606573"/>
              <a:gd name="connsiteY151" fmla="*/ 81553 h 433836"/>
              <a:gd name="connsiteX152" fmla="*/ 69224 w 606573"/>
              <a:gd name="connsiteY152" fmla="*/ 125152 h 433836"/>
              <a:gd name="connsiteX153" fmla="*/ 57744 w 606573"/>
              <a:gd name="connsiteY153" fmla="*/ 178864 h 433836"/>
              <a:gd name="connsiteX154" fmla="*/ 57894 w 606573"/>
              <a:gd name="connsiteY154" fmla="*/ 185232 h 433836"/>
              <a:gd name="connsiteX155" fmla="*/ 21054 w 606573"/>
              <a:gd name="connsiteY155" fmla="*/ 224411 h 433836"/>
              <a:gd name="connsiteX156" fmla="*/ 495 w 606573"/>
              <a:gd name="connsiteY156" fmla="*/ 296102 h 433836"/>
              <a:gd name="connsiteX157" fmla="*/ 11225 w 606573"/>
              <a:gd name="connsiteY157" fmla="*/ 349290 h 433836"/>
              <a:gd name="connsiteX158" fmla="*/ 40487 w 606573"/>
              <a:gd name="connsiteY158" fmla="*/ 392590 h 433836"/>
              <a:gd name="connsiteX159" fmla="*/ 84456 w 606573"/>
              <a:gd name="connsiteY159" fmla="*/ 422405 h 433836"/>
              <a:gd name="connsiteX160" fmla="*/ 138329 w 606573"/>
              <a:gd name="connsiteY160" fmla="*/ 433342 h 433836"/>
              <a:gd name="connsiteX161" fmla="*/ 465018 w 606573"/>
              <a:gd name="connsiteY161" fmla="*/ 433342 h 433836"/>
              <a:gd name="connsiteX162" fmla="*/ 520241 w 606573"/>
              <a:gd name="connsiteY162" fmla="*/ 422105 h 433836"/>
              <a:gd name="connsiteX163" fmla="*/ 565261 w 606573"/>
              <a:gd name="connsiteY163" fmla="*/ 391541 h 433836"/>
              <a:gd name="connsiteX164" fmla="*/ 595198 w 606573"/>
              <a:gd name="connsiteY164" fmla="*/ 347118 h 433836"/>
              <a:gd name="connsiteX165" fmla="*/ 606003 w 606573"/>
              <a:gd name="connsiteY165" fmla="*/ 292507 h 433836"/>
              <a:gd name="connsiteX166" fmla="*/ 598200 w 606573"/>
              <a:gd name="connsiteY166" fmla="*/ 247559 h 433836"/>
              <a:gd name="connsiteX167" fmla="*/ 577266 w 606573"/>
              <a:gd name="connsiteY167" fmla="*/ 208755 h 433836"/>
              <a:gd name="connsiteX168" fmla="*/ 545752 w 606573"/>
              <a:gd name="connsiteY168" fmla="*/ 178640 h 433836"/>
              <a:gd name="connsiteX169" fmla="*/ 527970 w 606573"/>
              <a:gd name="connsiteY169" fmla="*/ 168152 h 433836"/>
              <a:gd name="connsiteX170" fmla="*/ 528195 w 606573"/>
              <a:gd name="connsiteY170" fmla="*/ 159687 h 433836"/>
              <a:gd name="connsiteX171" fmla="*/ 515664 w 606573"/>
              <a:gd name="connsiteY171" fmla="*/ 97659 h 433836"/>
              <a:gd name="connsiteX172" fmla="*/ 481525 w 606573"/>
              <a:gd name="connsiteY172" fmla="*/ 47093 h 433836"/>
              <a:gd name="connsiteX173" fmla="*/ 430803 w 606573"/>
              <a:gd name="connsiteY173" fmla="*/ 13008 h 433836"/>
              <a:gd name="connsiteX174" fmla="*/ 368752 w 606573"/>
              <a:gd name="connsiteY174" fmla="*/ 423 h 433836"/>
              <a:gd name="connsiteX175" fmla="*/ 368791 w 606573"/>
              <a:gd name="connsiteY175" fmla="*/ 0 h 433836"/>
              <a:gd name="connsiteX176" fmla="*/ 431069 w 606573"/>
              <a:gd name="connsiteY176" fmla="*/ 12509 h 433836"/>
              <a:gd name="connsiteX177" fmla="*/ 481866 w 606573"/>
              <a:gd name="connsiteY177" fmla="*/ 46739 h 433836"/>
              <a:gd name="connsiteX178" fmla="*/ 516157 w 606573"/>
              <a:gd name="connsiteY178" fmla="*/ 97523 h 433836"/>
              <a:gd name="connsiteX179" fmla="*/ 528762 w 606573"/>
              <a:gd name="connsiteY179" fmla="*/ 159692 h 433836"/>
              <a:gd name="connsiteX180" fmla="*/ 528537 w 606573"/>
              <a:gd name="connsiteY180" fmla="*/ 167857 h 433836"/>
              <a:gd name="connsiteX181" fmla="*/ 546020 w 606573"/>
              <a:gd name="connsiteY181" fmla="*/ 178193 h 433836"/>
              <a:gd name="connsiteX182" fmla="*/ 577759 w 606573"/>
              <a:gd name="connsiteY182" fmla="*/ 208454 h 433836"/>
              <a:gd name="connsiteX183" fmla="*/ 598769 w 606573"/>
              <a:gd name="connsiteY183" fmla="*/ 247403 h 433836"/>
              <a:gd name="connsiteX184" fmla="*/ 606572 w 606573"/>
              <a:gd name="connsiteY184" fmla="*/ 292495 h 433836"/>
              <a:gd name="connsiteX185" fmla="*/ 595692 w 606573"/>
              <a:gd name="connsiteY185" fmla="*/ 347249 h 433836"/>
              <a:gd name="connsiteX186" fmla="*/ 565679 w 606573"/>
              <a:gd name="connsiteY186" fmla="*/ 391891 h 433836"/>
              <a:gd name="connsiteX187" fmla="*/ 520509 w 606573"/>
              <a:gd name="connsiteY187" fmla="*/ 422526 h 433836"/>
              <a:gd name="connsiteX188" fmla="*/ 465059 w 606573"/>
              <a:gd name="connsiteY188" fmla="*/ 433836 h 433836"/>
              <a:gd name="connsiteX189" fmla="*/ 138363 w 606573"/>
              <a:gd name="connsiteY189" fmla="*/ 433836 h 433836"/>
              <a:gd name="connsiteX190" fmla="*/ 84264 w 606573"/>
              <a:gd name="connsiteY190" fmla="*/ 422825 h 433836"/>
              <a:gd name="connsiteX191" fmla="*/ 40144 w 606573"/>
              <a:gd name="connsiteY191" fmla="*/ 392939 h 433836"/>
              <a:gd name="connsiteX192" fmla="*/ 10806 w 606573"/>
              <a:gd name="connsiteY192" fmla="*/ 349496 h 433836"/>
              <a:gd name="connsiteX193" fmla="*/ 1 w 606573"/>
              <a:gd name="connsiteY193" fmla="*/ 296090 h 433836"/>
              <a:gd name="connsiteX194" fmla="*/ 20710 w 606573"/>
              <a:gd name="connsiteY194" fmla="*/ 224184 h 433836"/>
              <a:gd name="connsiteX195" fmla="*/ 57402 w 606573"/>
              <a:gd name="connsiteY195" fmla="*/ 185010 h 433836"/>
              <a:gd name="connsiteX196" fmla="*/ 57327 w 606573"/>
              <a:gd name="connsiteY196" fmla="*/ 178867 h 433836"/>
              <a:gd name="connsiteX197" fmla="*/ 68807 w 606573"/>
              <a:gd name="connsiteY197" fmla="*/ 125012 h 433836"/>
              <a:gd name="connsiteX198" fmla="*/ 98895 w 606573"/>
              <a:gd name="connsiteY198" fmla="*/ 81194 h 433836"/>
              <a:gd name="connsiteX199" fmla="*/ 143015 w 606573"/>
              <a:gd name="connsiteY199" fmla="*/ 51758 h 433836"/>
              <a:gd name="connsiteX200" fmla="*/ 196889 w 606573"/>
              <a:gd name="connsiteY200" fmla="*/ 40822 h 433836"/>
              <a:gd name="connsiteX201" fmla="*/ 201016 w 606573"/>
              <a:gd name="connsiteY201" fmla="*/ 40897 h 433836"/>
              <a:gd name="connsiteX202" fmla="*/ 250913 w 606573"/>
              <a:gd name="connsiteY202" fmla="*/ 51683 h 433836"/>
              <a:gd name="connsiteX203" fmla="*/ 291431 w 606573"/>
              <a:gd name="connsiteY203" fmla="*/ 19849 h 433836"/>
              <a:gd name="connsiteX204" fmla="*/ 368791 w 606573"/>
              <a:gd name="connsiteY204" fmla="*/ 0 h 43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606573" h="433836">
                <a:moveTo>
                  <a:pt x="392255" y="160452"/>
                </a:moveTo>
                <a:cubicBezTo>
                  <a:pt x="397807" y="160452"/>
                  <a:pt x="403058" y="162624"/>
                  <a:pt x="407034" y="166594"/>
                </a:cubicBezTo>
                <a:cubicBezTo>
                  <a:pt x="415212" y="174685"/>
                  <a:pt x="415212" y="187943"/>
                  <a:pt x="407034" y="196109"/>
                </a:cubicBezTo>
                <a:lnTo>
                  <a:pt x="277772" y="325177"/>
                </a:lnTo>
                <a:cubicBezTo>
                  <a:pt x="273795" y="329147"/>
                  <a:pt x="268544" y="331319"/>
                  <a:pt x="262992" y="331319"/>
                </a:cubicBezTo>
                <a:cubicBezTo>
                  <a:pt x="257366" y="331319"/>
                  <a:pt x="252114" y="329147"/>
                  <a:pt x="248138" y="325177"/>
                </a:cubicBezTo>
                <a:lnTo>
                  <a:pt x="189096" y="266223"/>
                </a:lnTo>
                <a:cubicBezTo>
                  <a:pt x="180993" y="258133"/>
                  <a:pt x="180993" y="244874"/>
                  <a:pt x="189096" y="236709"/>
                </a:cubicBezTo>
                <a:cubicBezTo>
                  <a:pt x="193072" y="232739"/>
                  <a:pt x="198323" y="230567"/>
                  <a:pt x="203950" y="230567"/>
                </a:cubicBezTo>
                <a:cubicBezTo>
                  <a:pt x="209502" y="230567"/>
                  <a:pt x="214753" y="232739"/>
                  <a:pt x="218729" y="236709"/>
                </a:cubicBezTo>
                <a:lnTo>
                  <a:pt x="262992" y="280905"/>
                </a:lnTo>
                <a:lnTo>
                  <a:pt x="377476" y="166594"/>
                </a:lnTo>
                <a:cubicBezTo>
                  <a:pt x="381377" y="162624"/>
                  <a:pt x="386628" y="160452"/>
                  <a:pt x="392255" y="160452"/>
                </a:cubicBezTo>
                <a:close/>
                <a:moveTo>
                  <a:pt x="392252" y="159881"/>
                </a:moveTo>
                <a:cubicBezTo>
                  <a:pt x="386764" y="159881"/>
                  <a:pt x="381286" y="161979"/>
                  <a:pt x="377121" y="166174"/>
                </a:cubicBezTo>
                <a:lnTo>
                  <a:pt x="262983" y="280111"/>
                </a:lnTo>
                <a:lnTo>
                  <a:pt x="219084" y="236289"/>
                </a:lnTo>
                <a:cubicBezTo>
                  <a:pt x="210679" y="227974"/>
                  <a:pt x="197096" y="227974"/>
                  <a:pt x="188767" y="236289"/>
                </a:cubicBezTo>
                <a:cubicBezTo>
                  <a:pt x="180362" y="244679"/>
                  <a:pt x="180362" y="258237"/>
                  <a:pt x="188767" y="266552"/>
                </a:cubicBezTo>
                <a:lnTo>
                  <a:pt x="247825" y="325506"/>
                </a:lnTo>
                <a:cubicBezTo>
                  <a:pt x="251952" y="329701"/>
                  <a:pt x="257505" y="331798"/>
                  <a:pt x="262983" y="331798"/>
                </a:cubicBezTo>
                <a:cubicBezTo>
                  <a:pt x="268461" y="331798"/>
                  <a:pt x="273939" y="329701"/>
                  <a:pt x="278141" y="325506"/>
                </a:cubicBezTo>
                <a:lnTo>
                  <a:pt x="407438" y="196437"/>
                </a:lnTo>
                <a:cubicBezTo>
                  <a:pt x="415768" y="188047"/>
                  <a:pt x="415768" y="174489"/>
                  <a:pt x="407438" y="166174"/>
                </a:cubicBezTo>
                <a:cubicBezTo>
                  <a:pt x="403236" y="161979"/>
                  <a:pt x="397739" y="159881"/>
                  <a:pt x="392252" y="159881"/>
                </a:cubicBezTo>
                <a:close/>
                <a:moveTo>
                  <a:pt x="392255" y="159478"/>
                </a:moveTo>
                <a:cubicBezTo>
                  <a:pt x="398107" y="159478"/>
                  <a:pt x="403583" y="161725"/>
                  <a:pt x="407785" y="165845"/>
                </a:cubicBezTo>
                <a:cubicBezTo>
                  <a:pt x="416262" y="174385"/>
                  <a:pt x="416262" y="188318"/>
                  <a:pt x="407785" y="196858"/>
                </a:cubicBezTo>
                <a:lnTo>
                  <a:pt x="278447" y="325926"/>
                </a:lnTo>
                <a:cubicBezTo>
                  <a:pt x="274321" y="330046"/>
                  <a:pt x="268844" y="332293"/>
                  <a:pt x="262992" y="332293"/>
                </a:cubicBezTo>
                <a:cubicBezTo>
                  <a:pt x="257141" y="332293"/>
                  <a:pt x="251589" y="330046"/>
                  <a:pt x="247463" y="325926"/>
                </a:cubicBezTo>
                <a:lnTo>
                  <a:pt x="188420" y="266972"/>
                </a:lnTo>
                <a:cubicBezTo>
                  <a:pt x="179868" y="258433"/>
                  <a:pt x="179868" y="244500"/>
                  <a:pt x="188420" y="235960"/>
                </a:cubicBezTo>
                <a:cubicBezTo>
                  <a:pt x="192547" y="231840"/>
                  <a:pt x="198098" y="229593"/>
                  <a:pt x="203950" y="229593"/>
                </a:cubicBezTo>
                <a:cubicBezTo>
                  <a:pt x="209802" y="229593"/>
                  <a:pt x="215278" y="231840"/>
                  <a:pt x="219405" y="235960"/>
                </a:cubicBezTo>
                <a:lnTo>
                  <a:pt x="262992" y="279482"/>
                </a:lnTo>
                <a:lnTo>
                  <a:pt x="376725" y="165845"/>
                </a:lnTo>
                <a:cubicBezTo>
                  <a:pt x="380852" y="161725"/>
                  <a:pt x="386403" y="159478"/>
                  <a:pt x="392255" y="159478"/>
                </a:cubicBezTo>
                <a:close/>
                <a:moveTo>
                  <a:pt x="368791" y="43743"/>
                </a:moveTo>
                <a:cubicBezTo>
                  <a:pt x="329473" y="43743"/>
                  <a:pt x="293082" y="63368"/>
                  <a:pt x="271547" y="96250"/>
                </a:cubicBezTo>
                <a:cubicBezTo>
                  <a:pt x="268696" y="100594"/>
                  <a:pt x="263819" y="103216"/>
                  <a:pt x="258567" y="103216"/>
                </a:cubicBezTo>
                <a:cubicBezTo>
                  <a:pt x="255415" y="103216"/>
                  <a:pt x="252339" y="102242"/>
                  <a:pt x="249713" y="100519"/>
                </a:cubicBezTo>
                <a:cubicBezTo>
                  <a:pt x="234856" y="90632"/>
                  <a:pt x="217598" y="85164"/>
                  <a:pt x="199740" y="84640"/>
                </a:cubicBezTo>
                <a:cubicBezTo>
                  <a:pt x="198765" y="84640"/>
                  <a:pt x="197864" y="84640"/>
                  <a:pt x="196889" y="84640"/>
                </a:cubicBezTo>
                <a:cubicBezTo>
                  <a:pt x="171753" y="84640"/>
                  <a:pt x="147892" y="94452"/>
                  <a:pt x="129734" y="112354"/>
                </a:cubicBezTo>
                <a:cubicBezTo>
                  <a:pt x="111501" y="130331"/>
                  <a:pt x="101371" y="154075"/>
                  <a:pt x="101146" y="179242"/>
                </a:cubicBezTo>
                <a:cubicBezTo>
                  <a:pt x="101146" y="185234"/>
                  <a:pt x="101596" y="191152"/>
                  <a:pt x="102647" y="196994"/>
                </a:cubicBezTo>
                <a:cubicBezTo>
                  <a:pt x="103847" y="203735"/>
                  <a:pt x="100471" y="210401"/>
                  <a:pt x="94318" y="213622"/>
                </a:cubicBezTo>
                <a:cubicBezTo>
                  <a:pt x="63329" y="229726"/>
                  <a:pt x="43971" y="261410"/>
                  <a:pt x="43896" y="296240"/>
                </a:cubicBezTo>
                <a:cubicBezTo>
                  <a:pt x="43746" y="320883"/>
                  <a:pt x="53500" y="344252"/>
                  <a:pt x="71208" y="362079"/>
                </a:cubicBezTo>
                <a:cubicBezTo>
                  <a:pt x="89216" y="380131"/>
                  <a:pt x="113077" y="390093"/>
                  <a:pt x="138363" y="390093"/>
                </a:cubicBezTo>
                <a:lnTo>
                  <a:pt x="465059" y="390093"/>
                </a:lnTo>
                <a:cubicBezTo>
                  <a:pt x="491245" y="390093"/>
                  <a:pt x="515931" y="379756"/>
                  <a:pt x="534540" y="361031"/>
                </a:cubicBezTo>
                <a:cubicBezTo>
                  <a:pt x="552848" y="342605"/>
                  <a:pt x="562827" y="318411"/>
                  <a:pt x="562677" y="292794"/>
                </a:cubicBezTo>
                <a:cubicBezTo>
                  <a:pt x="562527" y="271747"/>
                  <a:pt x="555699" y="251748"/>
                  <a:pt x="542869" y="234970"/>
                </a:cubicBezTo>
                <a:cubicBezTo>
                  <a:pt x="530488" y="218791"/>
                  <a:pt x="512930" y="206731"/>
                  <a:pt x="493496" y="200964"/>
                </a:cubicBezTo>
                <a:cubicBezTo>
                  <a:pt x="485768" y="198717"/>
                  <a:pt x="480966" y="190702"/>
                  <a:pt x="482617" y="182837"/>
                </a:cubicBezTo>
                <a:cubicBezTo>
                  <a:pt x="484117" y="175197"/>
                  <a:pt x="484943" y="167482"/>
                  <a:pt x="484943" y="159692"/>
                </a:cubicBezTo>
                <a:cubicBezTo>
                  <a:pt x="484943" y="95800"/>
                  <a:pt x="432794" y="43743"/>
                  <a:pt x="368791" y="43743"/>
                </a:cubicBezTo>
                <a:close/>
                <a:moveTo>
                  <a:pt x="368752" y="43198"/>
                </a:moveTo>
                <a:cubicBezTo>
                  <a:pt x="433129" y="43198"/>
                  <a:pt x="485352" y="95337"/>
                  <a:pt x="485352" y="159687"/>
                </a:cubicBezTo>
                <a:cubicBezTo>
                  <a:pt x="485352" y="167628"/>
                  <a:pt x="484526" y="175418"/>
                  <a:pt x="483026" y="182910"/>
                </a:cubicBezTo>
                <a:cubicBezTo>
                  <a:pt x="481450" y="190626"/>
                  <a:pt x="486027" y="198267"/>
                  <a:pt x="493605" y="200514"/>
                </a:cubicBezTo>
                <a:cubicBezTo>
                  <a:pt x="513601" y="206432"/>
                  <a:pt x="530896" y="218587"/>
                  <a:pt x="543239" y="234721"/>
                </a:cubicBezTo>
                <a:lnTo>
                  <a:pt x="544806" y="237624"/>
                </a:lnTo>
                <a:lnTo>
                  <a:pt x="562649" y="289854"/>
                </a:lnTo>
                <a:lnTo>
                  <a:pt x="563160" y="292806"/>
                </a:lnTo>
                <a:cubicBezTo>
                  <a:pt x="563535" y="346593"/>
                  <a:pt x="518891" y="390567"/>
                  <a:pt x="465018" y="390567"/>
                </a:cubicBezTo>
                <a:lnTo>
                  <a:pt x="138329" y="390567"/>
                </a:lnTo>
                <a:cubicBezTo>
                  <a:pt x="86407" y="390567"/>
                  <a:pt x="43113" y="348092"/>
                  <a:pt x="43338" y="296252"/>
                </a:cubicBezTo>
                <a:cubicBezTo>
                  <a:pt x="43488" y="260144"/>
                  <a:pt x="63972" y="228831"/>
                  <a:pt x="94060" y="213174"/>
                </a:cubicBezTo>
                <a:cubicBezTo>
                  <a:pt x="99912" y="210103"/>
                  <a:pt x="103289" y="203586"/>
                  <a:pt x="102163" y="197068"/>
                </a:cubicBezTo>
                <a:cubicBezTo>
                  <a:pt x="101113" y="191300"/>
                  <a:pt x="100588" y="185307"/>
                  <a:pt x="100663" y="179239"/>
                </a:cubicBezTo>
                <a:cubicBezTo>
                  <a:pt x="101113" y="126800"/>
                  <a:pt x="144631" y="84100"/>
                  <a:pt x="196854" y="84100"/>
                </a:cubicBezTo>
                <a:cubicBezTo>
                  <a:pt x="197829" y="84100"/>
                  <a:pt x="198729" y="84100"/>
                  <a:pt x="199705" y="84100"/>
                </a:cubicBezTo>
                <a:cubicBezTo>
                  <a:pt x="218238" y="84700"/>
                  <a:pt x="235495" y="90468"/>
                  <a:pt x="249976" y="100057"/>
                </a:cubicBezTo>
                <a:cubicBezTo>
                  <a:pt x="252602" y="101854"/>
                  <a:pt x="255604" y="102678"/>
                  <a:pt x="258530" y="102678"/>
                </a:cubicBezTo>
                <a:cubicBezTo>
                  <a:pt x="263407" y="102678"/>
                  <a:pt x="268209" y="100356"/>
                  <a:pt x="271060" y="95936"/>
                </a:cubicBezTo>
                <a:cubicBezTo>
                  <a:pt x="281490" y="80092"/>
                  <a:pt x="295689" y="66908"/>
                  <a:pt x="312393" y="57684"/>
                </a:cubicBezTo>
                <a:lnTo>
                  <a:pt x="317254" y="55742"/>
                </a:lnTo>
                <a:lnTo>
                  <a:pt x="365369" y="43631"/>
                </a:lnTo>
                <a:close/>
                <a:moveTo>
                  <a:pt x="368791" y="42769"/>
                </a:moveTo>
                <a:lnTo>
                  <a:pt x="365369" y="43631"/>
                </a:lnTo>
                <a:lnTo>
                  <a:pt x="339169" y="46982"/>
                </a:lnTo>
                <a:lnTo>
                  <a:pt x="317254" y="55742"/>
                </a:lnTo>
                <a:lnTo>
                  <a:pt x="313032" y="56804"/>
                </a:lnTo>
                <a:cubicBezTo>
                  <a:pt x="296196" y="65896"/>
                  <a:pt x="281602" y="79135"/>
                  <a:pt x="270722" y="95726"/>
                </a:cubicBezTo>
                <a:cubicBezTo>
                  <a:pt x="268021" y="99770"/>
                  <a:pt x="263519" y="102242"/>
                  <a:pt x="258567" y="102242"/>
                </a:cubicBezTo>
                <a:cubicBezTo>
                  <a:pt x="255640" y="102242"/>
                  <a:pt x="252714" y="101343"/>
                  <a:pt x="250238" y="99695"/>
                </a:cubicBezTo>
                <a:cubicBezTo>
                  <a:pt x="235231" y="89733"/>
                  <a:pt x="217823" y="84191"/>
                  <a:pt x="199740" y="83666"/>
                </a:cubicBezTo>
                <a:cubicBezTo>
                  <a:pt x="198840" y="83591"/>
                  <a:pt x="197864" y="83591"/>
                  <a:pt x="196889" y="83591"/>
                </a:cubicBezTo>
                <a:cubicBezTo>
                  <a:pt x="171453" y="83591"/>
                  <a:pt x="147367" y="93553"/>
                  <a:pt x="129059" y="111680"/>
                </a:cubicBezTo>
                <a:cubicBezTo>
                  <a:pt x="110675" y="129806"/>
                  <a:pt x="100396" y="153775"/>
                  <a:pt x="100171" y="179242"/>
                </a:cubicBezTo>
                <a:cubicBezTo>
                  <a:pt x="100096" y="185234"/>
                  <a:pt x="100621" y="191301"/>
                  <a:pt x="101671" y="197144"/>
                </a:cubicBezTo>
                <a:cubicBezTo>
                  <a:pt x="102797" y="203436"/>
                  <a:pt x="99646" y="209727"/>
                  <a:pt x="93868" y="212723"/>
                </a:cubicBezTo>
                <a:cubicBezTo>
                  <a:pt x="62504" y="229052"/>
                  <a:pt x="42995" y="261036"/>
                  <a:pt x="42845" y="296240"/>
                </a:cubicBezTo>
                <a:cubicBezTo>
                  <a:pt x="42770" y="321182"/>
                  <a:pt x="52600" y="344777"/>
                  <a:pt x="70533" y="362753"/>
                </a:cubicBezTo>
                <a:cubicBezTo>
                  <a:pt x="88766" y="381030"/>
                  <a:pt x="112851" y="391067"/>
                  <a:pt x="138363" y="391067"/>
                </a:cubicBezTo>
                <a:lnTo>
                  <a:pt x="465059" y="391067"/>
                </a:lnTo>
                <a:cubicBezTo>
                  <a:pt x="491546" y="391067"/>
                  <a:pt x="516457" y="380655"/>
                  <a:pt x="535290" y="361780"/>
                </a:cubicBezTo>
                <a:cubicBezTo>
                  <a:pt x="553748" y="343129"/>
                  <a:pt x="563878" y="318636"/>
                  <a:pt x="563653" y="292794"/>
                </a:cubicBezTo>
                <a:lnTo>
                  <a:pt x="562649" y="289854"/>
                </a:lnTo>
                <a:lnTo>
                  <a:pt x="557758" y="261625"/>
                </a:lnTo>
                <a:lnTo>
                  <a:pt x="544806" y="237624"/>
                </a:lnTo>
                <a:lnTo>
                  <a:pt x="543694" y="234370"/>
                </a:lnTo>
                <a:cubicBezTo>
                  <a:pt x="531163" y="218042"/>
                  <a:pt x="513455" y="205832"/>
                  <a:pt x="493797" y="199990"/>
                </a:cubicBezTo>
                <a:cubicBezTo>
                  <a:pt x="486518" y="197893"/>
                  <a:pt x="482091" y="190402"/>
                  <a:pt x="483592" y="182987"/>
                </a:cubicBezTo>
                <a:cubicBezTo>
                  <a:pt x="485093" y="175347"/>
                  <a:pt x="485918" y="167557"/>
                  <a:pt x="485918" y="159692"/>
                </a:cubicBezTo>
                <a:cubicBezTo>
                  <a:pt x="485918" y="95201"/>
                  <a:pt x="433395" y="42769"/>
                  <a:pt x="368791" y="42769"/>
                </a:cubicBezTo>
                <a:close/>
                <a:moveTo>
                  <a:pt x="368791" y="974"/>
                </a:moveTo>
                <a:cubicBezTo>
                  <a:pt x="390175" y="974"/>
                  <a:pt x="411035" y="5168"/>
                  <a:pt x="430693" y="13482"/>
                </a:cubicBezTo>
                <a:cubicBezTo>
                  <a:pt x="449602" y="21422"/>
                  <a:pt x="466634" y="32882"/>
                  <a:pt x="481191" y="47488"/>
                </a:cubicBezTo>
                <a:cubicBezTo>
                  <a:pt x="495823" y="62019"/>
                  <a:pt x="507228" y="79022"/>
                  <a:pt x="515256" y="97898"/>
                </a:cubicBezTo>
                <a:cubicBezTo>
                  <a:pt x="523585" y="117522"/>
                  <a:pt x="527787" y="138270"/>
                  <a:pt x="527787" y="159692"/>
                </a:cubicBezTo>
                <a:cubicBezTo>
                  <a:pt x="527787" y="162539"/>
                  <a:pt x="527712" y="165385"/>
                  <a:pt x="527562" y="168156"/>
                </a:cubicBezTo>
                <a:lnTo>
                  <a:pt x="527562" y="168456"/>
                </a:lnTo>
                <a:lnTo>
                  <a:pt x="527787" y="168606"/>
                </a:lnTo>
                <a:cubicBezTo>
                  <a:pt x="533939" y="171602"/>
                  <a:pt x="539867" y="175122"/>
                  <a:pt x="545495" y="179017"/>
                </a:cubicBezTo>
                <a:cubicBezTo>
                  <a:pt x="557500" y="187331"/>
                  <a:pt x="568080" y="197443"/>
                  <a:pt x="576934" y="209053"/>
                </a:cubicBezTo>
                <a:cubicBezTo>
                  <a:pt x="585938" y="220813"/>
                  <a:pt x="592991" y="233771"/>
                  <a:pt x="597793" y="247703"/>
                </a:cubicBezTo>
                <a:cubicBezTo>
                  <a:pt x="602820" y="262084"/>
                  <a:pt x="605446" y="277140"/>
                  <a:pt x="605521" y="292495"/>
                </a:cubicBezTo>
                <a:cubicBezTo>
                  <a:pt x="605672" y="311295"/>
                  <a:pt x="602070" y="329572"/>
                  <a:pt x="594717" y="346874"/>
                </a:cubicBezTo>
                <a:cubicBezTo>
                  <a:pt x="587739" y="363428"/>
                  <a:pt x="577759" y="378333"/>
                  <a:pt x="565003" y="391216"/>
                </a:cubicBezTo>
                <a:cubicBezTo>
                  <a:pt x="552023" y="404175"/>
                  <a:pt x="536941" y="414436"/>
                  <a:pt x="520133" y="421627"/>
                </a:cubicBezTo>
                <a:cubicBezTo>
                  <a:pt x="502575" y="429042"/>
                  <a:pt x="484117" y="432862"/>
                  <a:pt x="465059" y="432862"/>
                </a:cubicBezTo>
                <a:lnTo>
                  <a:pt x="138363" y="432862"/>
                </a:lnTo>
                <a:cubicBezTo>
                  <a:pt x="119830" y="432862"/>
                  <a:pt x="101746" y="429192"/>
                  <a:pt x="84714" y="421852"/>
                </a:cubicBezTo>
                <a:cubicBezTo>
                  <a:pt x="68282" y="414886"/>
                  <a:pt x="53500" y="404924"/>
                  <a:pt x="40894" y="392265"/>
                </a:cubicBezTo>
                <a:cubicBezTo>
                  <a:pt x="28364" y="379756"/>
                  <a:pt x="18534" y="365225"/>
                  <a:pt x="11706" y="349046"/>
                </a:cubicBezTo>
                <a:cubicBezTo>
                  <a:pt x="4503" y="332193"/>
                  <a:pt x="901" y="314366"/>
                  <a:pt x="976" y="296090"/>
                </a:cubicBezTo>
                <a:cubicBezTo>
                  <a:pt x="1127" y="270773"/>
                  <a:pt x="8180" y="246055"/>
                  <a:pt x="21536" y="224708"/>
                </a:cubicBezTo>
                <a:cubicBezTo>
                  <a:pt x="31140" y="209353"/>
                  <a:pt x="43445" y="196170"/>
                  <a:pt x="58227" y="185684"/>
                </a:cubicBezTo>
                <a:lnTo>
                  <a:pt x="58377" y="185534"/>
                </a:lnTo>
                <a:lnTo>
                  <a:pt x="58377" y="185234"/>
                </a:lnTo>
                <a:cubicBezTo>
                  <a:pt x="58302" y="183137"/>
                  <a:pt x="58302" y="181040"/>
                  <a:pt x="58302" y="178867"/>
                </a:cubicBezTo>
                <a:cubicBezTo>
                  <a:pt x="58452" y="160367"/>
                  <a:pt x="62279" y="142390"/>
                  <a:pt x="69707" y="125387"/>
                </a:cubicBezTo>
                <a:cubicBezTo>
                  <a:pt x="76835" y="109133"/>
                  <a:pt x="86890" y="94527"/>
                  <a:pt x="99646" y="81943"/>
                </a:cubicBezTo>
                <a:cubicBezTo>
                  <a:pt x="112326" y="69435"/>
                  <a:pt x="127033" y="59548"/>
                  <a:pt x="143390" y="52657"/>
                </a:cubicBezTo>
                <a:cubicBezTo>
                  <a:pt x="160423" y="45466"/>
                  <a:pt x="178431" y="41796"/>
                  <a:pt x="196889" y="41796"/>
                </a:cubicBezTo>
                <a:cubicBezTo>
                  <a:pt x="198315" y="41796"/>
                  <a:pt x="199665" y="41871"/>
                  <a:pt x="201016" y="41871"/>
                </a:cubicBezTo>
                <a:cubicBezTo>
                  <a:pt x="218274" y="42395"/>
                  <a:pt x="235006" y="46065"/>
                  <a:pt x="250838" y="52731"/>
                </a:cubicBezTo>
                <a:lnTo>
                  <a:pt x="251138" y="52881"/>
                </a:lnTo>
                <a:lnTo>
                  <a:pt x="251438" y="52657"/>
                </a:lnTo>
                <a:cubicBezTo>
                  <a:pt x="263144" y="39773"/>
                  <a:pt x="276800" y="29062"/>
                  <a:pt x="291956" y="20673"/>
                </a:cubicBezTo>
                <a:cubicBezTo>
                  <a:pt x="315367" y="7790"/>
                  <a:pt x="341929" y="974"/>
                  <a:pt x="368791" y="974"/>
                </a:cubicBezTo>
                <a:close/>
                <a:moveTo>
                  <a:pt x="368752" y="423"/>
                </a:moveTo>
                <a:cubicBezTo>
                  <a:pt x="341740" y="423"/>
                  <a:pt x="315104" y="7315"/>
                  <a:pt x="291694" y="20275"/>
                </a:cubicBezTo>
                <a:cubicBezTo>
                  <a:pt x="276463" y="28590"/>
                  <a:pt x="262732" y="39527"/>
                  <a:pt x="251027" y="52262"/>
                </a:cubicBezTo>
                <a:cubicBezTo>
                  <a:pt x="235195" y="45595"/>
                  <a:pt x="218313" y="41850"/>
                  <a:pt x="200980" y="41400"/>
                </a:cubicBezTo>
                <a:cubicBezTo>
                  <a:pt x="199630" y="41325"/>
                  <a:pt x="198279" y="41325"/>
                  <a:pt x="196854" y="41325"/>
                </a:cubicBezTo>
                <a:cubicBezTo>
                  <a:pt x="178321" y="41325"/>
                  <a:pt x="160313" y="44996"/>
                  <a:pt x="143206" y="52187"/>
                </a:cubicBezTo>
                <a:cubicBezTo>
                  <a:pt x="126774" y="59079"/>
                  <a:pt x="111993" y="68968"/>
                  <a:pt x="99237" y="81553"/>
                </a:cubicBezTo>
                <a:cubicBezTo>
                  <a:pt x="86482" y="94138"/>
                  <a:pt x="76352" y="108821"/>
                  <a:pt x="69224" y="125152"/>
                </a:cubicBezTo>
                <a:cubicBezTo>
                  <a:pt x="61796" y="142232"/>
                  <a:pt x="57970" y="160286"/>
                  <a:pt x="57744" y="178864"/>
                </a:cubicBezTo>
                <a:cubicBezTo>
                  <a:pt x="57744" y="181037"/>
                  <a:pt x="57819" y="183134"/>
                  <a:pt x="57894" y="185232"/>
                </a:cubicBezTo>
                <a:cubicBezTo>
                  <a:pt x="43188" y="195720"/>
                  <a:pt x="30658" y="209054"/>
                  <a:pt x="21054" y="224411"/>
                </a:cubicBezTo>
                <a:cubicBezTo>
                  <a:pt x="7698" y="245911"/>
                  <a:pt x="570" y="270707"/>
                  <a:pt x="495" y="296102"/>
                </a:cubicBezTo>
                <a:cubicBezTo>
                  <a:pt x="420" y="314456"/>
                  <a:pt x="4022" y="332360"/>
                  <a:pt x="11225" y="349290"/>
                </a:cubicBezTo>
                <a:cubicBezTo>
                  <a:pt x="18128" y="365471"/>
                  <a:pt x="27957" y="380079"/>
                  <a:pt x="40487" y="392590"/>
                </a:cubicBezTo>
                <a:cubicBezTo>
                  <a:pt x="53167" y="405325"/>
                  <a:pt x="67949" y="415363"/>
                  <a:pt x="84456" y="422405"/>
                </a:cubicBezTo>
                <a:cubicBezTo>
                  <a:pt x="101638" y="429671"/>
                  <a:pt x="119721" y="433342"/>
                  <a:pt x="138329" y="433342"/>
                </a:cubicBezTo>
                <a:lnTo>
                  <a:pt x="465018" y="433342"/>
                </a:lnTo>
                <a:cubicBezTo>
                  <a:pt x="484151" y="433342"/>
                  <a:pt x="502684" y="429596"/>
                  <a:pt x="520241" y="422105"/>
                </a:cubicBezTo>
                <a:cubicBezTo>
                  <a:pt x="537124" y="414914"/>
                  <a:pt x="552280" y="404651"/>
                  <a:pt x="565261" y="391541"/>
                </a:cubicBezTo>
                <a:cubicBezTo>
                  <a:pt x="578091" y="378656"/>
                  <a:pt x="588145" y="363673"/>
                  <a:pt x="595198" y="347118"/>
                </a:cubicBezTo>
                <a:cubicBezTo>
                  <a:pt x="602476" y="329738"/>
                  <a:pt x="606153" y="311385"/>
                  <a:pt x="606003" y="292507"/>
                </a:cubicBezTo>
                <a:cubicBezTo>
                  <a:pt x="605853" y="277150"/>
                  <a:pt x="603302" y="262017"/>
                  <a:pt x="598200" y="247559"/>
                </a:cubicBezTo>
                <a:cubicBezTo>
                  <a:pt x="593398" y="233551"/>
                  <a:pt x="586345" y="220516"/>
                  <a:pt x="577266" y="208755"/>
                </a:cubicBezTo>
                <a:cubicBezTo>
                  <a:pt x="568412" y="197068"/>
                  <a:pt x="557757" y="186955"/>
                  <a:pt x="545752" y="178640"/>
                </a:cubicBezTo>
                <a:cubicBezTo>
                  <a:pt x="540050" y="174669"/>
                  <a:pt x="534122" y="171223"/>
                  <a:pt x="527970" y="168152"/>
                </a:cubicBezTo>
                <a:cubicBezTo>
                  <a:pt x="528120" y="165305"/>
                  <a:pt x="528195" y="162534"/>
                  <a:pt x="528195" y="159687"/>
                </a:cubicBezTo>
                <a:cubicBezTo>
                  <a:pt x="528195" y="138187"/>
                  <a:pt x="523993" y="117361"/>
                  <a:pt x="515664" y="97659"/>
                </a:cubicBezTo>
                <a:cubicBezTo>
                  <a:pt x="507636" y="78706"/>
                  <a:pt x="496156" y="61701"/>
                  <a:pt x="481525" y="47093"/>
                </a:cubicBezTo>
                <a:cubicBezTo>
                  <a:pt x="466894" y="32486"/>
                  <a:pt x="449786" y="21024"/>
                  <a:pt x="430803" y="13008"/>
                </a:cubicBezTo>
                <a:cubicBezTo>
                  <a:pt x="411145" y="4693"/>
                  <a:pt x="390211" y="423"/>
                  <a:pt x="368752" y="423"/>
                </a:cubicBezTo>
                <a:close/>
                <a:moveTo>
                  <a:pt x="368791" y="0"/>
                </a:moveTo>
                <a:cubicBezTo>
                  <a:pt x="390325" y="0"/>
                  <a:pt x="411335" y="4195"/>
                  <a:pt x="431069" y="12509"/>
                </a:cubicBezTo>
                <a:cubicBezTo>
                  <a:pt x="450127" y="20598"/>
                  <a:pt x="467235" y="32133"/>
                  <a:pt x="481866" y="46739"/>
                </a:cubicBezTo>
                <a:cubicBezTo>
                  <a:pt x="496573" y="61420"/>
                  <a:pt x="508128" y="78498"/>
                  <a:pt x="516157" y="97523"/>
                </a:cubicBezTo>
                <a:cubicBezTo>
                  <a:pt x="524560" y="117223"/>
                  <a:pt x="528762" y="138120"/>
                  <a:pt x="528762" y="159692"/>
                </a:cubicBezTo>
                <a:cubicBezTo>
                  <a:pt x="528762" y="162389"/>
                  <a:pt x="528687" y="165160"/>
                  <a:pt x="528537" y="167857"/>
                </a:cubicBezTo>
                <a:cubicBezTo>
                  <a:pt x="534615" y="170853"/>
                  <a:pt x="540467" y="174373"/>
                  <a:pt x="546020" y="178193"/>
                </a:cubicBezTo>
                <a:cubicBezTo>
                  <a:pt x="558175" y="186582"/>
                  <a:pt x="568830" y="196769"/>
                  <a:pt x="577759" y="208454"/>
                </a:cubicBezTo>
                <a:cubicBezTo>
                  <a:pt x="586763" y="220289"/>
                  <a:pt x="593891" y="233397"/>
                  <a:pt x="598769" y="247403"/>
                </a:cubicBezTo>
                <a:cubicBezTo>
                  <a:pt x="603796" y="261860"/>
                  <a:pt x="606422" y="277065"/>
                  <a:pt x="606572" y="292495"/>
                </a:cubicBezTo>
                <a:cubicBezTo>
                  <a:pt x="606647" y="311445"/>
                  <a:pt x="603045" y="329871"/>
                  <a:pt x="595692" y="347249"/>
                </a:cubicBezTo>
                <a:cubicBezTo>
                  <a:pt x="588639" y="363952"/>
                  <a:pt x="578584" y="378932"/>
                  <a:pt x="565679" y="391891"/>
                </a:cubicBezTo>
                <a:cubicBezTo>
                  <a:pt x="552623" y="404999"/>
                  <a:pt x="537466" y="415335"/>
                  <a:pt x="520509" y="422526"/>
                </a:cubicBezTo>
                <a:cubicBezTo>
                  <a:pt x="502876" y="430016"/>
                  <a:pt x="484192" y="433836"/>
                  <a:pt x="465059" y="433836"/>
                </a:cubicBezTo>
                <a:lnTo>
                  <a:pt x="138363" y="433836"/>
                </a:lnTo>
                <a:cubicBezTo>
                  <a:pt x="119679" y="433836"/>
                  <a:pt x="101521" y="430091"/>
                  <a:pt x="84264" y="422825"/>
                </a:cubicBezTo>
                <a:cubicBezTo>
                  <a:pt x="67756" y="415784"/>
                  <a:pt x="52900" y="405748"/>
                  <a:pt x="40144" y="392939"/>
                </a:cubicBezTo>
                <a:cubicBezTo>
                  <a:pt x="27538" y="380356"/>
                  <a:pt x="17709" y="365750"/>
                  <a:pt x="10806" y="349496"/>
                </a:cubicBezTo>
                <a:cubicBezTo>
                  <a:pt x="3528" y="332493"/>
                  <a:pt x="-74" y="314516"/>
                  <a:pt x="1" y="296090"/>
                </a:cubicBezTo>
                <a:cubicBezTo>
                  <a:pt x="76" y="270548"/>
                  <a:pt x="7279" y="245756"/>
                  <a:pt x="20710" y="224184"/>
                </a:cubicBezTo>
                <a:cubicBezTo>
                  <a:pt x="30315" y="208754"/>
                  <a:pt x="42620" y="195571"/>
                  <a:pt x="57402" y="185010"/>
                </a:cubicBezTo>
                <a:cubicBezTo>
                  <a:pt x="57327" y="182987"/>
                  <a:pt x="57327" y="180890"/>
                  <a:pt x="57327" y="178867"/>
                </a:cubicBezTo>
                <a:cubicBezTo>
                  <a:pt x="57477" y="160217"/>
                  <a:pt x="61378" y="142090"/>
                  <a:pt x="68807" y="125012"/>
                </a:cubicBezTo>
                <a:cubicBezTo>
                  <a:pt x="75935" y="108609"/>
                  <a:pt x="86064" y="93853"/>
                  <a:pt x="98895" y="81194"/>
                </a:cubicBezTo>
                <a:cubicBezTo>
                  <a:pt x="111726" y="68611"/>
                  <a:pt x="126583" y="58649"/>
                  <a:pt x="143015" y="51758"/>
                </a:cubicBezTo>
                <a:cubicBezTo>
                  <a:pt x="160198" y="44492"/>
                  <a:pt x="178281" y="40822"/>
                  <a:pt x="196889" y="40822"/>
                </a:cubicBezTo>
                <a:cubicBezTo>
                  <a:pt x="198315" y="40822"/>
                  <a:pt x="199665" y="40822"/>
                  <a:pt x="201016" y="40897"/>
                </a:cubicBezTo>
                <a:cubicBezTo>
                  <a:pt x="218274" y="41421"/>
                  <a:pt x="235081" y="45016"/>
                  <a:pt x="250913" y="51683"/>
                </a:cubicBezTo>
                <a:cubicBezTo>
                  <a:pt x="262693" y="38874"/>
                  <a:pt x="276349" y="28163"/>
                  <a:pt x="291431" y="19849"/>
                </a:cubicBezTo>
                <a:cubicBezTo>
                  <a:pt x="314992" y="6816"/>
                  <a:pt x="341704" y="0"/>
                  <a:pt x="3687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35" name="椭圆 29"/>
          <p:cNvSpPr/>
          <p:nvPr/>
        </p:nvSpPr>
        <p:spPr>
          <a:xfrm>
            <a:off x="5010489" y="3456227"/>
            <a:ext cx="306416" cy="286832"/>
          </a:xfrm>
          <a:custGeom>
            <a:avLst/>
            <a:gdLst>
              <a:gd name="connsiteX0" fmla="*/ 243883 w 600653"/>
              <a:gd name="connsiteY0" fmla="*/ 476473 h 562265"/>
              <a:gd name="connsiteX1" fmla="*/ 243883 w 600653"/>
              <a:gd name="connsiteY1" fmla="*/ 521100 h 562265"/>
              <a:gd name="connsiteX2" fmla="*/ 356770 w 600653"/>
              <a:gd name="connsiteY2" fmla="*/ 521100 h 562265"/>
              <a:gd name="connsiteX3" fmla="*/ 356770 w 600653"/>
              <a:gd name="connsiteY3" fmla="*/ 476473 h 562265"/>
              <a:gd name="connsiteX4" fmla="*/ 38528 w 600653"/>
              <a:gd name="connsiteY4" fmla="*/ 381063 h 562265"/>
              <a:gd name="connsiteX5" fmla="*/ 38528 w 600653"/>
              <a:gd name="connsiteY5" fmla="*/ 418766 h 562265"/>
              <a:gd name="connsiteX6" fmla="*/ 57792 w 600653"/>
              <a:gd name="connsiteY6" fmla="*/ 438001 h 562265"/>
              <a:gd name="connsiteX7" fmla="*/ 542861 w 600653"/>
              <a:gd name="connsiteY7" fmla="*/ 438001 h 562265"/>
              <a:gd name="connsiteX8" fmla="*/ 562125 w 600653"/>
              <a:gd name="connsiteY8" fmla="*/ 418766 h 562265"/>
              <a:gd name="connsiteX9" fmla="*/ 562125 w 600653"/>
              <a:gd name="connsiteY9" fmla="*/ 381063 h 562265"/>
              <a:gd name="connsiteX10" fmla="*/ 300326 w 600653"/>
              <a:gd name="connsiteY10" fmla="*/ 210426 h 562265"/>
              <a:gd name="connsiteX11" fmla="*/ 315710 w 600653"/>
              <a:gd name="connsiteY11" fmla="*/ 225826 h 562265"/>
              <a:gd name="connsiteX12" fmla="*/ 315710 w 600653"/>
              <a:gd name="connsiteY12" fmla="*/ 251620 h 562265"/>
              <a:gd name="connsiteX13" fmla="*/ 300326 w 600653"/>
              <a:gd name="connsiteY13" fmla="*/ 267019 h 562265"/>
              <a:gd name="connsiteX14" fmla="*/ 284943 w 600653"/>
              <a:gd name="connsiteY14" fmla="*/ 251620 h 562265"/>
              <a:gd name="connsiteX15" fmla="*/ 284943 w 600653"/>
              <a:gd name="connsiteY15" fmla="*/ 225826 h 562265"/>
              <a:gd name="connsiteX16" fmla="*/ 300326 w 600653"/>
              <a:gd name="connsiteY16" fmla="*/ 210426 h 562265"/>
              <a:gd name="connsiteX17" fmla="*/ 253291 w 600653"/>
              <a:gd name="connsiteY17" fmla="*/ 184466 h 562265"/>
              <a:gd name="connsiteX18" fmla="*/ 243081 w 600653"/>
              <a:gd name="connsiteY18" fmla="*/ 194851 h 562265"/>
              <a:gd name="connsiteX19" fmla="*/ 243081 w 600653"/>
              <a:gd name="connsiteY19" fmla="*/ 281397 h 562265"/>
              <a:gd name="connsiteX20" fmla="*/ 253291 w 600653"/>
              <a:gd name="connsiteY20" fmla="*/ 291782 h 562265"/>
              <a:gd name="connsiteX21" fmla="*/ 347292 w 600653"/>
              <a:gd name="connsiteY21" fmla="*/ 291782 h 562265"/>
              <a:gd name="connsiteX22" fmla="*/ 357502 w 600653"/>
              <a:gd name="connsiteY22" fmla="*/ 281397 h 562265"/>
              <a:gd name="connsiteX23" fmla="*/ 357502 w 600653"/>
              <a:gd name="connsiteY23" fmla="*/ 194851 h 562265"/>
              <a:gd name="connsiteX24" fmla="*/ 347292 w 600653"/>
              <a:gd name="connsiteY24" fmla="*/ 184466 h 562265"/>
              <a:gd name="connsiteX25" fmla="*/ 300292 w 600653"/>
              <a:gd name="connsiteY25" fmla="*/ 100420 h 562265"/>
              <a:gd name="connsiteX26" fmla="*/ 258299 w 600653"/>
              <a:gd name="connsiteY26" fmla="*/ 142347 h 562265"/>
              <a:gd name="connsiteX27" fmla="*/ 258299 w 600653"/>
              <a:gd name="connsiteY27" fmla="*/ 153694 h 562265"/>
              <a:gd name="connsiteX28" fmla="*/ 342477 w 600653"/>
              <a:gd name="connsiteY28" fmla="*/ 153694 h 562265"/>
              <a:gd name="connsiteX29" fmla="*/ 342477 w 600653"/>
              <a:gd name="connsiteY29" fmla="*/ 142347 h 562265"/>
              <a:gd name="connsiteX30" fmla="*/ 300292 w 600653"/>
              <a:gd name="connsiteY30" fmla="*/ 100420 h 562265"/>
              <a:gd name="connsiteX31" fmla="*/ 300292 w 600653"/>
              <a:gd name="connsiteY31" fmla="*/ 69648 h 562265"/>
              <a:gd name="connsiteX32" fmla="*/ 373297 w 600653"/>
              <a:gd name="connsiteY32" fmla="*/ 142347 h 562265"/>
              <a:gd name="connsiteX33" fmla="*/ 373297 w 600653"/>
              <a:gd name="connsiteY33" fmla="*/ 161964 h 562265"/>
              <a:gd name="connsiteX34" fmla="*/ 373104 w 600653"/>
              <a:gd name="connsiteY34" fmla="*/ 162925 h 562265"/>
              <a:gd name="connsiteX35" fmla="*/ 388322 w 600653"/>
              <a:gd name="connsiteY35" fmla="*/ 194851 h 562265"/>
              <a:gd name="connsiteX36" fmla="*/ 388322 w 600653"/>
              <a:gd name="connsiteY36" fmla="*/ 281397 h 562265"/>
              <a:gd name="connsiteX37" fmla="*/ 347292 w 600653"/>
              <a:gd name="connsiteY37" fmla="*/ 322554 h 562265"/>
              <a:gd name="connsiteX38" fmla="*/ 253291 w 600653"/>
              <a:gd name="connsiteY38" fmla="*/ 322554 h 562265"/>
              <a:gd name="connsiteX39" fmla="*/ 212261 w 600653"/>
              <a:gd name="connsiteY39" fmla="*/ 281397 h 562265"/>
              <a:gd name="connsiteX40" fmla="*/ 212261 w 600653"/>
              <a:gd name="connsiteY40" fmla="*/ 194851 h 562265"/>
              <a:gd name="connsiteX41" fmla="*/ 227479 w 600653"/>
              <a:gd name="connsiteY41" fmla="*/ 162925 h 562265"/>
              <a:gd name="connsiteX42" fmla="*/ 227479 w 600653"/>
              <a:gd name="connsiteY42" fmla="*/ 161964 h 562265"/>
              <a:gd name="connsiteX43" fmla="*/ 227479 w 600653"/>
              <a:gd name="connsiteY43" fmla="*/ 142347 h 562265"/>
              <a:gd name="connsiteX44" fmla="*/ 300292 w 600653"/>
              <a:gd name="connsiteY44" fmla="*/ 69648 h 562265"/>
              <a:gd name="connsiteX45" fmla="*/ 57792 w 600653"/>
              <a:gd name="connsiteY45" fmla="*/ 38472 h 562265"/>
              <a:gd name="connsiteX46" fmla="*/ 38528 w 600653"/>
              <a:gd name="connsiteY46" fmla="*/ 57708 h 562265"/>
              <a:gd name="connsiteX47" fmla="*/ 38528 w 600653"/>
              <a:gd name="connsiteY47" fmla="*/ 342591 h 562265"/>
              <a:gd name="connsiteX48" fmla="*/ 562125 w 600653"/>
              <a:gd name="connsiteY48" fmla="*/ 342591 h 562265"/>
              <a:gd name="connsiteX49" fmla="*/ 562125 w 600653"/>
              <a:gd name="connsiteY49" fmla="*/ 57708 h 562265"/>
              <a:gd name="connsiteX50" fmla="*/ 542861 w 600653"/>
              <a:gd name="connsiteY50" fmla="*/ 38472 h 562265"/>
              <a:gd name="connsiteX51" fmla="*/ 57792 w 600653"/>
              <a:gd name="connsiteY51" fmla="*/ 0 h 562265"/>
              <a:gd name="connsiteX52" fmla="*/ 542861 w 600653"/>
              <a:gd name="connsiteY52" fmla="*/ 0 h 562265"/>
              <a:gd name="connsiteX53" fmla="*/ 600653 w 600653"/>
              <a:gd name="connsiteY53" fmla="*/ 57708 h 562265"/>
              <a:gd name="connsiteX54" fmla="*/ 600653 w 600653"/>
              <a:gd name="connsiteY54" fmla="*/ 418766 h 562265"/>
              <a:gd name="connsiteX55" fmla="*/ 542861 w 600653"/>
              <a:gd name="connsiteY55" fmla="*/ 476473 h 562265"/>
              <a:gd name="connsiteX56" fmla="*/ 395298 w 600653"/>
              <a:gd name="connsiteY56" fmla="*/ 476473 h 562265"/>
              <a:gd name="connsiteX57" fmla="*/ 395298 w 600653"/>
              <a:gd name="connsiteY57" fmla="*/ 523793 h 562265"/>
              <a:gd name="connsiteX58" fmla="*/ 460411 w 600653"/>
              <a:gd name="connsiteY58" fmla="*/ 523793 h 562265"/>
              <a:gd name="connsiteX59" fmla="*/ 479675 w 600653"/>
              <a:gd name="connsiteY59" fmla="*/ 543029 h 562265"/>
              <a:gd name="connsiteX60" fmla="*/ 460411 w 600653"/>
              <a:gd name="connsiteY60" fmla="*/ 562265 h 562265"/>
              <a:gd name="connsiteX61" fmla="*/ 140435 w 600653"/>
              <a:gd name="connsiteY61" fmla="*/ 562265 h 562265"/>
              <a:gd name="connsiteX62" fmla="*/ 121171 w 600653"/>
              <a:gd name="connsiteY62" fmla="*/ 543029 h 562265"/>
              <a:gd name="connsiteX63" fmla="*/ 140435 w 600653"/>
              <a:gd name="connsiteY63" fmla="*/ 523793 h 562265"/>
              <a:gd name="connsiteX64" fmla="*/ 205355 w 600653"/>
              <a:gd name="connsiteY64" fmla="*/ 523793 h 562265"/>
              <a:gd name="connsiteX65" fmla="*/ 205355 w 600653"/>
              <a:gd name="connsiteY65" fmla="*/ 476473 h 562265"/>
              <a:gd name="connsiteX66" fmla="*/ 57792 w 600653"/>
              <a:gd name="connsiteY66" fmla="*/ 476473 h 562265"/>
              <a:gd name="connsiteX67" fmla="*/ 0 w 600653"/>
              <a:gd name="connsiteY67" fmla="*/ 418766 h 562265"/>
              <a:gd name="connsiteX68" fmla="*/ 0 w 600653"/>
              <a:gd name="connsiteY68" fmla="*/ 57708 h 562265"/>
              <a:gd name="connsiteX69" fmla="*/ 57792 w 600653"/>
              <a:gd name="connsiteY69" fmla="*/ 0 h 56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0653" h="562265">
                <a:moveTo>
                  <a:pt x="243883" y="476473"/>
                </a:moveTo>
                <a:lnTo>
                  <a:pt x="243883" y="521100"/>
                </a:lnTo>
                <a:lnTo>
                  <a:pt x="356770" y="521100"/>
                </a:lnTo>
                <a:lnTo>
                  <a:pt x="356770" y="476473"/>
                </a:lnTo>
                <a:close/>
                <a:moveTo>
                  <a:pt x="38528" y="381063"/>
                </a:moveTo>
                <a:lnTo>
                  <a:pt x="38528" y="418766"/>
                </a:lnTo>
                <a:cubicBezTo>
                  <a:pt x="38528" y="429345"/>
                  <a:pt x="47197" y="438001"/>
                  <a:pt x="57792" y="438001"/>
                </a:cubicBezTo>
                <a:lnTo>
                  <a:pt x="542861" y="438001"/>
                </a:lnTo>
                <a:cubicBezTo>
                  <a:pt x="553649" y="438001"/>
                  <a:pt x="562125" y="429345"/>
                  <a:pt x="562125" y="418766"/>
                </a:cubicBezTo>
                <a:lnTo>
                  <a:pt x="562125" y="381063"/>
                </a:lnTo>
                <a:close/>
                <a:moveTo>
                  <a:pt x="300326" y="210426"/>
                </a:moveTo>
                <a:cubicBezTo>
                  <a:pt x="308787" y="210426"/>
                  <a:pt x="315710" y="217356"/>
                  <a:pt x="315710" y="225826"/>
                </a:cubicBezTo>
                <a:lnTo>
                  <a:pt x="315710" y="251620"/>
                </a:lnTo>
                <a:cubicBezTo>
                  <a:pt x="315710" y="260089"/>
                  <a:pt x="308787" y="267019"/>
                  <a:pt x="300326" y="267019"/>
                </a:cubicBezTo>
                <a:cubicBezTo>
                  <a:pt x="291866" y="267019"/>
                  <a:pt x="284943" y="260089"/>
                  <a:pt x="284943" y="251620"/>
                </a:cubicBezTo>
                <a:lnTo>
                  <a:pt x="284943" y="225826"/>
                </a:lnTo>
                <a:cubicBezTo>
                  <a:pt x="284943" y="217356"/>
                  <a:pt x="291866" y="210426"/>
                  <a:pt x="300326" y="210426"/>
                </a:cubicBezTo>
                <a:close/>
                <a:moveTo>
                  <a:pt x="253291" y="184466"/>
                </a:moveTo>
                <a:cubicBezTo>
                  <a:pt x="247897" y="184466"/>
                  <a:pt x="243081" y="189274"/>
                  <a:pt x="243081" y="194851"/>
                </a:cubicBezTo>
                <a:lnTo>
                  <a:pt x="243081" y="281397"/>
                </a:lnTo>
                <a:cubicBezTo>
                  <a:pt x="243081" y="286974"/>
                  <a:pt x="247897" y="291782"/>
                  <a:pt x="253291" y="291782"/>
                </a:cubicBezTo>
                <a:lnTo>
                  <a:pt x="347292" y="291782"/>
                </a:lnTo>
                <a:cubicBezTo>
                  <a:pt x="352879" y="291782"/>
                  <a:pt x="357502" y="286974"/>
                  <a:pt x="357502" y="281397"/>
                </a:cubicBezTo>
                <a:lnTo>
                  <a:pt x="357502" y="194851"/>
                </a:lnTo>
                <a:cubicBezTo>
                  <a:pt x="357502" y="189274"/>
                  <a:pt x="352879" y="184466"/>
                  <a:pt x="347292" y="184466"/>
                </a:cubicBezTo>
                <a:close/>
                <a:moveTo>
                  <a:pt x="300292" y="100420"/>
                </a:moveTo>
                <a:cubicBezTo>
                  <a:pt x="277176" y="100420"/>
                  <a:pt x="258299" y="119268"/>
                  <a:pt x="258299" y="142347"/>
                </a:cubicBezTo>
                <a:lnTo>
                  <a:pt x="258299" y="153694"/>
                </a:lnTo>
                <a:lnTo>
                  <a:pt x="342477" y="153694"/>
                </a:lnTo>
                <a:lnTo>
                  <a:pt x="342477" y="142347"/>
                </a:lnTo>
                <a:cubicBezTo>
                  <a:pt x="342477" y="119268"/>
                  <a:pt x="323599" y="100420"/>
                  <a:pt x="300292" y="100420"/>
                </a:cubicBezTo>
                <a:close/>
                <a:moveTo>
                  <a:pt x="300292" y="69648"/>
                </a:moveTo>
                <a:cubicBezTo>
                  <a:pt x="340551" y="69648"/>
                  <a:pt x="373297" y="102343"/>
                  <a:pt x="373297" y="142347"/>
                </a:cubicBezTo>
                <a:lnTo>
                  <a:pt x="373297" y="161964"/>
                </a:lnTo>
                <a:cubicBezTo>
                  <a:pt x="373297" y="162348"/>
                  <a:pt x="373104" y="162541"/>
                  <a:pt x="373104" y="162925"/>
                </a:cubicBezTo>
                <a:cubicBezTo>
                  <a:pt x="382351" y="170426"/>
                  <a:pt x="388322" y="181965"/>
                  <a:pt x="388322" y="194851"/>
                </a:cubicBezTo>
                <a:lnTo>
                  <a:pt x="388322" y="281397"/>
                </a:lnTo>
                <a:cubicBezTo>
                  <a:pt x="388322" y="304091"/>
                  <a:pt x="370022" y="322554"/>
                  <a:pt x="347292" y="322554"/>
                </a:cubicBezTo>
                <a:lnTo>
                  <a:pt x="253291" y="322554"/>
                </a:lnTo>
                <a:cubicBezTo>
                  <a:pt x="230753" y="322554"/>
                  <a:pt x="212261" y="304091"/>
                  <a:pt x="212261" y="281397"/>
                </a:cubicBezTo>
                <a:lnTo>
                  <a:pt x="212261" y="194851"/>
                </a:lnTo>
                <a:cubicBezTo>
                  <a:pt x="212261" y="181965"/>
                  <a:pt x="218232" y="170426"/>
                  <a:pt x="227479" y="162925"/>
                </a:cubicBezTo>
                <a:cubicBezTo>
                  <a:pt x="227479" y="162541"/>
                  <a:pt x="227479" y="162348"/>
                  <a:pt x="227479" y="161964"/>
                </a:cubicBezTo>
                <a:lnTo>
                  <a:pt x="227479" y="142347"/>
                </a:lnTo>
                <a:cubicBezTo>
                  <a:pt x="227479" y="102343"/>
                  <a:pt x="260225" y="69648"/>
                  <a:pt x="300292" y="69648"/>
                </a:cubicBezTo>
                <a:close/>
                <a:moveTo>
                  <a:pt x="57792" y="38472"/>
                </a:moveTo>
                <a:cubicBezTo>
                  <a:pt x="47197" y="38472"/>
                  <a:pt x="38528" y="47128"/>
                  <a:pt x="38528" y="57708"/>
                </a:cubicBezTo>
                <a:lnTo>
                  <a:pt x="38528" y="342591"/>
                </a:lnTo>
                <a:lnTo>
                  <a:pt x="562125" y="342591"/>
                </a:lnTo>
                <a:lnTo>
                  <a:pt x="562125" y="57708"/>
                </a:lnTo>
                <a:cubicBezTo>
                  <a:pt x="562125" y="47128"/>
                  <a:pt x="553649" y="38472"/>
                  <a:pt x="542861" y="38472"/>
                </a:cubicBezTo>
                <a:close/>
                <a:moveTo>
                  <a:pt x="57792" y="0"/>
                </a:moveTo>
                <a:lnTo>
                  <a:pt x="542861" y="0"/>
                </a:lnTo>
                <a:cubicBezTo>
                  <a:pt x="574839" y="0"/>
                  <a:pt x="600653" y="25776"/>
                  <a:pt x="600653" y="57708"/>
                </a:cubicBezTo>
                <a:lnTo>
                  <a:pt x="600653" y="418766"/>
                </a:lnTo>
                <a:cubicBezTo>
                  <a:pt x="600653" y="450505"/>
                  <a:pt x="574839" y="476473"/>
                  <a:pt x="542861" y="476473"/>
                </a:cubicBezTo>
                <a:lnTo>
                  <a:pt x="395298" y="476473"/>
                </a:lnTo>
                <a:lnTo>
                  <a:pt x="395298" y="523793"/>
                </a:lnTo>
                <a:lnTo>
                  <a:pt x="460411" y="523793"/>
                </a:lnTo>
                <a:cubicBezTo>
                  <a:pt x="471006" y="523793"/>
                  <a:pt x="479675" y="532257"/>
                  <a:pt x="479675" y="543029"/>
                </a:cubicBezTo>
                <a:cubicBezTo>
                  <a:pt x="479675" y="553609"/>
                  <a:pt x="471006" y="562265"/>
                  <a:pt x="460411" y="562265"/>
                </a:cubicBezTo>
                <a:lnTo>
                  <a:pt x="140435" y="562265"/>
                </a:lnTo>
                <a:cubicBezTo>
                  <a:pt x="129840" y="562265"/>
                  <a:pt x="121171" y="553609"/>
                  <a:pt x="121171" y="543029"/>
                </a:cubicBezTo>
                <a:cubicBezTo>
                  <a:pt x="121171" y="532257"/>
                  <a:pt x="129840" y="523793"/>
                  <a:pt x="140435" y="523793"/>
                </a:cubicBezTo>
                <a:lnTo>
                  <a:pt x="205355" y="523793"/>
                </a:lnTo>
                <a:lnTo>
                  <a:pt x="205355" y="476473"/>
                </a:lnTo>
                <a:lnTo>
                  <a:pt x="57792" y="476473"/>
                </a:lnTo>
                <a:cubicBezTo>
                  <a:pt x="26006" y="476473"/>
                  <a:pt x="0" y="450505"/>
                  <a:pt x="0" y="418766"/>
                </a:cubicBezTo>
                <a:lnTo>
                  <a:pt x="0" y="57708"/>
                </a:lnTo>
                <a:cubicBezTo>
                  <a:pt x="0" y="25776"/>
                  <a:pt x="26006" y="0"/>
                  <a:pt x="577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34" name="椭圆 30"/>
          <p:cNvSpPr/>
          <p:nvPr/>
        </p:nvSpPr>
        <p:spPr>
          <a:xfrm>
            <a:off x="3827096" y="3463023"/>
            <a:ext cx="306416" cy="273242"/>
          </a:xfrm>
          <a:custGeom>
            <a:avLst/>
            <a:gdLst>
              <a:gd name="connsiteX0" fmla="*/ 387263 w 605522"/>
              <a:gd name="connsiteY0" fmla="*/ 417395 h 539967"/>
              <a:gd name="connsiteX1" fmla="*/ 537638 w 605522"/>
              <a:gd name="connsiteY1" fmla="*/ 417395 h 539967"/>
              <a:gd name="connsiteX2" fmla="*/ 537638 w 605522"/>
              <a:gd name="connsiteY2" fmla="*/ 459762 h 539967"/>
              <a:gd name="connsiteX3" fmla="*/ 525026 w 605522"/>
              <a:gd name="connsiteY3" fmla="*/ 472366 h 539967"/>
              <a:gd name="connsiteX4" fmla="*/ 399875 w 605522"/>
              <a:gd name="connsiteY4" fmla="*/ 472366 h 539967"/>
              <a:gd name="connsiteX5" fmla="*/ 387263 w 605522"/>
              <a:gd name="connsiteY5" fmla="*/ 459762 h 539967"/>
              <a:gd name="connsiteX6" fmla="*/ 387263 w 605522"/>
              <a:gd name="connsiteY6" fmla="*/ 333069 h 539967"/>
              <a:gd name="connsiteX7" fmla="*/ 537638 w 605522"/>
              <a:gd name="connsiteY7" fmla="*/ 333069 h 539967"/>
              <a:gd name="connsiteX8" fmla="*/ 537638 w 605522"/>
              <a:gd name="connsiteY8" fmla="*/ 385711 h 539967"/>
              <a:gd name="connsiteX9" fmla="*/ 387263 w 605522"/>
              <a:gd name="connsiteY9" fmla="*/ 385711 h 539967"/>
              <a:gd name="connsiteX10" fmla="*/ 387263 w 605522"/>
              <a:gd name="connsiteY10" fmla="*/ 248743 h 539967"/>
              <a:gd name="connsiteX11" fmla="*/ 537638 w 605522"/>
              <a:gd name="connsiteY11" fmla="*/ 248743 h 539967"/>
              <a:gd name="connsiteX12" fmla="*/ 537638 w 605522"/>
              <a:gd name="connsiteY12" fmla="*/ 301455 h 539967"/>
              <a:gd name="connsiteX13" fmla="*/ 387263 w 605522"/>
              <a:gd name="connsiteY13" fmla="*/ 301455 h 539967"/>
              <a:gd name="connsiteX14" fmla="*/ 130818 w 605522"/>
              <a:gd name="connsiteY14" fmla="*/ 197654 h 539967"/>
              <a:gd name="connsiteX15" fmla="*/ 175563 w 605522"/>
              <a:gd name="connsiteY15" fmla="*/ 197654 h 539967"/>
              <a:gd name="connsiteX16" fmla="*/ 183133 w 605522"/>
              <a:gd name="connsiteY16" fmla="*/ 201530 h 539967"/>
              <a:gd name="connsiteX17" fmla="*/ 184589 w 605522"/>
              <a:gd name="connsiteY17" fmla="*/ 209961 h 539967"/>
              <a:gd name="connsiteX18" fmla="*/ 157121 w 605522"/>
              <a:gd name="connsiteY18" fmla="*/ 300470 h 539967"/>
              <a:gd name="connsiteX19" fmla="*/ 177213 w 605522"/>
              <a:gd name="connsiteY19" fmla="*/ 300470 h 539967"/>
              <a:gd name="connsiteX20" fmla="*/ 185269 w 605522"/>
              <a:gd name="connsiteY20" fmla="*/ 304927 h 539967"/>
              <a:gd name="connsiteX21" fmla="*/ 185754 w 605522"/>
              <a:gd name="connsiteY21" fmla="*/ 314036 h 539967"/>
              <a:gd name="connsiteX22" fmla="*/ 125771 w 605522"/>
              <a:gd name="connsiteY22" fmla="*/ 438752 h 539967"/>
              <a:gd name="connsiteX23" fmla="*/ 121597 w 605522"/>
              <a:gd name="connsiteY23" fmla="*/ 440691 h 539967"/>
              <a:gd name="connsiteX24" fmla="*/ 118976 w 605522"/>
              <a:gd name="connsiteY24" fmla="*/ 437008 h 539967"/>
              <a:gd name="connsiteX25" fmla="*/ 125382 w 605522"/>
              <a:gd name="connsiteY25" fmla="*/ 336324 h 539967"/>
              <a:gd name="connsiteX26" fmla="*/ 94323 w 605522"/>
              <a:gd name="connsiteY26" fmla="*/ 336324 h 539967"/>
              <a:gd name="connsiteX27" fmla="*/ 86655 w 605522"/>
              <a:gd name="connsiteY27" fmla="*/ 332545 h 539967"/>
              <a:gd name="connsiteX28" fmla="*/ 85199 w 605522"/>
              <a:gd name="connsiteY28" fmla="*/ 324114 h 539967"/>
              <a:gd name="connsiteX29" fmla="*/ 121597 w 605522"/>
              <a:gd name="connsiteY29" fmla="*/ 204437 h 539967"/>
              <a:gd name="connsiteX30" fmla="*/ 130818 w 605522"/>
              <a:gd name="connsiteY30" fmla="*/ 197654 h 539967"/>
              <a:gd name="connsiteX31" fmla="*/ 399875 w 605522"/>
              <a:gd name="connsiteY31" fmla="*/ 162230 h 539967"/>
              <a:gd name="connsiteX32" fmla="*/ 525026 w 605522"/>
              <a:gd name="connsiteY32" fmla="*/ 162230 h 539967"/>
              <a:gd name="connsiteX33" fmla="*/ 537638 w 605522"/>
              <a:gd name="connsiteY33" fmla="*/ 174720 h 539967"/>
              <a:gd name="connsiteX34" fmla="*/ 537638 w 605522"/>
              <a:gd name="connsiteY34" fmla="*/ 217130 h 539967"/>
              <a:gd name="connsiteX35" fmla="*/ 387263 w 605522"/>
              <a:gd name="connsiteY35" fmla="*/ 217130 h 539967"/>
              <a:gd name="connsiteX36" fmla="*/ 387263 w 605522"/>
              <a:gd name="connsiteY36" fmla="*/ 174720 h 539967"/>
              <a:gd name="connsiteX37" fmla="*/ 399875 w 605522"/>
              <a:gd name="connsiteY37" fmla="*/ 162230 h 539967"/>
              <a:gd name="connsiteX38" fmla="*/ 364282 w 605522"/>
              <a:gd name="connsiteY38" fmla="*/ 136615 h 539967"/>
              <a:gd name="connsiteX39" fmla="*/ 361662 w 605522"/>
              <a:gd name="connsiteY39" fmla="*/ 139231 h 539967"/>
              <a:gd name="connsiteX40" fmla="*/ 361662 w 605522"/>
              <a:gd name="connsiteY40" fmla="*/ 495204 h 539967"/>
              <a:gd name="connsiteX41" fmla="*/ 364282 w 605522"/>
              <a:gd name="connsiteY41" fmla="*/ 497820 h 539967"/>
              <a:gd name="connsiteX42" fmla="*/ 560690 w 605522"/>
              <a:gd name="connsiteY42" fmla="*/ 497820 h 539967"/>
              <a:gd name="connsiteX43" fmla="*/ 563310 w 605522"/>
              <a:gd name="connsiteY43" fmla="*/ 495204 h 539967"/>
              <a:gd name="connsiteX44" fmla="*/ 563310 w 605522"/>
              <a:gd name="connsiteY44" fmla="*/ 139231 h 539967"/>
              <a:gd name="connsiteX45" fmla="*/ 560690 w 605522"/>
              <a:gd name="connsiteY45" fmla="*/ 136615 h 539967"/>
              <a:gd name="connsiteX46" fmla="*/ 532840 w 605522"/>
              <a:gd name="connsiteY46" fmla="*/ 136615 h 539967"/>
              <a:gd name="connsiteX47" fmla="*/ 392035 w 605522"/>
              <a:gd name="connsiteY47" fmla="*/ 136615 h 539967"/>
              <a:gd name="connsiteX48" fmla="*/ 44825 w 605522"/>
              <a:gd name="connsiteY48" fmla="*/ 136615 h 539967"/>
              <a:gd name="connsiteX49" fmla="*/ 42206 w 605522"/>
              <a:gd name="connsiteY49" fmla="*/ 139231 h 539967"/>
              <a:gd name="connsiteX50" fmla="*/ 42206 w 605522"/>
              <a:gd name="connsiteY50" fmla="*/ 495204 h 539967"/>
              <a:gd name="connsiteX51" fmla="*/ 44825 w 605522"/>
              <a:gd name="connsiteY51" fmla="*/ 497820 h 539967"/>
              <a:gd name="connsiteX52" fmla="*/ 241106 w 605522"/>
              <a:gd name="connsiteY52" fmla="*/ 497820 h 539967"/>
              <a:gd name="connsiteX53" fmla="*/ 243725 w 605522"/>
              <a:gd name="connsiteY53" fmla="*/ 495204 h 539967"/>
              <a:gd name="connsiteX54" fmla="*/ 243725 w 605522"/>
              <a:gd name="connsiteY54" fmla="*/ 139231 h 539967"/>
              <a:gd name="connsiteX55" fmla="*/ 241106 w 605522"/>
              <a:gd name="connsiteY55" fmla="*/ 136615 h 539967"/>
              <a:gd name="connsiteX56" fmla="*/ 213357 w 605522"/>
              <a:gd name="connsiteY56" fmla="*/ 136615 h 539967"/>
              <a:gd name="connsiteX57" fmla="*/ 72574 w 605522"/>
              <a:gd name="connsiteY57" fmla="*/ 136615 h 539967"/>
              <a:gd name="connsiteX58" fmla="*/ 434248 w 605522"/>
              <a:gd name="connsiteY58" fmla="*/ 42147 h 539967"/>
              <a:gd name="connsiteX59" fmla="*/ 434248 w 605522"/>
              <a:gd name="connsiteY59" fmla="*/ 94468 h 539967"/>
              <a:gd name="connsiteX60" fmla="*/ 490627 w 605522"/>
              <a:gd name="connsiteY60" fmla="*/ 94468 h 539967"/>
              <a:gd name="connsiteX61" fmla="*/ 490627 w 605522"/>
              <a:gd name="connsiteY61" fmla="*/ 42147 h 539967"/>
              <a:gd name="connsiteX62" fmla="*/ 114780 w 605522"/>
              <a:gd name="connsiteY62" fmla="*/ 42147 h 539967"/>
              <a:gd name="connsiteX63" fmla="*/ 114780 w 605522"/>
              <a:gd name="connsiteY63" fmla="*/ 94468 h 539967"/>
              <a:gd name="connsiteX64" fmla="*/ 171151 w 605522"/>
              <a:gd name="connsiteY64" fmla="*/ 94468 h 539967"/>
              <a:gd name="connsiteX65" fmla="*/ 171151 w 605522"/>
              <a:gd name="connsiteY65" fmla="*/ 42147 h 539967"/>
              <a:gd name="connsiteX66" fmla="*/ 426193 w 605522"/>
              <a:gd name="connsiteY66" fmla="*/ 0 h 539967"/>
              <a:gd name="connsiteX67" fmla="*/ 498779 w 605522"/>
              <a:gd name="connsiteY67" fmla="*/ 0 h 539967"/>
              <a:gd name="connsiteX68" fmla="*/ 532840 w 605522"/>
              <a:gd name="connsiteY68" fmla="*/ 34105 h 539967"/>
              <a:gd name="connsiteX69" fmla="*/ 532840 w 605522"/>
              <a:gd name="connsiteY69" fmla="*/ 94468 h 539967"/>
              <a:gd name="connsiteX70" fmla="*/ 560690 w 605522"/>
              <a:gd name="connsiteY70" fmla="*/ 94468 h 539967"/>
              <a:gd name="connsiteX71" fmla="*/ 605522 w 605522"/>
              <a:gd name="connsiteY71" fmla="*/ 139231 h 539967"/>
              <a:gd name="connsiteX72" fmla="*/ 605522 w 605522"/>
              <a:gd name="connsiteY72" fmla="*/ 495204 h 539967"/>
              <a:gd name="connsiteX73" fmla="*/ 560690 w 605522"/>
              <a:gd name="connsiteY73" fmla="*/ 539967 h 539967"/>
              <a:gd name="connsiteX74" fmla="*/ 364282 w 605522"/>
              <a:gd name="connsiteY74" fmla="*/ 539967 h 539967"/>
              <a:gd name="connsiteX75" fmla="*/ 319450 w 605522"/>
              <a:gd name="connsiteY75" fmla="*/ 495204 h 539967"/>
              <a:gd name="connsiteX76" fmla="*/ 319450 w 605522"/>
              <a:gd name="connsiteY76" fmla="*/ 139231 h 539967"/>
              <a:gd name="connsiteX77" fmla="*/ 364282 w 605522"/>
              <a:gd name="connsiteY77" fmla="*/ 94468 h 539967"/>
              <a:gd name="connsiteX78" fmla="*/ 392035 w 605522"/>
              <a:gd name="connsiteY78" fmla="*/ 94468 h 539967"/>
              <a:gd name="connsiteX79" fmla="*/ 392035 w 605522"/>
              <a:gd name="connsiteY79" fmla="*/ 34105 h 539967"/>
              <a:gd name="connsiteX80" fmla="*/ 426193 w 605522"/>
              <a:gd name="connsiteY80" fmla="*/ 0 h 539967"/>
              <a:gd name="connsiteX81" fmla="*/ 106630 w 605522"/>
              <a:gd name="connsiteY81" fmla="*/ 0 h 539967"/>
              <a:gd name="connsiteX82" fmla="*/ 179301 w 605522"/>
              <a:gd name="connsiteY82" fmla="*/ 0 h 539967"/>
              <a:gd name="connsiteX83" fmla="*/ 213357 w 605522"/>
              <a:gd name="connsiteY83" fmla="*/ 34105 h 539967"/>
              <a:gd name="connsiteX84" fmla="*/ 213357 w 605522"/>
              <a:gd name="connsiteY84" fmla="*/ 94468 h 539967"/>
              <a:gd name="connsiteX85" fmla="*/ 241106 w 605522"/>
              <a:gd name="connsiteY85" fmla="*/ 94468 h 539967"/>
              <a:gd name="connsiteX86" fmla="*/ 285931 w 605522"/>
              <a:gd name="connsiteY86" fmla="*/ 139231 h 539967"/>
              <a:gd name="connsiteX87" fmla="*/ 285931 w 605522"/>
              <a:gd name="connsiteY87" fmla="*/ 495204 h 539967"/>
              <a:gd name="connsiteX88" fmla="*/ 241106 w 605522"/>
              <a:gd name="connsiteY88" fmla="*/ 539967 h 539967"/>
              <a:gd name="connsiteX89" fmla="*/ 44825 w 605522"/>
              <a:gd name="connsiteY89" fmla="*/ 539967 h 539967"/>
              <a:gd name="connsiteX90" fmla="*/ 0 w 605522"/>
              <a:gd name="connsiteY90" fmla="*/ 495204 h 539967"/>
              <a:gd name="connsiteX91" fmla="*/ 0 w 605522"/>
              <a:gd name="connsiteY91" fmla="*/ 139231 h 539967"/>
              <a:gd name="connsiteX92" fmla="*/ 44825 w 605522"/>
              <a:gd name="connsiteY92" fmla="*/ 94468 h 539967"/>
              <a:gd name="connsiteX93" fmla="*/ 72574 w 605522"/>
              <a:gd name="connsiteY93" fmla="*/ 94468 h 539967"/>
              <a:gd name="connsiteX94" fmla="*/ 72574 w 605522"/>
              <a:gd name="connsiteY94" fmla="*/ 34105 h 539967"/>
              <a:gd name="connsiteX95" fmla="*/ 106630 w 605522"/>
              <a:gd name="connsiteY95" fmla="*/ 0 h 5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605522" h="539967">
                <a:moveTo>
                  <a:pt x="387263" y="417395"/>
                </a:moveTo>
                <a:lnTo>
                  <a:pt x="537638" y="417395"/>
                </a:lnTo>
                <a:lnTo>
                  <a:pt x="537638" y="459762"/>
                </a:lnTo>
                <a:cubicBezTo>
                  <a:pt x="537638" y="466743"/>
                  <a:pt x="532011" y="472366"/>
                  <a:pt x="525026" y="472366"/>
                </a:cubicBezTo>
                <a:lnTo>
                  <a:pt x="399875" y="472366"/>
                </a:lnTo>
                <a:cubicBezTo>
                  <a:pt x="392890" y="472366"/>
                  <a:pt x="387263" y="466743"/>
                  <a:pt x="387263" y="459762"/>
                </a:cubicBezTo>
                <a:close/>
                <a:moveTo>
                  <a:pt x="387263" y="333069"/>
                </a:moveTo>
                <a:lnTo>
                  <a:pt x="537638" y="333069"/>
                </a:lnTo>
                <a:lnTo>
                  <a:pt x="537638" y="385711"/>
                </a:lnTo>
                <a:lnTo>
                  <a:pt x="387263" y="385711"/>
                </a:lnTo>
                <a:close/>
                <a:moveTo>
                  <a:pt x="387263" y="248743"/>
                </a:moveTo>
                <a:lnTo>
                  <a:pt x="537638" y="248743"/>
                </a:lnTo>
                <a:lnTo>
                  <a:pt x="537638" y="301455"/>
                </a:lnTo>
                <a:lnTo>
                  <a:pt x="387263" y="301455"/>
                </a:lnTo>
                <a:close/>
                <a:moveTo>
                  <a:pt x="130818" y="197654"/>
                </a:moveTo>
                <a:lnTo>
                  <a:pt x="175563" y="197654"/>
                </a:lnTo>
                <a:cubicBezTo>
                  <a:pt x="178572" y="197654"/>
                  <a:pt x="181386" y="199108"/>
                  <a:pt x="183133" y="201530"/>
                </a:cubicBezTo>
                <a:cubicBezTo>
                  <a:pt x="184978" y="203953"/>
                  <a:pt x="185463" y="207054"/>
                  <a:pt x="184589" y="209961"/>
                </a:cubicBezTo>
                <a:lnTo>
                  <a:pt x="157121" y="300470"/>
                </a:lnTo>
                <a:lnTo>
                  <a:pt x="177213" y="300470"/>
                </a:lnTo>
                <a:cubicBezTo>
                  <a:pt x="180416" y="300470"/>
                  <a:pt x="183522" y="302117"/>
                  <a:pt x="185269" y="304927"/>
                </a:cubicBezTo>
                <a:cubicBezTo>
                  <a:pt x="187016" y="307641"/>
                  <a:pt x="187210" y="311129"/>
                  <a:pt x="185754" y="314036"/>
                </a:cubicBezTo>
                <a:lnTo>
                  <a:pt x="125771" y="438752"/>
                </a:lnTo>
                <a:cubicBezTo>
                  <a:pt x="124994" y="440303"/>
                  <a:pt x="123247" y="441175"/>
                  <a:pt x="121597" y="440691"/>
                </a:cubicBezTo>
                <a:cubicBezTo>
                  <a:pt x="119947" y="440303"/>
                  <a:pt x="118879" y="438752"/>
                  <a:pt x="118976" y="437008"/>
                </a:cubicBezTo>
                <a:lnTo>
                  <a:pt x="125382" y="336324"/>
                </a:lnTo>
                <a:lnTo>
                  <a:pt x="94323" y="336324"/>
                </a:lnTo>
                <a:cubicBezTo>
                  <a:pt x="91314" y="336324"/>
                  <a:pt x="88500" y="334968"/>
                  <a:pt x="86655" y="332545"/>
                </a:cubicBezTo>
                <a:cubicBezTo>
                  <a:pt x="84908" y="330122"/>
                  <a:pt x="84326" y="326925"/>
                  <a:pt x="85199" y="324114"/>
                </a:cubicBezTo>
                <a:lnTo>
                  <a:pt x="121597" y="204437"/>
                </a:lnTo>
                <a:cubicBezTo>
                  <a:pt x="122859" y="200464"/>
                  <a:pt x="126547" y="197654"/>
                  <a:pt x="130818" y="197654"/>
                </a:cubicBezTo>
                <a:close/>
                <a:moveTo>
                  <a:pt x="399875" y="162230"/>
                </a:moveTo>
                <a:lnTo>
                  <a:pt x="525026" y="162230"/>
                </a:lnTo>
                <a:cubicBezTo>
                  <a:pt x="532011" y="162230"/>
                  <a:pt x="537638" y="167846"/>
                  <a:pt x="537638" y="174720"/>
                </a:cubicBezTo>
                <a:lnTo>
                  <a:pt x="537638" y="217130"/>
                </a:lnTo>
                <a:lnTo>
                  <a:pt x="387263" y="217130"/>
                </a:lnTo>
                <a:lnTo>
                  <a:pt x="387263" y="174720"/>
                </a:lnTo>
                <a:cubicBezTo>
                  <a:pt x="387263" y="167846"/>
                  <a:pt x="392890" y="162230"/>
                  <a:pt x="399875" y="162230"/>
                </a:cubicBezTo>
                <a:close/>
                <a:moveTo>
                  <a:pt x="364282" y="136615"/>
                </a:moveTo>
                <a:cubicBezTo>
                  <a:pt x="362827" y="136615"/>
                  <a:pt x="361662" y="137777"/>
                  <a:pt x="361662" y="139231"/>
                </a:cubicBezTo>
                <a:lnTo>
                  <a:pt x="361662" y="495204"/>
                </a:lnTo>
                <a:cubicBezTo>
                  <a:pt x="361662" y="496657"/>
                  <a:pt x="362827" y="497820"/>
                  <a:pt x="364282" y="497820"/>
                </a:cubicBezTo>
                <a:lnTo>
                  <a:pt x="560690" y="497820"/>
                </a:lnTo>
                <a:cubicBezTo>
                  <a:pt x="562145" y="497820"/>
                  <a:pt x="563310" y="496657"/>
                  <a:pt x="563310" y="495204"/>
                </a:cubicBezTo>
                <a:lnTo>
                  <a:pt x="563310" y="139231"/>
                </a:lnTo>
                <a:cubicBezTo>
                  <a:pt x="563310" y="137777"/>
                  <a:pt x="562048" y="136615"/>
                  <a:pt x="560690" y="136615"/>
                </a:cubicBezTo>
                <a:lnTo>
                  <a:pt x="532840" y="136615"/>
                </a:lnTo>
                <a:lnTo>
                  <a:pt x="392035" y="136615"/>
                </a:lnTo>
                <a:close/>
                <a:moveTo>
                  <a:pt x="44825" y="136615"/>
                </a:moveTo>
                <a:cubicBezTo>
                  <a:pt x="43370" y="136615"/>
                  <a:pt x="42206" y="137777"/>
                  <a:pt x="42206" y="139231"/>
                </a:cubicBezTo>
                <a:lnTo>
                  <a:pt x="42206" y="495204"/>
                </a:lnTo>
                <a:cubicBezTo>
                  <a:pt x="42206" y="496657"/>
                  <a:pt x="43370" y="497820"/>
                  <a:pt x="44825" y="497820"/>
                </a:cubicBezTo>
                <a:lnTo>
                  <a:pt x="241106" y="497820"/>
                </a:lnTo>
                <a:cubicBezTo>
                  <a:pt x="242561" y="497820"/>
                  <a:pt x="243725" y="496657"/>
                  <a:pt x="243725" y="495204"/>
                </a:cubicBezTo>
                <a:lnTo>
                  <a:pt x="243725" y="139231"/>
                </a:lnTo>
                <a:cubicBezTo>
                  <a:pt x="243725" y="137777"/>
                  <a:pt x="242561" y="136615"/>
                  <a:pt x="241106" y="136615"/>
                </a:cubicBezTo>
                <a:lnTo>
                  <a:pt x="213357" y="136615"/>
                </a:lnTo>
                <a:lnTo>
                  <a:pt x="72574" y="136615"/>
                </a:lnTo>
                <a:close/>
                <a:moveTo>
                  <a:pt x="434248" y="42147"/>
                </a:moveTo>
                <a:lnTo>
                  <a:pt x="434248" y="94468"/>
                </a:lnTo>
                <a:lnTo>
                  <a:pt x="490627" y="94468"/>
                </a:lnTo>
                <a:lnTo>
                  <a:pt x="490627" y="42147"/>
                </a:lnTo>
                <a:close/>
                <a:moveTo>
                  <a:pt x="114780" y="42147"/>
                </a:moveTo>
                <a:lnTo>
                  <a:pt x="114780" y="94468"/>
                </a:lnTo>
                <a:lnTo>
                  <a:pt x="171151" y="94468"/>
                </a:lnTo>
                <a:lnTo>
                  <a:pt x="171151" y="42147"/>
                </a:lnTo>
                <a:close/>
                <a:moveTo>
                  <a:pt x="426193" y="0"/>
                </a:moveTo>
                <a:lnTo>
                  <a:pt x="498779" y="0"/>
                </a:lnTo>
                <a:cubicBezTo>
                  <a:pt x="517604" y="0"/>
                  <a:pt x="532840" y="15309"/>
                  <a:pt x="532840" y="34105"/>
                </a:cubicBezTo>
                <a:lnTo>
                  <a:pt x="532840" y="94468"/>
                </a:lnTo>
                <a:lnTo>
                  <a:pt x="560690" y="94468"/>
                </a:lnTo>
                <a:cubicBezTo>
                  <a:pt x="585338" y="94468"/>
                  <a:pt x="605522" y="114621"/>
                  <a:pt x="605522" y="139231"/>
                </a:cubicBezTo>
                <a:lnTo>
                  <a:pt x="605522" y="495204"/>
                </a:lnTo>
                <a:cubicBezTo>
                  <a:pt x="605522" y="519911"/>
                  <a:pt x="585338" y="539967"/>
                  <a:pt x="560690" y="539967"/>
                </a:cubicBezTo>
                <a:lnTo>
                  <a:pt x="364282" y="539967"/>
                </a:lnTo>
                <a:cubicBezTo>
                  <a:pt x="339634" y="539967"/>
                  <a:pt x="319450" y="519911"/>
                  <a:pt x="319450" y="495204"/>
                </a:cubicBezTo>
                <a:lnTo>
                  <a:pt x="319450" y="139231"/>
                </a:lnTo>
                <a:cubicBezTo>
                  <a:pt x="319450" y="114621"/>
                  <a:pt x="339634" y="94468"/>
                  <a:pt x="364282" y="94468"/>
                </a:cubicBezTo>
                <a:lnTo>
                  <a:pt x="392035" y="94468"/>
                </a:lnTo>
                <a:lnTo>
                  <a:pt x="392035" y="34105"/>
                </a:lnTo>
                <a:cubicBezTo>
                  <a:pt x="392035" y="15309"/>
                  <a:pt x="407368" y="0"/>
                  <a:pt x="426193" y="0"/>
                </a:cubicBezTo>
                <a:close/>
                <a:moveTo>
                  <a:pt x="106630" y="0"/>
                </a:moveTo>
                <a:lnTo>
                  <a:pt x="179301" y="0"/>
                </a:lnTo>
                <a:cubicBezTo>
                  <a:pt x="198124" y="0"/>
                  <a:pt x="213357" y="15309"/>
                  <a:pt x="213357" y="34105"/>
                </a:cubicBezTo>
                <a:lnTo>
                  <a:pt x="213357" y="94468"/>
                </a:lnTo>
                <a:lnTo>
                  <a:pt x="241106" y="94468"/>
                </a:lnTo>
                <a:cubicBezTo>
                  <a:pt x="265847" y="94468"/>
                  <a:pt x="285931" y="114621"/>
                  <a:pt x="285931" y="139231"/>
                </a:cubicBezTo>
                <a:lnTo>
                  <a:pt x="285931" y="495204"/>
                </a:lnTo>
                <a:cubicBezTo>
                  <a:pt x="285931" y="519911"/>
                  <a:pt x="265847" y="539967"/>
                  <a:pt x="241106" y="539967"/>
                </a:cubicBezTo>
                <a:lnTo>
                  <a:pt x="44825" y="539967"/>
                </a:lnTo>
                <a:cubicBezTo>
                  <a:pt x="20084" y="539967"/>
                  <a:pt x="0" y="519911"/>
                  <a:pt x="0" y="495204"/>
                </a:cubicBezTo>
                <a:lnTo>
                  <a:pt x="0" y="139231"/>
                </a:lnTo>
                <a:cubicBezTo>
                  <a:pt x="0" y="114621"/>
                  <a:pt x="20084" y="94468"/>
                  <a:pt x="44825" y="94468"/>
                </a:cubicBezTo>
                <a:lnTo>
                  <a:pt x="72574" y="94468"/>
                </a:lnTo>
                <a:lnTo>
                  <a:pt x="72574" y="34105"/>
                </a:lnTo>
                <a:cubicBezTo>
                  <a:pt x="72574" y="15309"/>
                  <a:pt x="87904" y="0"/>
                  <a:pt x="1066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51900" y="155730"/>
            <a:ext cx="8568572" cy="625338"/>
            <a:chOff x="251900" y="155730"/>
            <a:chExt cx="8568572" cy="625338"/>
          </a:xfrm>
        </p:grpSpPr>
        <p:cxnSp>
          <p:nvCxnSpPr>
            <p:cNvPr id="29" name="直接连接符 28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1331640" y="255120"/>
              <a:ext cx="69215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 smtClean="0">
                  <a:solidFill>
                    <a:srgbClr val="376092"/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创建</a:t>
              </a:r>
              <a:endParaRPr lang="zh-CN" altLang="en-US" sz="2000" b="1" kern="0" dirty="0">
                <a:solidFill>
                  <a:srgbClr val="376092"/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41" name="圆角矩形 40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  <p:sp>
            <p:nvSpPr>
              <p:cNvPr id="46" name="文本框 4"/>
              <p:cNvSpPr txBox="1"/>
              <p:nvPr/>
            </p:nvSpPr>
            <p:spPr>
              <a:xfrm>
                <a:off x="944545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文泉驿微米黑" panose="020B0606030804020204" charset="-122"/>
                    <a:ea typeface="文泉驿微米黑" panose="020B0606030804020204" charset="-122"/>
                    <a:cs typeface="URW Bookman" panose="00000400000000000000" charset="0"/>
                    <a:sym typeface="+mn-lt"/>
                  </a:rPr>
                  <a:t>01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7433343" y="155730"/>
              <a:ext cx="137409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kern="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LOGO</a:t>
              </a:r>
              <a:endParaRPr lang="zh-CN" altLang="en-US" sz="2800" kern="0" spc="3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596594" y="1666752"/>
            <a:ext cx="2688896" cy="755384"/>
            <a:chOff x="6818242" y="1725490"/>
            <a:chExt cx="3585194" cy="1007177"/>
          </a:xfrm>
        </p:grpSpPr>
        <p:sp>
          <p:nvSpPr>
            <p:cNvPr id="26" name="文本框 6"/>
            <p:cNvSpPr txBox="1"/>
            <p:nvPr/>
          </p:nvSpPr>
          <p:spPr>
            <a:xfrm>
              <a:off x="6818242" y="2046868"/>
              <a:ext cx="3585194" cy="685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650"/>
                </a:lnSpc>
              </a:pPr>
              <a:r>
                <a:rPr lang="zh-CN" sz="900" dirty="0">
                  <a:solidFill>
                    <a:schemeClr val="bg1">
                      <a:lumMod val="50000"/>
                    </a:schemeClr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由于时间紧迫，现阶段输出由一个大类控制，由函数具体控制输出到流。</a:t>
              </a:r>
              <a:endParaRPr lang="zh-CN" sz="900" dirty="0">
                <a:solidFill>
                  <a:schemeClr val="bg1">
                    <a:lumMod val="50000"/>
                  </a:schemeClr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  <p:sp>
          <p:nvSpPr>
            <p:cNvPr id="27" name="文本框 7"/>
            <p:cNvSpPr txBox="1"/>
            <p:nvPr/>
          </p:nvSpPr>
          <p:spPr>
            <a:xfrm>
              <a:off x="6818243" y="1725490"/>
              <a:ext cx="1813380" cy="367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200" b="1" kern="0" dirty="0">
                  <a:solidFill>
                    <a:srgbClr val="376092"/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现阶段的结构</a:t>
              </a:r>
              <a:endParaRPr lang="zh-CN" altLang="en-US" sz="1200" b="1" kern="0" dirty="0">
                <a:solidFill>
                  <a:srgbClr val="376092"/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96594" y="2746646"/>
            <a:ext cx="2688896" cy="543929"/>
            <a:chOff x="6818242" y="1725490"/>
            <a:chExt cx="3585194" cy="725239"/>
          </a:xfrm>
        </p:grpSpPr>
        <p:sp>
          <p:nvSpPr>
            <p:cNvPr id="29" name="文本框 6"/>
            <p:cNvSpPr txBox="1"/>
            <p:nvPr/>
          </p:nvSpPr>
          <p:spPr>
            <a:xfrm>
              <a:off x="6818242" y="2046869"/>
              <a:ext cx="3585194" cy="403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650"/>
                </a:lnSpc>
              </a:pPr>
              <a:r>
                <a:rPr lang="zh-CN" sz="900" dirty="0">
                  <a:solidFill>
                    <a:schemeClr val="bg1">
                      <a:lumMod val="50000"/>
                    </a:schemeClr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以装饰者每个需要被输出的类定制一个类输出</a:t>
              </a:r>
              <a:endParaRPr lang="zh-CN" sz="900" dirty="0">
                <a:solidFill>
                  <a:schemeClr val="bg1">
                    <a:lumMod val="50000"/>
                  </a:schemeClr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  <p:sp>
          <p:nvSpPr>
            <p:cNvPr id="30" name="文本框 7"/>
            <p:cNvSpPr txBox="1"/>
            <p:nvPr/>
          </p:nvSpPr>
          <p:spPr>
            <a:xfrm>
              <a:off x="6818243" y="1725490"/>
              <a:ext cx="1813380" cy="367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200" b="1" kern="0" dirty="0">
                  <a:solidFill>
                    <a:srgbClr val="376092"/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重构的方式</a:t>
              </a:r>
              <a:endParaRPr lang="zh-CN" altLang="en-US" sz="1200" b="1" kern="0" dirty="0">
                <a:solidFill>
                  <a:srgbClr val="376092"/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96594" y="3712663"/>
            <a:ext cx="2688896" cy="755384"/>
            <a:chOff x="6818242" y="1725490"/>
            <a:chExt cx="3585194" cy="1007179"/>
          </a:xfrm>
        </p:grpSpPr>
        <p:sp>
          <p:nvSpPr>
            <p:cNvPr id="32" name="文本框 6"/>
            <p:cNvSpPr txBox="1"/>
            <p:nvPr/>
          </p:nvSpPr>
          <p:spPr>
            <a:xfrm>
              <a:off x="6818242" y="2046869"/>
              <a:ext cx="3585194" cy="68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650"/>
                </a:lnSpc>
              </a:pPr>
              <a:r>
                <a:rPr lang="zh-CN" sz="900" dirty="0">
                  <a:solidFill>
                    <a:schemeClr val="bg1">
                      <a:lumMod val="50000"/>
                    </a:schemeClr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输出类数量庞大，导致性能下降</a:t>
              </a:r>
              <a:endParaRPr lang="zh-CN" sz="900" dirty="0">
                <a:solidFill>
                  <a:schemeClr val="bg1">
                    <a:lumMod val="50000"/>
                  </a:schemeClr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  <a:p>
              <a:pPr>
                <a:lnSpc>
                  <a:spcPts val="1650"/>
                </a:lnSpc>
              </a:pPr>
              <a:r>
                <a:rPr lang="zh-CN" sz="900" dirty="0">
                  <a:solidFill>
                    <a:schemeClr val="bg1">
                      <a:lumMod val="50000"/>
                    </a:schemeClr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小组间成员任务分配更为合理</a:t>
              </a:r>
              <a:endParaRPr lang="zh-CN" sz="900" dirty="0">
                <a:solidFill>
                  <a:schemeClr val="bg1">
                    <a:lumMod val="50000"/>
                  </a:schemeClr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  <p:sp>
          <p:nvSpPr>
            <p:cNvPr id="33" name="文本框 7"/>
            <p:cNvSpPr txBox="1"/>
            <p:nvPr/>
          </p:nvSpPr>
          <p:spPr>
            <a:xfrm>
              <a:off x="6818243" y="1725490"/>
              <a:ext cx="1813380" cy="367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200" b="1" kern="0" dirty="0">
                  <a:solidFill>
                    <a:srgbClr val="376092"/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可能带来的影响</a:t>
              </a:r>
              <a:endParaRPr lang="zh-CN" altLang="en-US" sz="1200" b="1" kern="0" dirty="0">
                <a:solidFill>
                  <a:srgbClr val="376092"/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50" name="直接连接符 49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1331640" y="255120"/>
              <a:ext cx="1456055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 smtClean="0">
                  <a:solidFill>
                    <a:srgbClr val="376092"/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输出的重构</a:t>
              </a:r>
              <a:endParaRPr lang="zh-CN" altLang="en-US" sz="2000" b="1" kern="0" dirty="0">
                <a:solidFill>
                  <a:srgbClr val="376092"/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4" name="圆角矩形 53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  <p:sp>
            <p:nvSpPr>
              <p:cNvPr id="59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文泉驿微米黑" panose="020B0606030804020204" charset="-122"/>
                    <a:ea typeface="文泉驿微米黑" panose="020B0606030804020204" charset="-122"/>
                    <a:cs typeface="URW Bookman" panose="00000400000000000000" charset="0"/>
                    <a:sym typeface="+mn-lt"/>
                  </a:rPr>
                  <a:t>02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4047490" y="1666875"/>
            <a:ext cx="4398645" cy="2741295"/>
            <a:chOff x="6374" y="2625"/>
            <a:chExt cx="6927" cy="4317"/>
          </a:xfrm>
        </p:grpSpPr>
        <p:grpSp>
          <p:nvGrpSpPr>
            <p:cNvPr id="20" name="组合 19"/>
            <p:cNvGrpSpPr/>
            <p:nvPr/>
          </p:nvGrpSpPr>
          <p:grpSpPr>
            <a:xfrm rot="0">
              <a:off x="6374" y="2625"/>
              <a:ext cx="3912" cy="3033"/>
              <a:chOff x="5444" y="3311"/>
              <a:chExt cx="3912" cy="3033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6533" y="3311"/>
                <a:ext cx="173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latin typeface="URW Bookman" panose="00000400000000000000" charset="0"/>
                    <a:ea typeface="URW Bookman" panose="00000400000000000000" charset="0"/>
                    <a:cs typeface="DejaVu Sans" panose="020B0603030804020204" charset="0"/>
                  </a:rPr>
                  <a:t>switch</a:t>
                </a:r>
                <a:r>
                  <a:rPr lang="zh-CN" altLang="en-US" sz="1400">
                    <a:latin typeface="URW Bookman" panose="00000400000000000000" charset="0"/>
                    <a:ea typeface="文泉驿微米黑" panose="020B0606030804020204" charset="-122"/>
                    <a:cs typeface="DejaVu Sans" panose="020B0603030804020204" charset="0"/>
                  </a:rPr>
                  <a:t>选择</a:t>
                </a:r>
                <a:endParaRPr lang="zh-CN" altLang="en-US" sz="1400">
                  <a:latin typeface="URW Bookman" panose="00000400000000000000" charset="0"/>
                  <a:ea typeface="文泉驿微米黑" panose="020B0606030804020204" charset="-122"/>
                  <a:cs typeface="DejaVu Sans" panose="020B0603030804020204" charset="0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6230" y="4137"/>
                <a:ext cx="233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URW Bookman" panose="00000400000000000000" charset="0"/>
                    <a:ea typeface="URW Bookman" panose="00000400000000000000" charset="0"/>
                    <a:cs typeface="DejaVu Sans" panose="020B0603030804020204" charset="0"/>
                  </a:rPr>
                  <a:t>选择</a:t>
                </a:r>
                <a:r>
                  <a:rPr lang="en-US" altLang="zh-CN" sz="1400">
                    <a:latin typeface="URW Bookman" panose="00000400000000000000" charset="0"/>
                    <a:ea typeface="URW Bookman" panose="00000400000000000000" charset="0"/>
                    <a:cs typeface="DejaVu Sans" panose="020B0603030804020204" charset="0"/>
                  </a:rPr>
                  <a:t>for</a:t>
                </a:r>
                <a:r>
                  <a:rPr lang="zh-CN" altLang="en-US" sz="1400">
                    <a:latin typeface="URW Bookman" panose="00000400000000000000" charset="0"/>
                    <a:ea typeface="URW Bookman" panose="00000400000000000000" charset="0"/>
                    <a:cs typeface="DejaVu Sans" panose="020B0603030804020204" charset="0"/>
                  </a:rPr>
                  <a:t>处理函数</a:t>
                </a:r>
                <a:endParaRPr lang="zh-CN" altLang="en-US" sz="1400">
                  <a:latin typeface="URW Bookman" panose="00000400000000000000" charset="0"/>
                  <a:ea typeface="URW Bookman" panose="00000400000000000000" charset="0"/>
                  <a:cs typeface="DejaVu Sans" panose="020B0603030804020204" charset="0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444" y="5861"/>
                <a:ext cx="3912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URW Bookman" panose="00000400000000000000" charset="0"/>
                    <a:ea typeface="URW Bookman" panose="00000400000000000000" charset="0"/>
                    <a:cs typeface="DejaVu Sans" panose="020B0603030804020204" charset="0"/>
                  </a:rPr>
                  <a:t>对</a:t>
                </a:r>
                <a:r>
                  <a:rPr lang="en-US" altLang="zh-CN" sz="1400">
                    <a:latin typeface="URW Bookman" panose="00000400000000000000" charset="0"/>
                    <a:ea typeface="URW Bookman" panose="00000400000000000000" charset="0"/>
                    <a:cs typeface="DejaVu Sans" panose="020B0603030804020204" charset="0"/>
                  </a:rPr>
                  <a:t>for</a:t>
                </a:r>
                <a:r>
                  <a:rPr lang="zh-CN" altLang="en-US" sz="1400">
                    <a:latin typeface="URW Bookman" panose="00000400000000000000" charset="0"/>
                    <a:ea typeface="文泉驿微米黑" panose="020B0606030804020204" charset="-122"/>
                    <a:cs typeface="DejaVu Sans" panose="020B0603030804020204" charset="0"/>
                  </a:rPr>
                  <a:t>的</a:t>
                </a:r>
                <a:r>
                  <a:rPr lang="en-US" altLang="zh-CN" sz="1400">
                    <a:latin typeface="URW Bookman" panose="00000400000000000000" charset="0"/>
                    <a:ea typeface="文泉驿微米黑" panose="020B0606030804020204" charset="-122"/>
                    <a:cs typeface="DejaVu Sans" panose="020B0603030804020204" charset="0"/>
                  </a:rPr>
                  <a:t>4</a:t>
                </a:r>
                <a:r>
                  <a:rPr lang="zh-CN" altLang="en-US" sz="1400">
                    <a:latin typeface="URW Bookman" panose="00000400000000000000" charset="0"/>
                    <a:ea typeface="文泉驿微米黑" panose="020B0606030804020204" charset="-122"/>
                    <a:cs typeface="DejaVu Sans" panose="020B0603030804020204" charset="0"/>
                  </a:rPr>
                  <a:t>个成员进行递归输出</a:t>
                </a:r>
                <a:endParaRPr lang="zh-CN" altLang="en-US" sz="1400">
                  <a:latin typeface="URW Bookman" panose="00000400000000000000" charset="0"/>
                  <a:ea typeface="文泉驿微米黑" panose="020B0606030804020204" charset="-122"/>
                  <a:cs typeface="DejaVu Sans" panose="020B0603030804020204" charset="0"/>
                </a:endParaRPr>
              </a:p>
            </p:txBody>
          </p:sp>
          <p:cxnSp>
            <p:nvCxnSpPr>
              <p:cNvPr id="13" name="直接箭头连接符 12"/>
              <p:cNvCxnSpPr>
                <a:stCxn id="2" idx="2"/>
                <a:endCxn id="5" idx="0"/>
              </p:cNvCxnSpPr>
              <p:nvPr/>
            </p:nvCxnSpPr>
            <p:spPr>
              <a:xfrm flipH="1">
                <a:off x="7399" y="3794"/>
                <a:ext cx="1" cy="3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5558" y="4987"/>
                <a:ext cx="3682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URW Bookman" panose="00000400000000000000" charset="0"/>
                    <a:ea typeface="URW Bookman" panose="00000400000000000000" charset="0"/>
                    <a:cs typeface="DejaVu Sans" panose="020B0603030804020204" charset="0"/>
                  </a:rPr>
                  <a:t>输出前缀后缀</a:t>
                </a:r>
                <a:r>
                  <a:rPr lang="en-US" altLang="zh-CN" sz="1400">
                    <a:latin typeface="URW Bookman" panose="00000400000000000000" charset="0"/>
                    <a:ea typeface="URW Bookman" panose="00000400000000000000" charset="0"/>
                    <a:cs typeface="DejaVu Sans" panose="020B0603030804020204" charset="0"/>
                  </a:rPr>
                  <a:t>”for</a:t>
                </a:r>
                <a:r>
                  <a:rPr lang="zh-CN" altLang="en-US" sz="1400">
                    <a:latin typeface="URW Bookman" panose="00000400000000000000" charset="0"/>
                    <a:ea typeface="文泉驿微米黑" panose="020B0606030804020204" charset="-122"/>
                    <a:cs typeface="DejaVu Sans" panose="020B0603030804020204" charset="0"/>
                  </a:rPr>
                  <a:t>（）</a:t>
                </a:r>
                <a:r>
                  <a:rPr lang="en-US" altLang="zh-CN" sz="1400">
                    <a:latin typeface="URW Bookman" panose="00000400000000000000" charset="0"/>
                    <a:ea typeface="文泉驿微米黑" panose="020B0606030804020204" charset="-122"/>
                    <a:cs typeface="DejaVu Sans" panose="020B0603030804020204" charset="0"/>
                  </a:rPr>
                  <a:t>”</a:t>
                </a:r>
                <a:r>
                  <a:rPr lang="zh-CN" altLang="en-US" sz="1400">
                    <a:latin typeface="URW Bookman" panose="00000400000000000000" charset="0"/>
                    <a:ea typeface="文泉驿微米黑" panose="020B0606030804020204" charset="-122"/>
                    <a:cs typeface="DejaVu Sans" panose="020B0603030804020204" charset="0"/>
                  </a:rPr>
                  <a:t>到流</a:t>
                </a:r>
                <a:endParaRPr lang="zh-CN" altLang="en-US" sz="1400">
                  <a:latin typeface="URW Bookman" panose="00000400000000000000" charset="0"/>
                  <a:ea typeface="文泉驿微米黑" panose="020B0606030804020204" charset="-122"/>
                  <a:cs typeface="DejaVu Sans" panose="020B0603030804020204" charset="0"/>
                </a:endParaRPr>
              </a:p>
            </p:txBody>
          </p:sp>
          <p:cxnSp>
            <p:nvCxnSpPr>
              <p:cNvPr id="17" name="直接箭头连接符 16"/>
              <p:cNvCxnSpPr>
                <a:stCxn id="5" idx="2"/>
                <a:endCxn id="16" idx="0"/>
              </p:cNvCxnSpPr>
              <p:nvPr/>
            </p:nvCxnSpPr>
            <p:spPr>
              <a:xfrm>
                <a:off x="7399" y="4620"/>
                <a:ext cx="0" cy="3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6" idx="2"/>
                <a:endCxn id="12" idx="0"/>
              </p:cNvCxnSpPr>
              <p:nvPr/>
            </p:nvCxnSpPr>
            <p:spPr>
              <a:xfrm>
                <a:off x="7399" y="5470"/>
                <a:ext cx="1" cy="39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肘形连接符 18"/>
              <p:cNvCxnSpPr>
                <a:stCxn id="12" idx="1"/>
                <a:endCxn id="2" idx="1"/>
              </p:cNvCxnSpPr>
              <p:nvPr/>
            </p:nvCxnSpPr>
            <p:spPr>
              <a:xfrm rot="10800000" flipH="1">
                <a:off x="5444" y="3553"/>
                <a:ext cx="1089" cy="2550"/>
              </a:xfrm>
              <a:prstGeom prst="bentConnector3">
                <a:avLst>
                  <a:gd name="adj1" fmla="val -3443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86" y="2625"/>
              <a:ext cx="3015" cy="431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596594" y="1666752"/>
            <a:ext cx="2688896" cy="755384"/>
            <a:chOff x="6818242" y="1725490"/>
            <a:chExt cx="3585194" cy="1007177"/>
          </a:xfrm>
        </p:grpSpPr>
        <p:sp>
          <p:nvSpPr>
            <p:cNvPr id="26" name="文本框 6"/>
            <p:cNvSpPr txBox="1"/>
            <p:nvPr/>
          </p:nvSpPr>
          <p:spPr>
            <a:xfrm>
              <a:off x="6818242" y="2046868"/>
              <a:ext cx="3585194" cy="685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650"/>
                </a:lnSpc>
              </a:pPr>
              <a:r>
                <a:rPr lang="zh-CN" sz="900" dirty="0">
                  <a:solidFill>
                    <a:schemeClr val="bg1">
                      <a:lumMod val="50000"/>
                    </a:schemeClr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由于时间紧迫，现阶段输出由一个大类控制，由函数具体控制输出到流。</a:t>
              </a:r>
              <a:endParaRPr lang="zh-CN" sz="900" dirty="0">
                <a:solidFill>
                  <a:schemeClr val="bg1">
                    <a:lumMod val="50000"/>
                  </a:schemeClr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  <p:sp>
          <p:nvSpPr>
            <p:cNvPr id="27" name="文本框 7"/>
            <p:cNvSpPr txBox="1"/>
            <p:nvPr/>
          </p:nvSpPr>
          <p:spPr>
            <a:xfrm>
              <a:off x="6818243" y="1725490"/>
              <a:ext cx="1813380" cy="367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200" b="1" kern="0" dirty="0">
                  <a:solidFill>
                    <a:srgbClr val="376092"/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现阶段的结构</a:t>
              </a:r>
              <a:endParaRPr lang="zh-CN" altLang="en-US" sz="1200" b="1" kern="0" dirty="0">
                <a:solidFill>
                  <a:srgbClr val="376092"/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96594" y="2746646"/>
            <a:ext cx="2688896" cy="543929"/>
            <a:chOff x="6818242" y="1725490"/>
            <a:chExt cx="3585194" cy="725239"/>
          </a:xfrm>
        </p:grpSpPr>
        <p:sp>
          <p:nvSpPr>
            <p:cNvPr id="29" name="文本框 6"/>
            <p:cNvSpPr txBox="1"/>
            <p:nvPr/>
          </p:nvSpPr>
          <p:spPr>
            <a:xfrm>
              <a:off x="6818242" y="2046869"/>
              <a:ext cx="3585194" cy="403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650"/>
                </a:lnSpc>
              </a:pPr>
              <a:r>
                <a:rPr lang="zh-CN" sz="900" dirty="0">
                  <a:solidFill>
                    <a:schemeClr val="bg1">
                      <a:lumMod val="50000"/>
                    </a:schemeClr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以装饰者每个需要被输出的类定制一个类输出</a:t>
              </a:r>
              <a:endParaRPr lang="zh-CN" sz="900" dirty="0">
                <a:solidFill>
                  <a:schemeClr val="bg1">
                    <a:lumMod val="50000"/>
                  </a:schemeClr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  <p:sp>
          <p:nvSpPr>
            <p:cNvPr id="30" name="文本框 7"/>
            <p:cNvSpPr txBox="1"/>
            <p:nvPr/>
          </p:nvSpPr>
          <p:spPr>
            <a:xfrm>
              <a:off x="6818243" y="1725490"/>
              <a:ext cx="1813380" cy="367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200" b="1" kern="0" dirty="0">
                  <a:solidFill>
                    <a:srgbClr val="376092"/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重构的方式</a:t>
              </a:r>
              <a:endParaRPr lang="zh-CN" altLang="en-US" sz="1200" b="1" kern="0" dirty="0">
                <a:solidFill>
                  <a:srgbClr val="376092"/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96594" y="3703138"/>
            <a:ext cx="2688896" cy="755384"/>
            <a:chOff x="6818242" y="1725490"/>
            <a:chExt cx="3585194" cy="1007179"/>
          </a:xfrm>
        </p:grpSpPr>
        <p:sp>
          <p:nvSpPr>
            <p:cNvPr id="32" name="文本框 6"/>
            <p:cNvSpPr txBox="1"/>
            <p:nvPr/>
          </p:nvSpPr>
          <p:spPr>
            <a:xfrm>
              <a:off x="6818242" y="2046869"/>
              <a:ext cx="3585194" cy="68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650"/>
                </a:lnSpc>
              </a:pPr>
              <a:r>
                <a:rPr lang="zh-CN" sz="900" dirty="0">
                  <a:solidFill>
                    <a:schemeClr val="bg1">
                      <a:lumMod val="50000"/>
                    </a:schemeClr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输出类数量庞大，导致性能下降</a:t>
              </a:r>
              <a:endParaRPr lang="zh-CN" sz="900" dirty="0">
                <a:solidFill>
                  <a:schemeClr val="bg1">
                    <a:lumMod val="50000"/>
                  </a:schemeClr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  <a:p>
              <a:pPr>
                <a:lnSpc>
                  <a:spcPts val="1650"/>
                </a:lnSpc>
              </a:pPr>
              <a:r>
                <a:rPr lang="zh-CN" sz="900" dirty="0">
                  <a:solidFill>
                    <a:schemeClr val="bg1">
                      <a:lumMod val="50000"/>
                    </a:schemeClr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小组间成员任务分配更为合理</a:t>
              </a:r>
              <a:endParaRPr lang="zh-CN" sz="900" dirty="0">
                <a:solidFill>
                  <a:schemeClr val="bg1">
                    <a:lumMod val="50000"/>
                  </a:schemeClr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  <p:sp>
          <p:nvSpPr>
            <p:cNvPr id="33" name="文本框 7"/>
            <p:cNvSpPr txBox="1"/>
            <p:nvPr/>
          </p:nvSpPr>
          <p:spPr>
            <a:xfrm>
              <a:off x="6818243" y="1725490"/>
              <a:ext cx="1813380" cy="367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200" b="1" kern="0" dirty="0">
                  <a:solidFill>
                    <a:srgbClr val="376092"/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可能带来的影响</a:t>
              </a:r>
              <a:endParaRPr lang="zh-CN" altLang="en-US" sz="1200" b="1" kern="0" dirty="0">
                <a:solidFill>
                  <a:srgbClr val="376092"/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50" name="直接连接符 49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1331640" y="255120"/>
              <a:ext cx="1456055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 smtClean="0">
                  <a:solidFill>
                    <a:srgbClr val="376092"/>
                  </a:solidFill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rPr>
                <a:t>输出的重构</a:t>
              </a:r>
              <a:endParaRPr lang="zh-CN" altLang="en-US" sz="2000" b="1" kern="0" dirty="0">
                <a:solidFill>
                  <a:srgbClr val="376092"/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4" name="圆角矩形 53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  <p:sp>
            <p:nvSpPr>
              <p:cNvPr id="59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文泉驿微米黑" panose="020B0606030804020204" charset="-122"/>
                    <a:ea typeface="文泉驿微米黑" panose="020B0606030804020204" charset="-122"/>
                    <a:cs typeface="URW Bookman" panose="00000400000000000000" charset="0"/>
                    <a:sym typeface="+mn-lt"/>
                  </a:rPr>
                  <a:t>02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文泉驿微米黑" panose="020B0606030804020204" charset="-122"/>
                  <a:ea typeface="文泉驿微米黑" panose="020B0606030804020204" charset="-122"/>
                  <a:cs typeface="URW Bookman" panose="00000400000000000000" charset="0"/>
                  <a:sym typeface="+mn-lt"/>
                </a:endParaRPr>
              </a:p>
            </p:txBody>
          </p:sp>
        </p:grpSp>
      </p:grpSp>
      <p:pic>
        <p:nvPicPr>
          <p:cNvPr id="6" name="图片 5" descr="SharedScreensh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0" y="1666875"/>
            <a:ext cx="2600325" cy="1504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63360" y="1666875"/>
            <a:ext cx="196088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URW Bookman" panose="00000400000000000000" charset="0"/>
                <a:ea typeface="URW Bookman" panose="00000400000000000000" charset="0"/>
                <a:cs typeface="DejaVu Sans" panose="020B0603030804020204" charset="0"/>
              </a:rPr>
              <a:t>一个语句一个输出类，</a:t>
            </a:r>
            <a:endParaRPr lang="zh-CN" altLang="en-US" sz="1400">
              <a:latin typeface="URW Bookman" panose="00000400000000000000" charset="0"/>
              <a:ea typeface="URW Bookman" panose="00000400000000000000" charset="0"/>
              <a:cs typeface="DejaVu Sans" panose="020B0603030804020204" charset="0"/>
            </a:endParaRPr>
          </a:p>
          <a:p>
            <a:r>
              <a:rPr lang="zh-CN" altLang="en-US" sz="1400">
                <a:latin typeface="URW Bookman" panose="00000400000000000000" charset="0"/>
                <a:ea typeface="URW Bookman" panose="00000400000000000000" charset="0"/>
                <a:cs typeface="DejaVu Sans" panose="020B0603030804020204" charset="0"/>
              </a:rPr>
              <a:t>在递归中传出应输出的</a:t>
            </a:r>
            <a:endParaRPr lang="zh-CN" altLang="en-US" sz="1400">
              <a:latin typeface="URW Bookman" panose="00000400000000000000" charset="0"/>
              <a:ea typeface="URW Bookman" panose="00000400000000000000" charset="0"/>
              <a:cs typeface="DejaVu Sans" panose="020B0603030804020204" charset="0"/>
            </a:endParaRPr>
          </a:p>
          <a:p>
            <a:r>
              <a:rPr lang="zh-CN" altLang="en-US" sz="1400">
                <a:latin typeface="URW Bookman" panose="00000400000000000000" charset="0"/>
                <a:ea typeface="URW Bookman" panose="00000400000000000000" charset="0"/>
                <a:cs typeface="DejaVu Sans" panose="020B0603030804020204" charset="0"/>
              </a:rPr>
              <a:t>字符串，由特定输出类</a:t>
            </a:r>
            <a:endParaRPr lang="zh-CN" altLang="en-US" sz="1400">
              <a:latin typeface="URW Bookman" panose="00000400000000000000" charset="0"/>
              <a:ea typeface="URW Bookman" panose="00000400000000000000" charset="0"/>
              <a:cs typeface="DejaVu Sans" panose="020B0603030804020204" charset="0"/>
            </a:endParaRPr>
          </a:p>
          <a:p>
            <a:r>
              <a:rPr lang="zh-CN" altLang="en-US" sz="1400">
                <a:latin typeface="URW Bookman" panose="00000400000000000000" charset="0"/>
                <a:ea typeface="URW Bookman" panose="00000400000000000000" charset="0"/>
                <a:cs typeface="DejaVu Sans" panose="020B0603030804020204" charset="0"/>
              </a:rPr>
              <a:t>加装饰（</a:t>
            </a:r>
            <a:r>
              <a:rPr lang="en-US" altLang="zh-CN" sz="1400">
                <a:latin typeface="URW Bookman" panose="00000400000000000000" charset="0"/>
                <a:ea typeface="URW Bookman" panose="00000400000000000000" charset="0"/>
                <a:cs typeface="DejaVu Sans" panose="020B0603030804020204" charset="0"/>
              </a:rPr>
              <a:t>'\n'</a:t>
            </a:r>
            <a:r>
              <a:rPr lang="zh-CN" altLang="en-US" sz="1400">
                <a:latin typeface="URW Bookman" panose="00000400000000000000" charset="0"/>
                <a:ea typeface="文泉驿微米黑" panose="020B0606030804020204" charset="-122"/>
                <a:cs typeface="DejaVu Sans" panose="020B0603030804020204" charset="0"/>
              </a:rPr>
              <a:t>、</a:t>
            </a:r>
            <a:r>
              <a:rPr lang="en-US" altLang="zh-CN" sz="1400">
                <a:latin typeface="URW Bookman" panose="00000400000000000000" charset="0"/>
                <a:ea typeface="URW Bookman" panose="00000400000000000000" charset="0"/>
                <a:cs typeface="DejaVu Sans" panose="020B0603030804020204" charset="0"/>
              </a:rPr>
              <a:t>';'</a:t>
            </a:r>
            <a:r>
              <a:rPr lang="zh-CN" altLang="en-US" sz="1400">
                <a:latin typeface="URW Bookman" panose="00000400000000000000" charset="0"/>
                <a:ea typeface="URW Bookman" panose="00000400000000000000" charset="0"/>
                <a:cs typeface="DejaVu Sans" panose="020B0603030804020204" charset="0"/>
              </a:rPr>
              <a:t>）。</a:t>
            </a:r>
            <a:endParaRPr lang="zh-CN" altLang="en-US" sz="1400">
              <a:latin typeface="URW Bookman" panose="00000400000000000000" charset="0"/>
              <a:ea typeface="URW Bookman" panose="00000400000000000000" charset="0"/>
              <a:cs typeface="DejaVu Sans" panose="020B0603030804020204" charset="0"/>
            </a:endParaRPr>
          </a:p>
          <a:p>
            <a:endParaRPr lang="zh-CN" altLang="en-US" sz="1400">
              <a:latin typeface="URW Bookman" panose="00000400000000000000" charset="0"/>
              <a:ea typeface="URW Bookman" panose="00000400000000000000" charset="0"/>
              <a:cs typeface="DejaVu Sans" panose="020B0603030804020204" charset="0"/>
            </a:endParaRPr>
          </a:p>
          <a:p>
            <a:r>
              <a:rPr lang="zh-CN" altLang="en-US" sz="1400">
                <a:latin typeface="URW Bookman" panose="00000400000000000000" charset="0"/>
                <a:ea typeface="URW Bookman" panose="00000400000000000000" charset="0"/>
                <a:cs typeface="DejaVu Sans" panose="020B0603030804020204" charset="0"/>
              </a:rPr>
              <a:t>例如单个语句仅在末尾</a:t>
            </a:r>
            <a:endParaRPr lang="zh-CN" altLang="en-US" sz="1400">
              <a:latin typeface="URW Bookman" panose="00000400000000000000" charset="0"/>
              <a:ea typeface="URW Bookman" panose="00000400000000000000" charset="0"/>
              <a:cs typeface="DejaVu Sans" panose="020B0603030804020204" charset="0"/>
            </a:endParaRPr>
          </a:p>
          <a:p>
            <a:r>
              <a:rPr lang="zh-CN" altLang="en-US" sz="1400">
                <a:latin typeface="URW Bookman" panose="00000400000000000000" charset="0"/>
                <a:ea typeface="URW Bookman" panose="00000400000000000000" charset="0"/>
                <a:cs typeface="DejaVu Sans" panose="020B0603030804020204" charset="0"/>
              </a:rPr>
              <a:t>添加</a:t>
            </a:r>
            <a:r>
              <a:rPr lang="en-US" altLang="zh-CN" sz="1400">
                <a:latin typeface="URW Bookman" panose="00000400000000000000" charset="0"/>
                <a:ea typeface="URW Bookman" panose="00000400000000000000" charset="0"/>
                <a:cs typeface="DejaVu Sans" panose="020B0603030804020204" charset="0"/>
              </a:rPr>
              <a:t>';'</a:t>
            </a:r>
            <a:r>
              <a:rPr lang="zh-CN" altLang="en-US" sz="1400">
                <a:latin typeface="URW Bookman" panose="00000400000000000000" charset="0"/>
                <a:ea typeface="文泉驿微米黑" panose="020B0606030804020204" charset="-122"/>
                <a:cs typeface="DejaVu Sans" panose="020B0603030804020204" charset="0"/>
              </a:rPr>
              <a:t>，而在复合语句</a:t>
            </a:r>
            <a:endParaRPr lang="zh-CN" altLang="en-US" sz="1400">
              <a:latin typeface="URW Bookman" panose="00000400000000000000" charset="0"/>
              <a:ea typeface="文泉驿微米黑" panose="020B0606030804020204" charset="-122"/>
              <a:cs typeface="DejaVu Sans" panose="020B0603030804020204" charset="0"/>
            </a:endParaRPr>
          </a:p>
          <a:p>
            <a:r>
              <a:rPr lang="zh-CN" altLang="en-US" sz="1400">
                <a:latin typeface="URW Bookman" panose="00000400000000000000" charset="0"/>
                <a:ea typeface="文泉驿微米黑" panose="020B0606030804020204" charset="-122"/>
                <a:cs typeface="DejaVu Sans" panose="020B0603030804020204" charset="0"/>
              </a:rPr>
              <a:t>中追加</a:t>
            </a:r>
            <a:r>
              <a:rPr lang="en-US" altLang="zh-CN" sz="1400">
                <a:latin typeface="URW Bookman" panose="00000400000000000000" charset="0"/>
                <a:ea typeface="文泉驿微米黑" panose="020B0606030804020204" charset="-122"/>
                <a:cs typeface="DejaVu Sans" panose="020B0603030804020204" charset="0"/>
              </a:rPr>
              <a:t>'\n'</a:t>
            </a:r>
            <a:r>
              <a:rPr lang="zh-CN" altLang="en-US" sz="1400">
                <a:latin typeface="URW Bookman" panose="00000400000000000000" charset="0"/>
                <a:ea typeface="文泉驿微米黑" panose="020B0606030804020204" charset="-122"/>
                <a:cs typeface="DejaVu Sans" panose="020B0603030804020204" charset="0"/>
              </a:rPr>
              <a:t>。</a:t>
            </a:r>
            <a:endParaRPr lang="zh-CN" altLang="en-US" sz="1400">
              <a:latin typeface="URW Bookman" panose="00000400000000000000" charset="0"/>
              <a:ea typeface="文泉驿微米黑" panose="020B0606030804020204" charset="-122"/>
              <a:cs typeface="DejaVu Sans" panose="020B0603030804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 rot="2700000">
            <a:off x="7474061" y="4221928"/>
            <a:ext cx="399563" cy="399563"/>
          </a:xfrm>
          <a:prstGeom prst="roundRect">
            <a:avLst>
              <a:gd name="adj" fmla="val 4810"/>
            </a:avLst>
          </a:prstGeom>
          <a:solidFill>
            <a:srgbClr val="9C9899"/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6430345" y="1140972"/>
            <a:ext cx="1323803" cy="132380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699113" y="2947008"/>
            <a:ext cx="1221683" cy="122168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 rot="2700000">
            <a:off x="7279982" y="2731542"/>
            <a:ext cx="840595" cy="840595"/>
          </a:xfrm>
          <a:prstGeom prst="roundRect">
            <a:avLst>
              <a:gd name="adj" fmla="val 481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7859058" y="2034386"/>
            <a:ext cx="636431" cy="636431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7942044" y="729761"/>
            <a:ext cx="532017" cy="532017"/>
          </a:xfrm>
          <a:prstGeom prst="roundRect">
            <a:avLst>
              <a:gd name="adj" fmla="val 481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>
            <a:off x="-1205537" y="92970"/>
            <a:ext cx="2151435" cy="2065377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 rot="18900000">
            <a:off x="967987" y="-869121"/>
            <a:ext cx="1425327" cy="1368314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 rot="2700000">
            <a:off x="5569230" y="451226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 rot="2700000">
            <a:off x="7924084" y="441189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 rot="2700000">
            <a:off x="7875903" y="1686659"/>
            <a:ext cx="593998" cy="5939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 rot="2700000">
            <a:off x="6430345" y="757754"/>
            <a:ext cx="1323803" cy="1323803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 rot="2700000">
            <a:off x="7651901" y="2748553"/>
            <a:ext cx="806575" cy="806575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 rot="2700000">
            <a:off x="5702325" y="3377079"/>
            <a:ext cx="1182098" cy="11820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4391728" y="3680354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8304885" y="4287910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rot="2700000">
            <a:off x="7432318" y="3741845"/>
            <a:ext cx="507367" cy="507367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 rot="2700000">
            <a:off x="5329029" y="440750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8302864" y="384576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 rot="2700000">
            <a:off x="8313355" y="110811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6484684" y="277583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5576" y="1851670"/>
            <a:ext cx="7344816" cy="828675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r>
              <a:rPr lang="en-US" altLang="zh-CN" sz="4800" b="1" spc="300" dirty="0" smtClean="0">
                <a:solidFill>
                  <a:srgbClr val="133F6B"/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rPr>
              <a:t>THANKS</a:t>
            </a:r>
            <a:endParaRPr lang="en-US" altLang="zh-CN" sz="4800" b="1" spc="300" dirty="0" smtClean="0">
              <a:solidFill>
                <a:srgbClr val="133F6B"/>
              </a:solidFill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5576" y="2675854"/>
            <a:ext cx="7344816" cy="399952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r>
              <a:rPr lang="en-US" altLang="zh-CN" sz="2000" dirty="0" smtClean="0">
                <a:solidFill>
                  <a:srgbClr val="133F6B"/>
                </a:solidFill>
                <a:latin typeface="文泉驿微米黑" panose="020B0606030804020204" charset="-122"/>
                <a:ea typeface="文泉驿微米黑" panose="020B0606030804020204" charset="-122"/>
                <a:cs typeface="URW Bookman" panose="00000400000000000000" charset="0"/>
                <a:sym typeface="+mn-lt"/>
              </a:rPr>
              <a:t>THANK YOU FOR LISTENING</a:t>
            </a:r>
            <a:endParaRPr lang="zh-CN" altLang="en-US" sz="2000" dirty="0">
              <a:solidFill>
                <a:srgbClr val="133F6B"/>
              </a:solidFill>
              <a:latin typeface="文泉驿微米黑" panose="020B0606030804020204" charset="-122"/>
              <a:ea typeface="文泉驿微米黑" panose="020B0606030804020204" charset="-122"/>
              <a:cs typeface="URW Bookman" panose="00000400000000000000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iw3lt2q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WPS 演示</Application>
  <PresentationFormat>全屏显示(16:9)</PresentationFormat>
  <Paragraphs>93</Paragraphs>
  <Slides>6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文泉驿微米黑</vt:lpstr>
      <vt:lpstr>DejaVu Sans</vt:lpstr>
      <vt:lpstr>Calibri</vt:lpstr>
      <vt:lpstr>微软雅黑</vt:lpstr>
      <vt:lpstr>黑体</vt:lpstr>
      <vt:lpstr>Microsoft Sans Serif</vt:lpstr>
      <vt:lpstr>Liberation Sans</vt:lpstr>
      <vt:lpstr>URW Bookman</vt:lpstr>
      <vt:lpstr>仿宋</vt:lpstr>
      <vt:lpstr>Arial Unicode MS</vt:lpstr>
      <vt:lpstr>微软雅黑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user</dc:creator>
  <cp:keywords>user</cp:keywords>
  <dc:description>user</dc:description>
  <cp:lastModifiedBy>archie</cp:lastModifiedBy>
  <cp:revision>177</cp:revision>
  <dcterms:created xsi:type="dcterms:W3CDTF">2019-06-25T09:00:58Z</dcterms:created>
  <dcterms:modified xsi:type="dcterms:W3CDTF">2019-06-25T09:00:58Z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