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9" r:id="rId4"/>
    <p:sldId id="258" r:id="rId5"/>
    <p:sldId id="257" r:id="rId6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>
      <p:cViewPr>
        <p:scale>
          <a:sx n="83" d="100"/>
          <a:sy n="83" d="100"/>
        </p:scale>
        <p:origin x="48" y="531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080BC8-80B1-4951-87F5-3FB996FD2B6E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2019年1月10日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DC4D07D-9A2E-40FC-8C4F-6D09C07EB1E6}" type="datetime2">
              <a:rPr lang="zh-CN" altLang="en-US" smtClean="0"/>
              <a:pPr/>
              <a:t>2019年1月10日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FB91549-43BF-425A-AF25-75262019208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60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896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02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长方形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9151E1-A7E4-4E2F-A9B6-DD86679A9F4F}" type="datetime2">
              <a:rPr lang="zh-CN" altLang="en-US" smtClean="0"/>
              <a:pPr/>
              <a:t>2019年1月10日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添加页脚</a:t>
            </a:r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83FB05-3DB4-4F92-A117-40CA5D64E620}" type="datetime2">
              <a:rPr lang="zh-CN" altLang="en-US" smtClean="0"/>
              <a:t>2019年1月10日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06060D-9551-4EEF-94C9-DFFC65B261B2}" type="datetime2">
              <a:rPr lang="zh-CN" altLang="en-US" smtClean="0"/>
              <a:t>2019年1月10日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dirty="0"/>
              <a:t>单击此处编辑母</a:t>
            </a:r>
            <a:r>
              <a:rPr lang="zh-CN" altLang="en-US" noProof="0" dirty="0"/>
              <a:t>版文本样</a:t>
            </a:r>
            <a:r>
              <a:rPr lang="zh-cn" dirty="0"/>
              <a:t>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D247C-663D-4E35-A1D9-2DEEB5A42319}" type="datetime2">
              <a:rPr lang="zh-CN" altLang="en-US" smtClean="0"/>
              <a:t>2019年1月10日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31C2DF-FBA2-482B-9443-808972533292}" type="datetime2">
              <a:rPr lang="zh-CN" altLang="en-US" smtClean="0"/>
              <a:t>2019年1月10日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8E916A-E0E0-4E31-94E3-4789C7B2066D}" type="datetime2">
              <a:rPr lang="zh-CN" altLang="en-US" smtClean="0"/>
              <a:t>2019年1月10日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BEBD70-0E90-4420-98B5-1FD9F954264D}" type="datetime2">
              <a:rPr lang="zh-CN" altLang="en-US" smtClean="0"/>
              <a:t>2019年1月10日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88F55-3F31-4EEE-95D8-0B228F931087}" type="datetime2">
              <a:rPr lang="zh-CN" altLang="en-US" smtClean="0"/>
              <a:t>2019年1月10日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048D5-5A44-4E10-8007-9DACD4C8DC9F}" type="datetime2">
              <a:rPr lang="zh-CN" altLang="en-US" smtClean="0"/>
              <a:t>2019年1月10日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885504-3C29-47AC-BF96-96F7E8D0E784}" type="datetime2">
              <a:rPr lang="zh-CN" altLang="en-US" smtClean="0"/>
              <a:t>2019年1月10日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58B1C-EB7C-4D20-9460-38374FF08D68}" type="datetime2">
              <a:rPr lang="zh-CN" altLang="en-US" smtClean="0"/>
              <a:t>2019年1月10日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BFF09B9-FCA8-41D0-8E02-15AEE8137290}" type="datetime2">
              <a:rPr lang="zh-CN" altLang="en-US" smtClean="0"/>
              <a:t>2019年1月10日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5950" indent="-28575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96696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80744" indent="-283464" algn="l" defTabSz="914400" rtl="0" eaLnBrk="1" latinLnBrk="0" hangingPunct="1">
        <a:lnSpc>
          <a:spcPct val="10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64792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跟踪维修服务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用例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跟踪维修服务</a:t>
            </a:r>
          </a:p>
          <a:p>
            <a:r>
              <a:rPr lang="zh-CN" altLang="zh-CN" dirty="0"/>
              <a:t>描述了参与者顾客、商家、维修员如何使用系统对订单进行跟踪（如查找订单</a:t>
            </a:r>
            <a:r>
              <a:rPr lang="en-US" altLang="zh-CN" dirty="0"/>
              <a:t>/</a:t>
            </a:r>
            <a:r>
              <a:rPr lang="zh-CN" altLang="zh-CN" dirty="0"/>
              <a:t>更新订单状态）。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609A64-4316-4F0F-B54E-63A31BC03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06" y="685800"/>
            <a:ext cx="4333907" cy="394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参与者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参与者</a:t>
            </a:r>
            <a:endParaRPr lang="zh-cn" dirty="0"/>
          </a:p>
          <a:p>
            <a:pPr lvl="1" rtl="0"/>
            <a:r>
              <a:rPr lang="zh-CN" altLang="en-US" dirty="0"/>
              <a:t>顾客</a:t>
            </a:r>
            <a:endParaRPr lang="en-US" altLang="zh-CN" dirty="0"/>
          </a:p>
          <a:p>
            <a:pPr lvl="2"/>
            <a:r>
              <a:rPr lang="zh-CN" altLang="en-US" dirty="0"/>
              <a:t>需要通过系统获得服务的人。</a:t>
            </a:r>
            <a:endParaRPr lang="en-US" altLang="zh-CN" dirty="0"/>
          </a:p>
          <a:p>
            <a:pPr lvl="1" rtl="0"/>
            <a:r>
              <a:rPr lang="zh-CN" altLang="en-US" dirty="0"/>
              <a:t>商家</a:t>
            </a:r>
            <a:endParaRPr lang="en-US" altLang="zh-CN" dirty="0"/>
          </a:p>
          <a:p>
            <a:pPr lvl="2"/>
            <a:r>
              <a:rPr lang="zh-CN" altLang="en-US" dirty="0"/>
              <a:t>为顾客提供服务的人。</a:t>
            </a:r>
            <a:endParaRPr lang="en-US" altLang="zh-CN" dirty="0"/>
          </a:p>
          <a:p>
            <a:pPr lvl="1" rtl="0"/>
            <a:r>
              <a:rPr lang="zh-CN" altLang="en-US" dirty="0"/>
              <a:t>维修员</a:t>
            </a:r>
            <a:endParaRPr lang="en-US" altLang="zh-CN" dirty="0"/>
          </a:p>
          <a:p>
            <a:pPr lvl="2"/>
            <a:r>
              <a:rPr lang="zh-CN" altLang="en-US" dirty="0"/>
              <a:t>技术人员，可能是商家，也可能和商家是雇佣关系。</a:t>
            </a:r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DAFC75-C09C-422D-AE36-990E58D1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148" y="685800"/>
            <a:ext cx="3164666" cy="28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价值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/>
              <a:t>顾客：</a:t>
            </a:r>
            <a:endParaRPr lang="en-US" altLang="zh-CN" dirty="0"/>
          </a:p>
          <a:p>
            <a:pPr lvl="1"/>
            <a:r>
              <a:rPr lang="zh-CN" altLang="en-US" dirty="0"/>
              <a:t>通过系统获得服务</a:t>
            </a:r>
            <a:endParaRPr lang="zh-cn" dirty="0"/>
          </a:p>
          <a:p>
            <a:pPr rtl="0"/>
            <a:r>
              <a:rPr lang="zh-CN" altLang="en-US" dirty="0"/>
              <a:t>商家：</a:t>
            </a:r>
            <a:endParaRPr lang="en-US" altLang="zh-CN" dirty="0"/>
          </a:p>
          <a:p>
            <a:pPr lvl="1"/>
            <a:r>
              <a:rPr lang="zh-CN" altLang="en-US" dirty="0"/>
              <a:t>在服务中获利</a:t>
            </a:r>
            <a:endParaRPr lang="en-US" altLang="zh-CN" dirty="0"/>
          </a:p>
          <a:p>
            <a:pPr rtl="0"/>
            <a:r>
              <a:rPr lang="zh-CN" altLang="en-US" dirty="0"/>
              <a:t>维修员：</a:t>
            </a:r>
            <a:endParaRPr lang="en-US" altLang="zh-CN" dirty="0"/>
          </a:p>
          <a:p>
            <a:pPr lvl="1"/>
            <a:r>
              <a:rPr lang="zh-CN" altLang="en-US" dirty="0"/>
              <a:t>提供维修服务获利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特性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已添加的特性</a:t>
            </a:r>
            <a:r>
              <a:rPr lang="zh-cn" dirty="0"/>
              <a:t>：</a:t>
            </a:r>
          </a:p>
          <a:p>
            <a:pPr lvl="1" rtl="0"/>
            <a:r>
              <a:rPr lang="zh-CN" altLang="en-US" dirty="0"/>
              <a:t>实时查看订单详情</a:t>
            </a:r>
            <a:endParaRPr lang="en-US" altLang="zh-CN" dirty="0"/>
          </a:p>
          <a:p>
            <a:pPr lvl="1" rtl="0"/>
            <a:r>
              <a:rPr lang="zh-CN" altLang="en-US" dirty="0"/>
              <a:t>取消订单</a:t>
            </a:r>
            <a:endParaRPr lang="en-US" altLang="zh-CN" dirty="0"/>
          </a:p>
          <a:p>
            <a:r>
              <a:rPr lang="zh-CN" altLang="en-US" dirty="0"/>
              <a:t>待添加的特性：</a:t>
            </a:r>
            <a:endParaRPr lang="en-US" altLang="zh-CN" dirty="0"/>
          </a:p>
          <a:p>
            <a:pPr lvl="1"/>
            <a:r>
              <a:rPr lang="zh-CN" altLang="en-US" dirty="0"/>
              <a:t>定位系统</a:t>
            </a:r>
            <a:endParaRPr lang="en-US" altLang="zh-CN" dirty="0"/>
          </a:p>
          <a:p>
            <a:pPr lvl="1"/>
            <a:r>
              <a:rPr lang="zh-CN" altLang="en-US" dirty="0"/>
              <a:t>投诉系统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产品或服务的销售演示文稿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162_TF03460555" id="{0DC265C5-6EC6-461C-AEA1-B10D5C5D43F5}" vid="{3100C576-F1D4-42D8-A8E5-B76D740295BE}"/>
    </a:ext>
  </a:extLst>
</a:theme>
</file>

<file path=ppt/theme/theme2.xml><?xml version="1.0" encoding="utf-8"?>
<a:theme xmlns:a="http://schemas.openxmlformats.org/drawingml/2006/main" name="Office 主题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产品或服务的业务销售演示文稿</Template>
  <TotalTime>520</TotalTime>
  <Words>112</Words>
  <Application>Microsoft Office PowerPoint</Application>
  <PresentationFormat>自定义</PresentationFormat>
  <Paragraphs>31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Corbel</vt:lpstr>
      <vt:lpstr>产品或服务的销售演示文稿</vt:lpstr>
      <vt:lpstr>跟踪维修服务</vt:lpstr>
      <vt:lpstr>用例</vt:lpstr>
      <vt:lpstr>参与者</vt:lpstr>
      <vt:lpstr>价值</vt:lpstr>
      <vt:lpstr>特性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销售产品或服务</dc:title>
  <dc:creator>why why</dc:creator>
  <cp:lastModifiedBy>why why</cp:lastModifiedBy>
  <cp:revision>5</cp:revision>
  <dcterms:created xsi:type="dcterms:W3CDTF">2019-01-10T15:25:15Z</dcterms:created>
  <dcterms:modified xsi:type="dcterms:W3CDTF">2019-01-11T00:05:15Z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