
<file path=[Content_Types].xml><?xml version="1.0" encoding="utf-8"?>
<Types xmlns="http://schemas.openxmlformats.org/package/2006/content-types">
  <Default Extension="jpeg" ContentType="image/jpeg"/>
  <Default Extension="wdp" ContentType="image/vnd.ms-photo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366" r:id="rId5"/>
    <p:sldId id="367" r:id="rId6"/>
    <p:sldId id="322" r:id="rId7"/>
    <p:sldId id="369" r:id="rId8"/>
    <p:sldId id="356" r:id="rId9"/>
    <p:sldId id="368" r:id="rId10"/>
    <p:sldId id="394" r:id="rId11"/>
    <p:sldId id="355" r:id="rId12"/>
    <p:sldId id="364" r:id="rId13"/>
    <p:sldId id="257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ECF"/>
    <a:srgbClr val="F9F9F9"/>
    <a:srgbClr val="696FDD"/>
    <a:srgbClr val="A95E40"/>
    <a:srgbClr val="BFC7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92" autoAdjust="0"/>
    <p:restoredTop sz="94660"/>
  </p:normalViewPr>
  <p:slideViewPr>
    <p:cSldViewPr snapToGrid="0">
      <p:cViewPr varScale="1">
        <p:scale>
          <a:sx n="73" d="100"/>
          <a:sy n="73" d="100"/>
        </p:scale>
        <p:origin x="96" y="7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03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8C2803-E06E-4EA4-B347-5D4C0589E0F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12A6EA-494D-4A2D-85A4-52EAB07446F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2A6EA-494D-4A2D-85A4-52EAB07446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2A6EA-494D-4A2D-85A4-52EAB07446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2A6EA-494D-4A2D-85A4-52EAB07446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2A6EA-494D-4A2D-85A4-52EAB07446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2A6EA-494D-4A2D-85A4-52EAB07446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2A6EA-494D-4A2D-85A4-52EAB07446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AA39BF-A0C1-4329-B52D-A0BC4CCA760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2A6EA-494D-4A2D-85A4-52EAB07446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AA39BF-A0C1-4329-B52D-A0BC4CCA760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AA39BF-A0C1-4329-B52D-A0BC4CCA760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2A6EA-494D-4A2D-85A4-52EAB07446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1" y="1830286"/>
            <a:ext cx="12192000" cy="1985367"/>
          </a:xfrm>
          <a:prstGeom prst="rect">
            <a:avLst/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20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1" y="1755084"/>
            <a:ext cx="12192000" cy="0"/>
          </a:xfrm>
          <a:prstGeom prst="line">
            <a:avLst/>
          </a:prstGeom>
          <a:ln w="38100">
            <a:solidFill>
              <a:schemeClr val="tx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 userDrawn="1"/>
        </p:nvCxnSpPr>
        <p:spPr>
          <a:xfrm>
            <a:off x="-34479" y="3873799"/>
            <a:ext cx="12192000" cy="0"/>
          </a:xfrm>
          <a:prstGeom prst="line">
            <a:avLst/>
          </a:prstGeom>
          <a:ln w="38100">
            <a:solidFill>
              <a:schemeClr val="tx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922361"/>
            <a:ext cx="9144000" cy="1679677"/>
          </a:xfrm>
        </p:spPr>
        <p:txBody>
          <a:bodyPr anchor="ctr" anchorCtr="0">
            <a:normAutofit/>
          </a:bodyPr>
          <a:lstStyle>
            <a:lvl1pPr algn="ctr">
              <a:defRPr sz="5400">
                <a:ln>
                  <a:solidFill>
                    <a:schemeClr val="accent1"/>
                  </a:solidFill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084320"/>
            <a:ext cx="9144000" cy="62992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BC71-95FF-4735-857D-DC68A703E56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2C738-9D25-430B-9982-24AFC138CB4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61D3F-34E9-4F9D-84A2-72367D9F9A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4DC01-BD11-43BE-8FE9-19C0CFD26E47}" type="slidenum">
              <a:rPr lang="zh-CN" altLang="en-US" smtClean="0"/>
            </a:fld>
            <a:endParaRPr lang="zh-CN" alt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3"/>
          </p:nvPr>
        </p:nvSpPr>
        <p:spPr>
          <a:xfrm>
            <a:off x="839559" y="255122"/>
            <a:ext cx="10512884" cy="581770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>
                <a:solidFill>
                  <a:schemeClr val="tx1"/>
                </a:solidFill>
              </a:defRPr>
            </a:lvl1pPr>
            <a:lvl2pPr marL="393700" indent="0">
              <a:buFontTx/>
              <a:buNone/>
              <a:defRPr sz="2000">
                <a:solidFill>
                  <a:schemeClr val="tx1"/>
                </a:solidFill>
              </a:defRPr>
            </a:lvl2pPr>
            <a:lvl3pPr marL="661035" indent="0">
              <a:buFontTx/>
              <a:buNone/>
              <a:defRPr sz="1800">
                <a:solidFill>
                  <a:schemeClr val="tx1"/>
                </a:solidFill>
              </a:defRPr>
            </a:lvl3pPr>
            <a:lvl4pPr marL="851535" indent="0">
              <a:buFontTx/>
              <a:buNone/>
              <a:defRPr sz="1800">
                <a:solidFill>
                  <a:schemeClr val="tx1"/>
                </a:solidFill>
              </a:defRPr>
            </a:lvl4pPr>
            <a:lvl5pPr marL="1054735" indent="0">
              <a:buFontTx/>
              <a:buNone/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4000"/>
            <a:ext cx="10515600" cy="4652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BC71-95FF-4735-857D-DC68A703E56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2C738-9D25-430B-9982-24AFC138CB4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470026"/>
            <a:ext cx="10515600" cy="1556885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733800"/>
            <a:ext cx="10515600" cy="779463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BC71-95FF-4735-857D-DC68A703E56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2C738-9D25-430B-9982-24AFC138CB43}" type="slidenum">
              <a:rPr lang="zh-CN" altLang="en-US" smtClean="0"/>
            </a:fld>
            <a:endParaRPr lang="zh-CN" altLang="en-US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0" y="3185258"/>
            <a:ext cx="86105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 userDrawn="1"/>
        </p:nvCxnSpPr>
        <p:spPr>
          <a:xfrm>
            <a:off x="1" y="3390808"/>
            <a:ext cx="35814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 userDrawn="1"/>
        </p:nvCxnSpPr>
        <p:spPr>
          <a:xfrm>
            <a:off x="7048501" y="4793797"/>
            <a:ext cx="5143500" cy="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BC71-95FF-4735-857D-DC68A703E56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2C738-9D25-430B-9982-24AFC138CB4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864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BC71-95FF-4735-857D-DC68A703E56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2C738-9D25-430B-9982-24AFC138CB4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843960" y="3429000"/>
            <a:ext cx="10504077" cy="0"/>
          </a:xfrm>
          <a:prstGeom prst="line">
            <a:avLst/>
          </a:prstGeom>
          <a:ln>
            <a:solidFill>
              <a:schemeClr val="tx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BC71-95FF-4735-857D-DC68A703E56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2C738-9D25-430B-9982-24AFC138CB43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832437" y="2057400"/>
            <a:ext cx="10515601" cy="1272463"/>
          </a:xfrm>
        </p:spPr>
        <p:txBody>
          <a:bodyPr anchor="b" anchorCtr="0">
            <a:normAutofit/>
          </a:bodyPr>
          <a:lstStyle>
            <a:lvl1pPr algn="dist">
              <a:defRPr sz="880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sz="quarter" idx="13" hasCustomPrompt="1"/>
          </p:nvPr>
        </p:nvSpPr>
        <p:spPr>
          <a:xfrm>
            <a:off x="832193" y="3498314"/>
            <a:ext cx="10516566" cy="616486"/>
          </a:xfrm>
        </p:spPr>
        <p:txBody>
          <a:bodyPr anchor="ctr">
            <a:normAutofit/>
          </a:bodyPr>
          <a:lstStyle>
            <a:lvl1pPr marL="0" indent="0" algn="dist">
              <a:buNone/>
              <a:defRPr sz="320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266700" indent="0">
              <a:buNone/>
              <a:defRPr/>
            </a:lvl2pPr>
            <a:lvl3pPr marL="455295" indent="0">
              <a:buNone/>
              <a:defRPr/>
            </a:lvl3pPr>
            <a:lvl4pPr marL="662940" indent="0">
              <a:buNone/>
              <a:defRPr/>
            </a:lvl4pPr>
            <a:lvl5pPr marL="851535" indent="0">
              <a:buNone/>
              <a:defRPr/>
            </a:lvl5pPr>
          </a:lstStyle>
          <a:p>
            <a:pPr lvl="0"/>
            <a:r>
              <a:rPr lang="zh-CN" altLang="en-US" dirty="0" smtClean="0"/>
              <a:t>编辑文本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BC71-95FF-4735-857D-DC68A703E56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2C738-9D25-430B-9982-24AFC138CB4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7" y="457200"/>
            <a:ext cx="416520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7" y="2057400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BC71-95FF-4735-857D-DC68A703E56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2C738-9D25-430B-9982-24AFC138CB4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BC71-95FF-4735-857D-DC68A703E56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2C738-9D25-430B-9982-24AFC138CB4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tags" Target="../tags/tag2.xml"/><Relationship Id="rId13" Type="http://schemas.openxmlformats.org/officeDocument/2006/relationships/tags" Target="../tags/tag1.xml"/><Relationship Id="rId12" Type="http://schemas.microsoft.com/office/2007/relationships/hdphoto" Target="../media/hdphoto1.wdp"/><Relationship Id="rId11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-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67804" y="-2667805"/>
            <a:ext cx="6858000" cy="1219361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838200" y="365125"/>
            <a:ext cx="10515600" cy="86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838200" y="1594250"/>
            <a:ext cx="10515600" cy="45827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E5BC71-95FF-4735-857D-DC68A703E56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62C738-9D25-430B-9982-24AFC138CB4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SzPct val="80000"/>
        <a:buFont typeface="Wingdings" panose="05000000000000000000" pitchFamily="2" charset="2"/>
        <a:buChar char="u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SzPct val="80000"/>
        <a:buFont typeface="Wingdings" panose="05000000000000000000" pitchFamily="2" charset="2"/>
        <a:buChar char="u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SzPct val="80000"/>
        <a:buFont typeface="Wingdings" panose="05000000000000000000" pitchFamily="2" charset="2"/>
        <a:buChar char="u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SzPct val="80000"/>
        <a:buFont typeface="Wingdings" panose="05000000000000000000" pitchFamily="2" charset="2"/>
        <a:buChar char="u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SzPct val="80000"/>
        <a:buFont typeface="Wingdings" panose="05000000000000000000" pitchFamily="2" charset="2"/>
        <a:buChar char="u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tags" Target="../tags/tag72.xml"/><Relationship Id="rId8" Type="http://schemas.openxmlformats.org/officeDocument/2006/relationships/tags" Target="../tags/tag71.xml"/><Relationship Id="rId7" Type="http://schemas.openxmlformats.org/officeDocument/2006/relationships/tags" Target="../tags/tag70.xml"/><Relationship Id="rId6" Type="http://schemas.openxmlformats.org/officeDocument/2006/relationships/tags" Target="../tags/tag69.xml"/><Relationship Id="rId5" Type="http://schemas.openxmlformats.org/officeDocument/2006/relationships/tags" Target="../tags/tag68.xml"/><Relationship Id="rId4" Type="http://schemas.openxmlformats.org/officeDocument/2006/relationships/tags" Target="../tags/tag67.xml"/><Relationship Id="rId3" Type="http://schemas.openxmlformats.org/officeDocument/2006/relationships/tags" Target="../tags/tag66.xml"/><Relationship Id="rId2" Type="http://schemas.openxmlformats.org/officeDocument/2006/relationships/tags" Target="../tags/tag65.xml"/><Relationship Id="rId16" Type="http://schemas.openxmlformats.org/officeDocument/2006/relationships/notesSlide" Target="../notesSlides/notesSlide10.xml"/><Relationship Id="rId15" Type="http://schemas.openxmlformats.org/officeDocument/2006/relationships/slideLayout" Target="../slideLayouts/slideLayout7.xml"/><Relationship Id="rId14" Type="http://schemas.openxmlformats.org/officeDocument/2006/relationships/tags" Target="../tags/tag77.xml"/><Relationship Id="rId13" Type="http://schemas.openxmlformats.org/officeDocument/2006/relationships/tags" Target="../tags/tag76.xml"/><Relationship Id="rId12" Type="http://schemas.openxmlformats.org/officeDocument/2006/relationships/tags" Target="../tags/tag75.xml"/><Relationship Id="rId11" Type="http://schemas.openxmlformats.org/officeDocument/2006/relationships/tags" Target="../tags/tag74.xml"/><Relationship Id="rId10" Type="http://schemas.openxmlformats.org/officeDocument/2006/relationships/tags" Target="../tags/tag73.xml"/><Relationship Id="rId1" Type="http://schemas.openxmlformats.org/officeDocument/2006/relationships/tags" Target="../tags/tag64.xml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6.xml"/><Relationship Id="rId3" Type="http://schemas.openxmlformats.org/officeDocument/2006/relationships/tags" Target="../tags/tag80.xml"/><Relationship Id="rId2" Type="http://schemas.openxmlformats.org/officeDocument/2006/relationships/tags" Target="../tags/tag79.xml"/><Relationship Id="rId1" Type="http://schemas.openxmlformats.org/officeDocument/2006/relationships/tags" Target="../tags/tag78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4.xml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19.xml"/><Relationship Id="rId8" Type="http://schemas.openxmlformats.org/officeDocument/2006/relationships/tags" Target="../tags/tag18.xml"/><Relationship Id="rId7" Type="http://schemas.openxmlformats.org/officeDocument/2006/relationships/tags" Target="../tags/tag17.xml"/><Relationship Id="rId6" Type="http://schemas.openxmlformats.org/officeDocument/2006/relationships/tags" Target="../tags/tag16.xml"/><Relationship Id="rId5" Type="http://schemas.openxmlformats.org/officeDocument/2006/relationships/tags" Target="../tags/tag15.xml"/><Relationship Id="rId4" Type="http://schemas.openxmlformats.org/officeDocument/2006/relationships/tags" Target="../tags/tag14.xml"/><Relationship Id="rId3" Type="http://schemas.openxmlformats.org/officeDocument/2006/relationships/tags" Target="../tags/tag13.xml"/><Relationship Id="rId22" Type="http://schemas.openxmlformats.org/officeDocument/2006/relationships/notesSlide" Target="../notesSlides/notesSlide4.xml"/><Relationship Id="rId21" Type="http://schemas.openxmlformats.org/officeDocument/2006/relationships/slideLayout" Target="../slideLayouts/slideLayout7.xml"/><Relationship Id="rId20" Type="http://schemas.openxmlformats.org/officeDocument/2006/relationships/tags" Target="../tags/tag30.xml"/><Relationship Id="rId2" Type="http://schemas.openxmlformats.org/officeDocument/2006/relationships/tags" Target="../tags/tag12.xml"/><Relationship Id="rId19" Type="http://schemas.openxmlformats.org/officeDocument/2006/relationships/tags" Target="../tags/tag29.xml"/><Relationship Id="rId18" Type="http://schemas.openxmlformats.org/officeDocument/2006/relationships/tags" Target="../tags/tag28.xml"/><Relationship Id="rId17" Type="http://schemas.openxmlformats.org/officeDocument/2006/relationships/tags" Target="../tags/tag27.xml"/><Relationship Id="rId16" Type="http://schemas.openxmlformats.org/officeDocument/2006/relationships/tags" Target="../tags/tag26.xml"/><Relationship Id="rId15" Type="http://schemas.openxmlformats.org/officeDocument/2006/relationships/tags" Target="../tags/tag25.xml"/><Relationship Id="rId14" Type="http://schemas.openxmlformats.org/officeDocument/2006/relationships/tags" Target="../tags/tag24.xml"/><Relationship Id="rId13" Type="http://schemas.openxmlformats.org/officeDocument/2006/relationships/tags" Target="../tags/tag23.xml"/><Relationship Id="rId12" Type="http://schemas.openxmlformats.org/officeDocument/2006/relationships/tags" Target="../tags/tag22.xml"/><Relationship Id="rId11" Type="http://schemas.openxmlformats.org/officeDocument/2006/relationships/tags" Target="../tags/tag21.xml"/><Relationship Id="rId10" Type="http://schemas.openxmlformats.org/officeDocument/2006/relationships/tags" Target="../tags/tag20.xml"/><Relationship Id="rId1" Type="http://schemas.openxmlformats.org/officeDocument/2006/relationships/tags" Target="../tags/tag11.xml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33.xml"/><Relationship Id="rId3" Type="http://schemas.openxmlformats.org/officeDocument/2006/relationships/image" Target="../media/image2.png"/><Relationship Id="rId2" Type="http://schemas.openxmlformats.org/officeDocument/2006/relationships/tags" Target="../tags/tag32.xml"/><Relationship Id="rId1" Type="http://schemas.openxmlformats.org/officeDocument/2006/relationships/tags" Target="../tags/tag31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slide" Target="slide8.xml"/><Relationship Id="rId8" Type="http://schemas.openxmlformats.org/officeDocument/2006/relationships/tags" Target="../tags/tag40.xml"/><Relationship Id="rId7" Type="http://schemas.openxmlformats.org/officeDocument/2006/relationships/tags" Target="../tags/tag39.xml"/><Relationship Id="rId6" Type="http://schemas.openxmlformats.org/officeDocument/2006/relationships/tags" Target="../tags/tag38.xml"/><Relationship Id="rId5" Type="http://schemas.openxmlformats.org/officeDocument/2006/relationships/tags" Target="../tags/tag37.xml"/><Relationship Id="rId4" Type="http://schemas.openxmlformats.org/officeDocument/2006/relationships/slide" Target="slide7.xml"/><Relationship Id="rId3" Type="http://schemas.openxmlformats.org/officeDocument/2006/relationships/tags" Target="../tags/tag36.xml"/><Relationship Id="rId2" Type="http://schemas.openxmlformats.org/officeDocument/2006/relationships/tags" Target="../tags/tag35.xml"/><Relationship Id="rId14" Type="http://schemas.openxmlformats.org/officeDocument/2006/relationships/notesSlide" Target="../notesSlides/notesSlide6.xml"/><Relationship Id="rId13" Type="http://schemas.openxmlformats.org/officeDocument/2006/relationships/slideLayout" Target="../slideLayouts/slideLayout7.xml"/><Relationship Id="rId12" Type="http://schemas.openxmlformats.org/officeDocument/2006/relationships/tags" Target="../tags/tag43.xml"/><Relationship Id="rId11" Type="http://schemas.openxmlformats.org/officeDocument/2006/relationships/tags" Target="../tags/tag42.xml"/><Relationship Id="rId10" Type="http://schemas.openxmlformats.org/officeDocument/2006/relationships/tags" Target="../tags/tag41.xml"/><Relationship Id="rId1" Type="http://schemas.openxmlformats.org/officeDocument/2006/relationships/tags" Target="../tags/tag34.xml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46.xml"/><Relationship Id="rId3" Type="http://schemas.openxmlformats.org/officeDocument/2006/relationships/image" Target="../media/image3.png"/><Relationship Id="rId2" Type="http://schemas.openxmlformats.org/officeDocument/2006/relationships/tags" Target="../tags/tag45.xml"/><Relationship Id="rId1" Type="http://schemas.openxmlformats.org/officeDocument/2006/relationships/tags" Target="../tags/tag44.xml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49.xml"/><Relationship Id="rId3" Type="http://schemas.openxmlformats.org/officeDocument/2006/relationships/image" Target="../media/image4.png"/><Relationship Id="rId2" Type="http://schemas.openxmlformats.org/officeDocument/2006/relationships/tags" Target="../tags/tag48.xml"/><Relationship Id="rId1" Type="http://schemas.openxmlformats.org/officeDocument/2006/relationships/tags" Target="../tags/tag47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tags" Target="../tags/tag58.xml"/><Relationship Id="rId8" Type="http://schemas.openxmlformats.org/officeDocument/2006/relationships/tags" Target="../tags/tag57.xml"/><Relationship Id="rId7" Type="http://schemas.openxmlformats.org/officeDocument/2006/relationships/tags" Target="../tags/tag56.xml"/><Relationship Id="rId6" Type="http://schemas.openxmlformats.org/officeDocument/2006/relationships/tags" Target="../tags/tag55.xml"/><Relationship Id="rId5" Type="http://schemas.openxmlformats.org/officeDocument/2006/relationships/tags" Target="../tags/tag54.xml"/><Relationship Id="rId4" Type="http://schemas.openxmlformats.org/officeDocument/2006/relationships/tags" Target="../tags/tag53.xml"/><Relationship Id="rId3" Type="http://schemas.openxmlformats.org/officeDocument/2006/relationships/tags" Target="../tags/tag52.xml"/><Relationship Id="rId2" Type="http://schemas.openxmlformats.org/officeDocument/2006/relationships/tags" Target="../tags/tag51.xml"/><Relationship Id="rId16" Type="http://schemas.openxmlformats.org/officeDocument/2006/relationships/notesSlide" Target="../notesSlides/notesSlide9.xml"/><Relationship Id="rId15" Type="http://schemas.openxmlformats.org/officeDocument/2006/relationships/slideLayout" Target="../slideLayouts/slideLayout7.xml"/><Relationship Id="rId14" Type="http://schemas.openxmlformats.org/officeDocument/2006/relationships/tags" Target="../tags/tag63.xml"/><Relationship Id="rId13" Type="http://schemas.openxmlformats.org/officeDocument/2006/relationships/tags" Target="../tags/tag62.xml"/><Relationship Id="rId12" Type="http://schemas.openxmlformats.org/officeDocument/2006/relationships/tags" Target="../tags/tag61.xml"/><Relationship Id="rId11" Type="http://schemas.openxmlformats.org/officeDocument/2006/relationships/tags" Target="../tags/tag60.xml"/><Relationship Id="rId10" Type="http://schemas.openxmlformats.org/officeDocument/2006/relationships/tags" Target="../tags/tag59.xml"/><Relationship Id="rId1" Type="http://schemas.openxmlformats.org/officeDocument/2006/relationships/tags" Target="../tags/tag5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 dirty="0"/>
              <a:t>Quick	Repair</a:t>
            </a:r>
            <a:endParaRPr lang="en-US" altLang="zh-CN" dirty="0"/>
          </a:p>
        </p:txBody>
      </p:sp>
      <p:sp>
        <p:nvSpPr>
          <p:cNvPr id="7" name="副标题 6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524000" y="4084320"/>
            <a:ext cx="9144000" cy="945515"/>
          </a:xfrm>
        </p:spPr>
        <p:txBody>
          <a:bodyPr>
            <a:normAutofit fontScale="55000"/>
          </a:bodyPr>
          <a:lstStyle/>
          <a:p>
            <a:pPr algn="ctr"/>
            <a:r>
              <a:rPr lang="zh-CN" altLang="en-US" dirty="0"/>
              <a:t> 技术小组</a:t>
            </a:r>
            <a:r>
              <a:rPr lang="en-US" altLang="zh-CN" dirty="0"/>
              <a:t>	</a:t>
            </a:r>
            <a:r>
              <a:rPr lang="zh-CN" altLang="en-US" dirty="0"/>
              <a:t>se3-se1606小组</a:t>
            </a:r>
            <a:r>
              <a:rPr lang="en-US" altLang="zh-CN" dirty="0"/>
              <a:t>	</a:t>
            </a:r>
            <a:endParaRPr lang="en-US" altLang="zh-CN" dirty="0"/>
          </a:p>
          <a:p>
            <a:pPr algn="ctr"/>
            <a:r>
              <a:rPr lang="zh-CN" altLang="en-US" dirty="0"/>
              <a:t>小组成员</a:t>
            </a:r>
            <a:r>
              <a:rPr lang="en-US" altLang="zh-CN" dirty="0"/>
              <a:t>	</a:t>
            </a:r>
            <a:r>
              <a:rPr lang="zh-CN" altLang="en-US" dirty="0"/>
              <a:t>赵亚伟（组长）、高健、余诗雨</a:t>
            </a:r>
            <a:endParaRPr lang="zh-CN" altLang="en-US" dirty="0"/>
          </a:p>
          <a:p>
            <a:pPr algn="ctr"/>
            <a:r>
              <a:rPr lang="zh-CN" altLang="en-US" dirty="0"/>
              <a:t>指导教师	龚伟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9890125" y="6466840"/>
            <a:ext cx="223520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/>
              <a:t>2018年9月5日 ～2019年1月11日</a:t>
            </a:r>
            <a:endParaRPr lang="zh-CN" altLang="en-US" sz="1000"/>
          </a:p>
        </p:txBody>
      </p:sp>
      <p:sp>
        <p:nvSpPr>
          <p:cNvPr id="3" name="文本框 2"/>
          <p:cNvSpPr txBox="1"/>
          <p:nvPr/>
        </p:nvSpPr>
        <p:spPr>
          <a:xfrm>
            <a:off x="10454640" y="90805"/>
            <a:ext cx="167068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/>
              <a:t>重庆师范大学软件工程系</a:t>
            </a:r>
            <a:endParaRPr lang="zh-CN" altLang="en-US" sz="100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>
            <p:custDataLst>
              <p:tags r:id="rId1"/>
            </p:custDataLst>
          </p:nvPr>
        </p:nvGrpSpPr>
        <p:grpSpPr>
          <a:xfrm>
            <a:off x="1594689" y="2723515"/>
            <a:ext cx="1670128" cy="2241673"/>
            <a:chOff x="3785015" y="2284462"/>
            <a:chExt cx="2776652" cy="3726868"/>
          </a:xfrm>
        </p:grpSpPr>
        <p:sp>
          <p:nvSpPr>
            <p:cNvPr id="16" name="任意多边形 15"/>
            <p:cNvSpPr/>
            <p:nvPr>
              <p:custDataLst>
                <p:tags r:id="rId2"/>
              </p:custDataLst>
            </p:nvPr>
          </p:nvSpPr>
          <p:spPr>
            <a:xfrm>
              <a:off x="4741541" y="4690530"/>
              <a:ext cx="863600" cy="1320800"/>
            </a:xfrm>
            <a:custGeom>
              <a:avLst/>
              <a:gdLst>
                <a:gd name="connsiteX0" fmla="*/ 0 w 863600"/>
                <a:gd name="connsiteY0" fmla="*/ 0 h 1552551"/>
                <a:gd name="connsiteX1" fmla="*/ 863600 w 863600"/>
                <a:gd name="connsiteY1" fmla="*/ 0 h 1552551"/>
                <a:gd name="connsiteX2" fmla="*/ 863600 w 863600"/>
                <a:gd name="connsiteY2" fmla="*/ 1552551 h 1552551"/>
                <a:gd name="connsiteX3" fmla="*/ 863599 w 863600"/>
                <a:gd name="connsiteY3" fmla="*/ 1552551 h 1552551"/>
                <a:gd name="connsiteX4" fmla="*/ 431800 w 863600"/>
                <a:gd name="connsiteY4" fmla="*/ 1100666 h 1552551"/>
                <a:gd name="connsiteX5" fmla="*/ 1 w 863600"/>
                <a:gd name="connsiteY5" fmla="*/ 1552551 h 1552551"/>
                <a:gd name="connsiteX6" fmla="*/ 0 w 863600"/>
                <a:gd name="connsiteY6" fmla="*/ 1552551 h 1552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63600" h="1552551">
                  <a:moveTo>
                    <a:pt x="0" y="0"/>
                  </a:moveTo>
                  <a:lnTo>
                    <a:pt x="863600" y="0"/>
                  </a:lnTo>
                  <a:lnTo>
                    <a:pt x="863600" y="1552551"/>
                  </a:lnTo>
                  <a:lnTo>
                    <a:pt x="863599" y="1552551"/>
                  </a:lnTo>
                  <a:lnTo>
                    <a:pt x="431800" y="1100666"/>
                  </a:lnTo>
                  <a:lnTo>
                    <a:pt x="1" y="1552551"/>
                  </a:lnTo>
                  <a:lnTo>
                    <a:pt x="0" y="155255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 sz="2400" dirty="0">
                <a:solidFill>
                  <a:srgbClr val="FFFFFF"/>
                </a:solidFill>
              </a:endParaRPr>
            </a:p>
          </p:txBody>
        </p:sp>
        <p:sp>
          <p:nvSpPr>
            <p:cNvPr id="17" name="任意多边形 16"/>
            <p:cNvSpPr/>
            <p:nvPr>
              <p:custDataLst>
                <p:tags r:id="rId3"/>
              </p:custDataLst>
            </p:nvPr>
          </p:nvSpPr>
          <p:spPr>
            <a:xfrm>
              <a:off x="3785015" y="2285518"/>
              <a:ext cx="2776652" cy="2784336"/>
            </a:xfrm>
            <a:custGeom>
              <a:avLst/>
              <a:gdLst>
                <a:gd name="connsiteX0" fmla="*/ 353476 w 732149"/>
                <a:gd name="connsiteY0" fmla="*/ 459 h 734175"/>
                <a:gd name="connsiteX1" fmla="*/ 382655 w 732149"/>
                <a:gd name="connsiteY1" fmla="*/ 14109 h 734175"/>
                <a:gd name="connsiteX2" fmla="*/ 399265 w 732149"/>
                <a:gd name="connsiteY2" fmla="*/ 33356 h 734175"/>
                <a:gd name="connsiteX3" fmla="*/ 411078 w 732149"/>
                <a:gd name="connsiteY3" fmla="*/ 23107 h 734175"/>
                <a:gd name="connsiteX4" fmla="*/ 417145 w 732149"/>
                <a:gd name="connsiteY4" fmla="*/ 18261 h 734175"/>
                <a:gd name="connsiteX5" fmla="*/ 448955 w 732149"/>
                <a:gd name="connsiteY5" fmla="*/ 10607 h 734175"/>
                <a:gd name="connsiteX6" fmla="*/ 449676 w 732149"/>
                <a:gd name="connsiteY6" fmla="*/ 10771 h 734175"/>
                <a:gd name="connsiteX7" fmla="*/ 460305 w 732149"/>
                <a:gd name="connsiteY7" fmla="*/ 20578 h 734175"/>
                <a:gd name="connsiteX8" fmla="*/ 463153 w 732149"/>
                <a:gd name="connsiteY8" fmla="*/ 30359 h 734175"/>
                <a:gd name="connsiteX9" fmla="*/ 471733 w 732149"/>
                <a:gd name="connsiteY9" fmla="*/ 22728 h 734175"/>
                <a:gd name="connsiteX10" fmla="*/ 486255 w 732149"/>
                <a:gd name="connsiteY10" fmla="*/ 20407 h 734175"/>
                <a:gd name="connsiteX11" fmla="*/ 486994 w 732149"/>
                <a:gd name="connsiteY11" fmla="*/ 20391 h 734175"/>
                <a:gd name="connsiteX12" fmla="*/ 509272 w 732149"/>
                <a:gd name="connsiteY12" fmla="*/ 43661 h 734175"/>
                <a:gd name="connsiteX13" fmla="*/ 517807 w 732149"/>
                <a:gd name="connsiteY13" fmla="*/ 67609 h 734175"/>
                <a:gd name="connsiteX14" fmla="*/ 532525 w 732149"/>
                <a:gd name="connsiteY14" fmla="*/ 62319 h 734175"/>
                <a:gd name="connsiteX15" fmla="*/ 539934 w 732149"/>
                <a:gd name="connsiteY15" fmla="*/ 59992 h 734175"/>
                <a:gd name="connsiteX16" fmla="*/ 572360 w 732149"/>
                <a:gd name="connsiteY16" fmla="*/ 64345 h 734175"/>
                <a:gd name="connsiteX17" fmla="*/ 572972 w 732149"/>
                <a:gd name="connsiteY17" fmla="*/ 64760 h 734175"/>
                <a:gd name="connsiteX18" fmla="*/ 579339 w 732149"/>
                <a:gd name="connsiteY18" fmla="*/ 77743 h 734175"/>
                <a:gd name="connsiteX19" fmla="*/ 578465 w 732149"/>
                <a:gd name="connsiteY19" fmla="*/ 87893 h 734175"/>
                <a:gd name="connsiteX20" fmla="*/ 589220 w 732149"/>
                <a:gd name="connsiteY20" fmla="*/ 83876 h 734175"/>
                <a:gd name="connsiteX21" fmla="*/ 603602 w 732149"/>
                <a:gd name="connsiteY21" fmla="*/ 86959 h 734175"/>
                <a:gd name="connsiteX22" fmla="*/ 604296 w 732149"/>
                <a:gd name="connsiteY22" fmla="*/ 87211 h 734175"/>
                <a:gd name="connsiteX23" fmla="*/ 616662 w 732149"/>
                <a:gd name="connsiteY23" fmla="*/ 116957 h 734175"/>
                <a:gd name="connsiteX24" fmla="*/ 615970 w 732149"/>
                <a:gd name="connsiteY24" fmla="*/ 142371 h 734175"/>
                <a:gd name="connsiteX25" fmla="*/ 631605 w 732149"/>
                <a:gd name="connsiteY25" fmla="*/ 142755 h 734175"/>
                <a:gd name="connsiteX26" fmla="*/ 639354 w 732149"/>
                <a:gd name="connsiteY26" fmla="*/ 143260 h 734175"/>
                <a:gd name="connsiteX27" fmla="*/ 668018 w 732149"/>
                <a:gd name="connsiteY27" fmla="*/ 159034 h 734175"/>
                <a:gd name="connsiteX28" fmla="*/ 668440 w 732149"/>
                <a:gd name="connsiteY28" fmla="*/ 159641 h 734175"/>
                <a:gd name="connsiteX29" fmla="*/ 669687 w 732149"/>
                <a:gd name="connsiteY29" fmla="*/ 174049 h 734175"/>
                <a:gd name="connsiteX30" fmla="*/ 665205 w 732149"/>
                <a:gd name="connsiteY30" fmla="*/ 183196 h 734175"/>
                <a:gd name="connsiteX31" fmla="*/ 676686 w 732149"/>
                <a:gd name="connsiteY31" fmla="*/ 183337 h 734175"/>
                <a:gd name="connsiteX32" fmla="*/ 688981 w 732149"/>
                <a:gd name="connsiteY32" fmla="*/ 191406 h 734175"/>
                <a:gd name="connsiteX33" fmla="*/ 689537 w 732149"/>
                <a:gd name="connsiteY33" fmla="*/ 191892 h 734175"/>
                <a:gd name="connsiteX34" fmla="*/ 690325 w 732149"/>
                <a:gd name="connsiteY34" fmla="*/ 224097 h 734175"/>
                <a:gd name="connsiteX35" fmla="*/ 680499 w 732149"/>
                <a:gd name="connsiteY35" fmla="*/ 247545 h 734175"/>
                <a:gd name="connsiteX36" fmla="*/ 694938 w 732149"/>
                <a:gd name="connsiteY36" fmla="*/ 253551 h 734175"/>
                <a:gd name="connsiteX37" fmla="*/ 701982 w 732149"/>
                <a:gd name="connsiteY37" fmla="*/ 256821 h 734175"/>
                <a:gd name="connsiteX38" fmla="*/ 723012 w 732149"/>
                <a:gd name="connsiteY38" fmla="*/ 281884 h 734175"/>
                <a:gd name="connsiteX39" fmla="*/ 723186 w 732149"/>
                <a:gd name="connsiteY39" fmla="*/ 282603 h 734175"/>
                <a:gd name="connsiteX40" fmla="*/ 719144 w 732149"/>
                <a:gd name="connsiteY40" fmla="*/ 296488 h 734175"/>
                <a:gd name="connsiteX41" fmla="*/ 711660 w 732149"/>
                <a:gd name="connsiteY41" fmla="*/ 303399 h 734175"/>
                <a:gd name="connsiteX42" fmla="*/ 722315 w 732149"/>
                <a:gd name="connsiteY42" fmla="*/ 307676 h 734175"/>
                <a:gd name="connsiteX43" fmla="*/ 730865 w 732149"/>
                <a:gd name="connsiteY43" fmla="*/ 319643 h 734175"/>
                <a:gd name="connsiteX44" fmla="*/ 731208 w 732149"/>
                <a:gd name="connsiteY44" fmla="*/ 320297 h 734175"/>
                <a:gd name="connsiteX45" fmla="*/ 720309 w 732149"/>
                <a:gd name="connsiteY45" fmla="*/ 350610 h 734175"/>
                <a:gd name="connsiteX46" fmla="*/ 702675 w 732149"/>
                <a:gd name="connsiteY46" fmla="*/ 368926 h 734175"/>
                <a:gd name="connsiteX47" fmla="*/ 713972 w 732149"/>
                <a:gd name="connsiteY47" fmla="*/ 379743 h 734175"/>
                <a:gd name="connsiteX48" fmla="*/ 719357 w 732149"/>
                <a:gd name="connsiteY48" fmla="*/ 385337 h 734175"/>
                <a:gd name="connsiteX49" fmla="*/ 729914 w 732149"/>
                <a:gd name="connsiteY49" fmla="*/ 416305 h 734175"/>
                <a:gd name="connsiteX50" fmla="*/ 729816 w 732149"/>
                <a:gd name="connsiteY50" fmla="*/ 417038 h 734175"/>
                <a:gd name="connsiteX51" fmla="*/ 721032 w 732149"/>
                <a:gd name="connsiteY51" fmla="*/ 428526 h 734175"/>
                <a:gd name="connsiteX52" fmla="*/ 711556 w 732149"/>
                <a:gd name="connsiteY52" fmla="*/ 432265 h 734175"/>
                <a:gd name="connsiteX53" fmla="*/ 719945 w 732149"/>
                <a:gd name="connsiteY53" fmla="*/ 440104 h 734175"/>
                <a:gd name="connsiteX54" fmla="*/ 723596 w 732149"/>
                <a:gd name="connsiteY54" fmla="*/ 454351 h 734175"/>
                <a:gd name="connsiteX55" fmla="*/ 723680 w 732149"/>
                <a:gd name="connsiteY55" fmla="*/ 455086 h 734175"/>
                <a:gd name="connsiteX56" fmla="*/ 702566 w 732149"/>
                <a:gd name="connsiteY56" fmla="*/ 479414 h 734175"/>
                <a:gd name="connsiteX57" fmla="*/ 679535 w 732149"/>
                <a:gd name="connsiteY57" fmla="*/ 490110 h 734175"/>
                <a:gd name="connsiteX58" fmla="*/ 686132 w 732149"/>
                <a:gd name="connsiteY58" fmla="*/ 504290 h 734175"/>
                <a:gd name="connsiteX59" fmla="*/ 689134 w 732149"/>
                <a:gd name="connsiteY59" fmla="*/ 511451 h 734175"/>
                <a:gd name="connsiteX60" fmla="*/ 687790 w 732149"/>
                <a:gd name="connsiteY60" fmla="*/ 544141 h 734175"/>
                <a:gd name="connsiteX61" fmla="*/ 687434 w 732149"/>
                <a:gd name="connsiteY61" fmla="*/ 544790 h 734175"/>
                <a:gd name="connsiteX62" fmla="*/ 675093 w 732149"/>
                <a:gd name="connsiteY62" fmla="*/ 552328 h 734175"/>
                <a:gd name="connsiteX63" fmla="*/ 664907 w 732149"/>
                <a:gd name="connsiteY63" fmla="*/ 552393 h 734175"/>
                <a:gd name="connsiteX64" fmla="*/ 669898 w 732149"/>
                <a:gd name="connsiteY64" fmla="*/ 562733 h 734175"/>
                <a:gd name="connsiteX65" fmla="*/ 668156 w 732149"/>
                <a:gd name="connsiteY65" fmla="*/ 577337 h 734175"/>
                <a:gd name="connsiteX66" fmla="*/ 667969 w 732149"/>
                <a:gd name="connsiteY66" fmla="*/ 578050 h 734175"/>
                <a:gd name="connsiteX67" fmla="*/ 639491 w 732149"/>
                <a:gd name="connsiteY67" fmla="*/ 593110 h 734175"/>
                <a:gd name="connsiteX68" fmla="*/ 614121 w 732149"/>
                <a:gd name="connsiteY68" fmla="*/ 594766 h 734175"/>
                <a:gd name="connsiteX69" fmla="*/ 615182 w 732149"/>
                <a:gd name="connsiteY69" fmla="*/ 610370 h 734175"/>
                <a:gd name="connsiteX70" fmla="*/ 615394 w 732149"/>
                <a:gd name="connsiteY70" fmla="*/ 618131 h 734175"/>
                <a:gd name="connsiteX71" fmla="*/ 602332 w 732149"/>
                <a:gd name="connsiteY71" fmla="*/ 648129 h 734175"/>
                <a:gd name="connsiteX72" fmla="*/ 601766 w 732149"/>
                <a:gd name="connsiteY72" fmla="*/ 648605 h 734175"/>
                <a:gd name="connsiteX73" fmla="*/ 587535 w 732149"/>
                <a:gd name="connsiteY73" fmla="*/ 651177 h 734175"/>
                <a:gd name="connsiteX74" fmla="*/ 578013 w 732149"/>
                <a:gd name="connsiteY74" fmla="*/ 647557 h 734175"/>
                <a:gd name="connsiteX75" fmla="*/ 578932 w 732149"/>
                <a:gd name="connsiteY75" fmla="*/ 659001 h 734175"/>
                <a:gd name="connsiteX76" fmla="*/ 572032 w 732149"/>
                <a:gd name="connsiteY76" fmla="*/ 671989 h 734175"/>
                <a:gd name="connsiteX77" fmla="*/ 571599 w 732149"/>
                <a:gd name="connsiteY77" fmla="*/ 672588 h 734175"/>
                <a:gd name="connsiteX78" fmla="*/ 539605 w 732149"/>
                <a:gd name="connsiteY78" fmla="*/ 676343 h 734175"/>
                <a:gd name="connsiteX79" fmla="*/ 515351 w 732149"/>
                <a:gd name="connsiteY79" fmla="*/ 668722 h 734175"/>
                <a:gd name="connsiteX80" fmla="*/ 510702 w 732149"/>
                <a:gd name="connsiteY80" fmla="*/ 683656 h 734175"/>
                <a:gd name="connsiteX81" fmla="*/ 508096 w 732149"/>
                <a:gd name="connsiteY81" fmla="*/ 690970 h 734175"/>
                <a:gd name="connsiteX82" fmla="*/ 485080 w 732149"/>
                <a:gd name="connsiteY82" fmla="*/ 714223 h 734175"/>
                <a:gd name="connsiteX83" fmla="*/ 484381 w 732149"/>
                <a:gd name="connsiteY83" fmla="*/ 714463 h 734175"/>
                <a:gd name="connsiteX84" fmla="*/ 470181 w 732149"/>
                <a:gd name="connsiteY84" fmla="*/ 711720 h 734175"/>
                <a:gd name="connsiteX85" fmla="*/ 462610 w 732149"/>
                <a:gd name="connsiteY85" fmla="*/ 704905 h 734175"/>
                <a:gd name="connsiteX86" fmla="*/ 459332 w 732149"/>
                <a:gd name="connsiteY86" fmla="*/ 715909 h 734175"/>
                <a:gd name="connsiteX87" fmla="*/ 448206 w 732149"/>
                <a:gd name="connsiteY87" fmla="*/ 725526 h 734175"/>
                <a:gd name="connsiteX88" fmla="*/ 447587 w 732149"/>
                <a:gd name="connsiteY88" fmla="*/ 725928 h 734175"/>
                <a:gd name="connsiteX89" fmla="*/ 416397 w 732149"/>
                <a:gd name="connsiteY89" fmla="*/ 717873 h 734175"/>
                <a:gd name="connsiteX90" fmla="*/ 396533 w 732149"/>
                <a:gd name="connsiteY90" fmla="*/ 702005 h 734175"/>
                <a:gd name="connsiteX91" fmla="*/ 386804 w 732149"/>
                <a:gd name="connsiteY91" fmla="*/ 714250 h 734175"/>
                <a:gd name="connsiteX92" fmla="*/ 381731 w 732149"/>
                <a:gd name="connsiteY92" fmla="*/ 720129 h 734175"/>
                <a:gd name="connsiteX93" fmla="*/ 351870 w 732149"/>
                <a:gd name="connsiteY93" fmla="*/ 733498 h 734175"/>
                <a:gd name="connsiteX94" fmla="*/ 351131 w 732149"/>
                <a:gd name="connsiteY94" fmla="*/ 733468 h 734175"/>
                <a:gd name="connsiteX95" fmla="*/ 338881 w 732149"/>
                <a:gd name="connsiteY95" fmla="*/ 725782 h 734175"/>
                <a:gd name="connsiteX96" fmla="*/ 334283 w 732149"/>
                <a:gd name="connsiteY96" fmla="*/ 716692 h 734175"/>
                <a:gd name="connsiteX97" fmla="*/ 327252 w 732149"/>
                <a:gd name="connsiteY97" fmla="*/ 725769 h 734175"/>
                <a:gd name="connsiteX98" fmla="*/ 313403 w 732149"/>
                <a:gd name="connsiteY98" fmla="*/ 730718 h 734175"/>
                <a:gd name="connsiteX99" fmla="*/ 312680 w 732149"/>
                <a:gd name="connsiteY99" fmla="*/ 730869 h 734175"/>
                <a:gd name="connsiteX100" fmla="*/ 286506 w 732149"/>
                <a:gd name="connsiteY100" fmla="*/ 712090 h 734175"/>
                <a:gd name="connsiteX101" fmla="*/ 273715 w 732149"/>
                <a:gd name="connsiteY101" fmla="*/ 690118 h 734175"/>
                <a:gd name="connsiteX102" fmla="*/ 260219 w 732149"/>
                <a:gd name="connsiteY102" fmla="*/ 698022 h 734175"/>
                <a:gd name="connsiteX103" fmla="*/ 253366 w 732149"/>
                <a:gd name="connsiteY103" fmla="*/ 701671 h 734175"/>
                <a:gd name="connsiteX104" fmla="*/ 220691 w 732149"/>
                <a:gd name="connsiteY104" fmla="*/ 703350 h 734175"/>
                <a:gd name="connsiteX105" fmla="*/ 220014 w 732149"/>
                <a:gd name="connsiteY105" fmla="*/ 703056 h 734175"/>
                <a:gd name="connsiteX106" fmla="*/ 211368 w 732149"/>
                <a:gd name="connsiteY106" fmla="*/ 691462 h 734175"/>
                <a:gd name="connsiteX107" fmla="*/ 210364 w 732149"/>
                <a:gd name="connsiteY107" fmla="*/ 681325 h 734175"/>
                <a:gd name="connsiteX108" fmla="*/ 200529 w 732149"/>
                <a:gd name="connsiteY108" fmla="*/ 687249 h 734175"/>
                <a:gd name="connsiteX109" fmla="*/ 185827 w 732149"/>
                <a:gd name="connsiteY109" fmla="*/ 686862 h 734175"/>
                <a:gd name="connsiteX110" fmla="*/ 185097 w 732149"/>
                <a:gd name="connsiteY110" fmla="*/ 686741 h 734175"/>
                <a:gd name="connsiteX111" fmla="*/ 167476 w 732149"/>
                <a:gd name="connsiteY111" fmla="*/ 659775 h 734175"/>
                <a:gd name="connsiteX112" fmla="*/ 163487 w 732149"/>
                <a:gd name="connsiteY112" fmla="*/ 634667 h 734175"/>
                <a:gd name="connsiteX113" fmla="*/ 148046 w 732149"/>
                <a:gd name="connsiteY113" fmla="*/ 637162 h 734175"/>
                <a:gd name="connsiteX114" fmla="*/ 140336 w 732149"/>
                <a:gd name="connsiteY114" fmla="*/ 638088 h 734175"/>
                <a:gd name="connsiteX115" fmla="*/ 109263 w 732149"/>
                <a:gd name="connsiteY115" fmla="*/ 627850 h 734175"/>
                <a:gd name="connsiteX116" fmla="*/ 108737 w 732149"/>
                <a:gd name="connsiteY116" fmla="*/ 627331 h 734175"/>
                <a:gd name="connsiteX117" fmla="*/ 104863 w 732149"/>
                <a:gd name="connsiteY117" fmla="*/ 613398 h 734175"/>
                <a:gd name="connsiteX118" fmla="*/ 107589 w 732149"/>
                <a:gd name="connsiteY118" fmla="*/ 603582 h 734175"/>
                <a:gd name="connsiteX119" fmla="*/ 96278 w 732149"/>
                <a:gd name="connsiteY119" fmla="*/ 605554 h 734175"/>
                <a:gd name="connsiteX120" fmla="*/ 82708 w 732149"/>
                <a:gd name="connsiteY120" fmla="*/ 599881 h 734175"/>
                <a:gd name="connsiteX121" fmla="*/ 82073 w 732149"/>
                <a:gd name="connsiteY121" fmla="*/ 599506 h 734175"/>
                <a:gd name="connsiteX122" fmla="*/ 75381 w 732149"/>
                <a:gd name="connsiteY122" fmla="*/ 567995 h 734175"/>
                <a:gd name="connsiteX123" fmla="*/ 80731 w 732149"/>
                <a:gd name="connsiteY123" fmla="*/ 543140 h 734175"/>
                <a:gd name="connsiteX124" fmla="*/ 65433 w 732149"/>
                <a:gd name="connsiteY124" fmla="*/ 539890 h 734175"/>
                <a:gd name="connsiteX125" fmla="*/ 57909 w 732149"/>
                <a:gd name="connsiteY125" fmla="*/ 537969 h 734175"/>
                <a:gd name="connsiteX126" fmla="*/ 32631 w 732149"/>
                <a:gd name="connsiteY126" fmla="*/ 517198 h 734175"/>
                <a:gd name="connsiteX127" fmla="*/ 32328 w 732149"/>
                <a:gd name="connsiteY127" fmla="*/ 516523 h 734175"/>
                <a:gd name="connsiteX128" fmla="*/ 33750 w 732149"/>
                <a:gd name="connsiteY128" fmla="*/ 502131 h 734175"/>
                <a:gd name="connsiteX129" fmla="*/ 39837 w 732149"/>
                <a:gd name="connsiteY129" fmla="*/ 493964 h 734175"/>
                <a:gd name="connsiteX130" fmla="*/ 28578 w 732149"/>
                <a:gd name="connsiteY130" fmla="*/ 491716 h 734175"/>
                <a:gd name="connsiteX131" fmla="*/ 17974 w 732149"/>
                <a:gd name="connsiteY131" fmla="*/ 481524 h 734175"/>
                <a:gd name="connsiteX132" fmla="*/ 17517 w 732149"/>
                <a:gd name="connsiteY132" fmla="*/ 480945 h 734175"/>
                <a:gd name="connsiteX133" fmla="*/ 22660 w 732149"/>
                <a:gd name="connsiteY133" fmla="*/ 449144 h 734175"/>
                <a:gd name="connsiteX134" fmla="*/ 36629 w 732149"/>
                <a:gd name="connsiteY134" fmla="*/ 427901 h 734175"/>
                <a:gd name="connsiteX135" fmla="*/ 23537 w 732149"/>
                <a:gd name="connsiteY135" fmla="*/ 419343 h 734175"/>
                <a:gd name="connsiteX136" fmla="*/ 17215 w 732149"/>
                <a:gd name="connsiteY136" fmla="*/ 414834 h 734175"/>
                <a:gd name="connsiteX137" fmla="*/ 1148 w 732149"/>
                <a:gd name="connsiteY137" fmla="*/ 386334 h 734175"/>
                <a:gd name="connsiteX138" fmla="*/ 1108 w 732149"/>
                <a:gd name="connsiteY138" fmla="*/ 385595 h 734175"/>
                <a:gd name="connsiteX139" fmla="*/ 7633 w 732149"/>
                <a:gd name="connsiteY139" fmla="*/ 372689 h 734175"/>
                <a:gd name="connsiteX140" fmla="*/ 16260 w 732149"/>
                <a:gd name="connsiteY140" fmla="*/ 367271 h 734175"/>
                <a:gd name="connsiteX141" fmla="*/ 6573 w 732149"/>
                <a:gd name="connsiteY141" fmla="*/ 361108 h 734175"/>
                <a:gd name="connsiteX142" fmla="*/ 367 w 732149"/>
                <a:gd name="connsiteY142" fmla="*/ 347774 h 734175"/>
                <a:gd name="connsiteX143" fmla="*/ 149 w 732149"/>
                <a:gd name="connsiteY143" fmla="*/ 347069 h 734175"/>
                <a:gd name="connsiteX144" fmla="*/ 16433 w 732149"/>
                <a:gd name="connsiteY144" fmla="*/ 319274 h 734175"/>
                <a:gd name="connsiteX145" fmla="*/ 37132 w 732149"/>
                <a:gd name="connsiteY145" fmla="*/ 304510 h 734175"/>
                <a:gd name="connsiteX146" fmla="*/ 28016 w 732149"/>
                <a:gd name="connsiteY146" fmla="*/ 291801 h 734175"/>
                <a:gd name="connsiteX147" fmla="*/ 23750 w 732149"/>
                <a:gd name="connsiteY147" fmla="*/ 285313 h 734175"/>
                <a:gd name="connsiteX148" fmla="*/ 19064 w 732149"/>
                <a:gd name="connsiteY148" fmla="*/ 252933 h 734175"/>
                <a:gd name="connsiteX149" fmla="*/ 19294 w 732149"/>
                <a:gd name="connsiteY149" fmla="*/ 252231 h 734175"/>
                <a:gd name="connsiteX150" fmla="*/ 30041 w 732149"/>
                <a:gd name="connsiteY150" fmla="*/ 242553 h 734175"/>
                <a:gd name="connsiteX151" fmla="*/ 40042 w 732149"/>
                <a:gd name="connsiteY151" fmla="*/ 240618 h 734175"/>
                <a:gd name="connsiteX152" fmla="*/ 33235 w 732149"/>
                <a:gd name="connsiteY152" fmla="*/ 231371 h 734175"/>
                <a:gd name="connsiteX153" fmla="*/ 32265 w 732149"/>
                <a:gd name="connsiteY153" fmla="*/ 216696 h 734175"/>
                <a:gd name="connsiteX154" fmla="*/ 32317 w 732149"/>
                <a:gd name="connsiteY154" fmla="*/ 215959 h 734175"/>
                <a:gd name="connsiteX155" fmla="*/ 57542 w 732149"/>
                <a:gd name="connsiteY155" fmla="*/ 195924 h 734175"/>
                <a:gd name="connsiteX156" fmla="*/ 82177 w 732149"/>
                <a:gd name="connsiteY156" fmla="*/ 189634 h 734175"/>
                <a:gd name="connsiteX157" fmla="*/ 78267 w 732149"/>
                <a:gd name="connsiteY157" fmla="*/ 174491 h 734175"/>
                <a:gd name="connsiteX158" fmla="*/ 76632 w 732149"/>
                <a:gd name="connsiteY158" fmla="*/ 166900 h 734175"/>
                <a:gd name="connsiteX159" fmla="*/ 83960 w 732149"/>
                <a:gd name="connsiteY159" fmla="*/ 135013 h 734175"/>
                <a:gd name="connsiteX160" fmla="*/ 84428 w 732149"/>
                <a:gd name="connsiteY160" fmla="*/ 134442 h 734175"/>
                <a:gd name="connsiteX161" fmla="*/ 97944 w 732149"/>
                <a:gd name="connsiteY161" fmla="*/ 129300 h 734175"/>
                <a:gd name="connsiteX162" fmla="*/ 107970 w 732149"/>
                <a:gd name="connsiteY162" fmla="*/ 131108 h 734175"/>
                <a:gd name="connsiteX163" fmla="*/ 104963 w 732149"/>
                <a:gd name="connsiteY163" fmla="*/ 120027 h 734175"/>
                <a:gd name="connsiteX164" fmla="*/ 109359 w 732149"/>
                <a:gd name="connsiteY164" fmla="*/ 105991 h 734175"/>
                <a:gd name="connsiteX165" fmla="*/ 109675 w 732149"/>
                <a:gd name="connsiteY165" fmla="*/ 105324 h 734175"/>
                <a:gd name="connsiteX166" fmla="*/ 140434 w 732149"/>
                <a:gd name="connsiteY166" fmla="*/ 95753 h 734175"/>
                <a:gd name="connsiteX167" fmla="*/ 165676 w 732149"/>
                <a:gd name="connsiteY167" fmla="*/ 98788 h 734175"/>
                <a:gd name="connsiteX168" fmla="*/ 167501 w 732149"/>
                <a:gd name="connsiteY168" fmla="*/ 83255 h 734175"/>
                <a:gd name="connsiteX169" fmla="*/ 168720 w 732149"/>
                <a:gd name="connsiteY169" fmla="*/ 75586 h 734175"/>
                <a:gd name="connsiteX170" fmla="*/ 187070 w 732149"/>
                <a:gd name="connsiteY170" fmla="*/ 48500 h 734175"/>
                <a:gd name="connsiteX171" fmla="*/ 187714 w 732149"/>
                <a:gd name="connsiteY171" fmla="*/ 48135 h 734175"/>
                <a:gd name="connsiteX172" fmla="*/ 202175 w 732149"/>
                <a:gd name="connsiteY172" fmla="*/ 48223 h 734175"/>
                <a:gd name="connsiteX173" fmla="*/ 210870 w 732149"/>
                <a:gd name="connsiteY173" fmla="*/ 53531 h 734175"/>
                <a:gd name="connsiteX174" fmla="*/ 212070 w 732149"/>
                <a:gd name="connsiteY174" fmla="*/ 42112 h 734175"/>
                <a:gd name="connsiteX175" fmla="*/ 221239 w 732149"/>
                <a:gd name="connsiteY175" fmla="*/ 30613 h 734175"/>
                <a:gd name="connsiteX176" fmla="*/ 221774 w 732149"/>
                <a:gd name="connsiteY176" fmla="*/ 30104 h 734175"/>
                <a:gd name="connsiteX177" fmla="*/ 253913 w 732149"/>
                <a:gd name="connsiteY177" fmla="*/ 32292 h 734175"/>
                <a:gd name="connsiteX178" fmla="*/ 276354 w 732149"/>
                <a:gd name="connsiteY178" fmla="*/ 44240 h 734175"/>
                <a:gd name="connsiteX179" fmla="*/ 283668 w 732149"/>
                <a:gd name="connsiteY179" fmla="*/ 30415 h 734175"/>
                <a:gd name="connsiteX180" fmla="*/ 287575 w 732149"/>
                <a:gd name="connsiteY180" fmla="*/ 23704 h 734175"/>
                <a:gd name="connsiteX181" fmla="*/ 314471 w 732149"/>
                <a:gd name="connsiteY181" fmla="*/ 5076 h 734175"/>
                <a:gd name="connsiteX182" fmla="*/ 315202 w 732149"/>
                <a:gd name="connsiteY182" fmla="*/ 4968 h 734175"/>
                <a:gd name="connsiteX183" fmla="*/ 328656 w 732149"/>
                <a:gd name="connsiteY183" fmla="*/ 10275 h 734175"/>
                <a:gd name="connsiteX184" fmla="*/ 334846 w 732149"/>
                <a:gd name="connsiteY184" fmla="*/ 18365 h 734175"/>
                <a:gd name="connsiteX185" fmla="*/ 340089 w 732149"/>
                <a:gd name="connsiteY185" fmla="*/ 8150 h 734175"/>
                <a:gd name="connsiteX186" fmla="*/ 352793 w 732149"/>
                <a:gd name="connsiteY186" fmla="*/ 740 h 734175"/>
                <a:gd name="connsiteX187" fmla="*/ 353476 w 732149"/>
                <a:gd name="connsiteY187" fmla="*/ 459 h 734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</a:cxnLst>
              <a:rect l="l" t="t" r="r" b="b"/>
              <a:pathLst>
                <a:path w="732149" h="734175">
                  <a:moveTo>
                    <a:pt x="353476" y="459"/>
                  </a:moveTo>
                  <a:cubicBezTo>
                    <a:pt x="362520" y="-1519"/>
                    <a:pt x="372961" y="2874"/>
                    <a:pt x="382655" y="14109"/>
                  </a:cubicBezTo>
                  <a:lnTo>
                    <a:pt x="399265" y="33356"/>
                  </a:lnTo>
                  <a:lnTo>
                    <a:pt x="411078" y="23107"/>
                  </a:lnTo>
                  <a:lnTo>
                    <a:pt x="417145" y="18261"/>
                  </a:lnTo>
                  <a:cubicBezTo>
                    <a:pt x="429043" y="8756"/>
                    <a:pt x="440390" y="6477"/>
                    <a:pt x="448955" y="10607"/>
                  </a:cubicBezTo>
                  <a:cubicBezTo>
                    <a:pt x="449225" y="10587"/>
                    <a:pt x="449452" y="10677"/>
                    <a:pt x="449676" y="10771"/>
                  </a:cubicBezTo>
                  <a:cubicBezTo>
                    <a:pt x="453939" y="12574"/>
                    <a:pt x="457566" y="15879"/>
                    <a:pt x="460305" y="20578"/>
                  </a:cubicBezTo>
                  <a:lnTo>
                    <a:pt x="463153" y="30359"/>
                  </a:lnTo>
                  <a:lnTo>
                    <a:pt x="471733" y="22728"/>
                  </a:lnTo>
                  <a:cubicBezTo>
                    <a:pt x="476659" y="20211"/>
                    <a:pt x="481599" y="19447"/>
                    <a:pt x="486255" y="20407"/>
                  </a:cubicBezTo>
                  <a:cubicBezTo>
                    <a:pt x="486513" y="20322"/>
                    <a:pt x="486754" y="20355"/>
                    <a:pt x="486994" y="20391"/>
                  </a:cubicBezTo>
                  <a:cubicBezTo>
                    <a:pt x="496141" y="21814"/>
                    <a:pt x="504290" y="29683"/>
                    <a:pt x="509272" y="43661"/>
                  </a:cubicBezTo>
                  <a:lnTo>
                    <a:pt x="517807" y="67609"/>
                  </a:lnTo>
                  <a:lnTo>
                    <a:pt x="532525" y="62319"/>
                  </a:lnTo>
                  <a:lnTo>
                    <a:pt x="539934" y="59992"/>
                  </a:lnTo>
                  <a:cubicBezTo>
                    <a:pt x="554460" y="55427"/>
                    <a:pt x="565865" y="57401"/>
                    <a:pt x="572360" y="64345"/>
                  </a:cubicBezTo>
                  <a:cubicBezTo>
                    <a:pt x="572619" y="64424"/>
                    <a:pt x="572798" y="64591"/>
                    <a:pt x="572972" y="64760"/>
                  </a:cubicBezTo>
                  <a:cubicBezTo>
                    <a:pt x="576296" y="67980"/>
                    <a:pt x="578484" y="72372"/>
                    <a:pt x="579339" y="77743"/>
                  </a:cubicBezTo>
                  <a:lnTo>
                    <a:pt x="578465" y="87893"/>
                  </a:lnTo>
                  <a:lnTo>
                    <a:pt x="589220" y="83876"/>
                  </a:lnTo>
                  <a:cubicBezTo>
                    <a:pt x="594724" y="83308"/>
                    <a:pt x="599606" y="84381"/>
                    <a:pt x="603602" y="86959"/>
                  </a:cubicBezTo>
                  <a:cubicBezTo>
                    <a:pt x="603872" y="86972"/>
                    <a:pt x="604084" y="87089"/>
                    <a:pt x="604296" y="87211"/>
                  </a:cubicBezTo>
                  <a:cubicBezTo>
                    <a:pt x="612311" y="91842"/>
                    <a:pt x="617068" y="102122"/>
                    <a:pt x="616662" y="116957"/>
                  </a:cubicBezTo>
                  <a:lnTo>
                    <a:pt x="615970" y="142371"/>
                  </a:lnTo>
                  <a:lnTo>
                    <a:pt x="631605" y="142755"/>
                  </a:lnTo>
                  <a:lnTo>
                    <a:pt x="639354" y="143260"/>
                  </a:lnTo>
                  <a:cubicBezTo>
                    <a:pt x="654549" y="144251"/>
                    <a:pt x="664471" y="150212"/>
                    <a:pt x="668018" y="159034"/>
                  </a:cubicBezTo>
                  <a:cubicBezTo>
                    <a:pt x="668232" y="159202"/>
                    <a:pt x="668338" y="159421"/>
                    <a:pt x="668440" y="159641"/>
                  </a:cubicBezTo>
                  <a:cubicBezTo>
                    <a:pt x="670375" y="163845"/>
                    <a:pt x="670830" y="168731"/>
                    <a:pt x="669687" y="174049"/>
                  </a:cubicBezTo>
                  <a:lnTo>
                    <a:pt x="665205" y="183196"/>
                  </a:lnTo>
                  <a:lnTo>
                    <a:pt x="676686" y="183337"/>
                  </a:lnTo>
                  <a:cubicBezTo>
                    <a:pt x="682022" y="184796"/>
                    <a:pt x="686186" y="187559"/>
                    <a:pt x="688981" y="191406"/>
                  </a:cubicBezTo>
                  <a:cubicBezTo>
                    <a:pt x="689228" y="191516"/>
                    <a:pt x="689385" y="191702"/>
                    <a:pt x="689537" y="191892"/>
                  </a:cubicBezTo>
                  <a:cubicBezTo>
                    <a:pt x="695339" y="199106"/>
                    <a:pt x="696060" y="210411"/>
                    <a:pt x="690325" y="224097"/>
                  </a:cubicBezTo>
                  <a:lnTo>
                    <a:pt x="680499" y="247545"/>
                  </a:lnTo>
                  <a:lnTo>
                    <a:pt x="694938" y="253551"/>
                  </a:lnTo>
                  <a:lnTo>
                    <a:pt x="701982" y="256821"/>
                  </a:lnTo>
                  <a:cubicBezTo>
                    <a:pt x="715793" y="263235"/>
                    <a:pt x="722891" y="272377"/>
                    <a:pt x="723012" y="281884"/>
                  </a:cubicBezTo>
                  <a:cubicBezTo>
                    <a:pt x="723150" y="282118"/>
                    <a:pt x="723170" y="282361"/>
                    <a:pt x="723186" y="282603"/>
                  </a:cubicBezTo>
                  <a:cubicBezTo>
                    <a:pt x="723472" y="287223"/>
                    <a:pt x="722130" y="291943"/>
                    <a:pt x="719144" y="296488"/>
                  </a:cubicBezTo>
                  <a:lnTo>
                    <a:pt x="711660" y="303399"/>
                  </a:lnTo>
                  <a:lnTo>
                    <a:pt x="722315" y="307676"/>
                  </a:lnTo>
                  <a:cubicBezTo>
                    <a:pt x="726764" y="310965"/>
                    <a:pt x="729649" y="315047"/>
                    <a:pt x="730865" y="319643"/>
                  </a:cubicBezTo>
                  <a:cubicBezTo>
                    <a:pt x="731056" y="319835"/>
                    <a:pt x="731135" y="320066"/>
                    <a:pt x="731208" y="320297"/>
                  </a:cubicBezTo>
                  <a:cubicBezTo>
                    <a:pt x="734012" y="329120"/>
                    <a:pt x="730600" y="339922"/>
                    <a:pt x="720309" y="350610"/>
                  </a:cubicBezTo>
                  <a:lnTo>
                    <a:pt x="702675" y="368926"/>
                  </a:lnTo>
                  <a:lnTo>
                    <a:pt x="713972" y="379743"/>
                  </a:lnTo>
                  <a:lnTo>
                    <a:pt x="719357" y="385337"/>
                  </a:lnTo>
                  <a:cubicBezTo>
                    <a:pt x="729919" y="396306"/>
                    <a:pt x="733235" y="407396"/>
                    <a:pt x="729914" y="416305"/>
                  </a:cubicBezTo>
                  <a:cubicBezTo>
                    <a:pt x="729958" y="416573"/>
                    <a:pt x="729888" y="416807"/>
                    <a:pt x="729816" y="417038"/>
                  </a:cubicBezTo>
                  <a:cubicBezTo>
                    <a:pt x="728414" y="421449"/>
                    <a:pt x="725458" y="425365"/>
                    <a:pt x="721032" y="428526"/>
                  </a:cubicBezTo>
                  <a:lnTo>
                    <a:pt x="711556" y="432265"/>
                  </a:lnTo>
                  <a:lnTo>
                    <a:pt x="719945" y="440104"/>
                  </a:lnTo>
                  <a:cubicBezTo>
                    <a:pt x="722907" y="444777"/>
                    <a:pt x="724123" y="449626"/>
                    <a:pt x="723596" y="454351"/>
                  </a:cubicBezTo>
                  <a:cubicBezTo>
                    <a:pt x="723705" y="454599"/>
                    <a:pt x="723695" y="454842"/>
                    <a:pt x="723680" y="455086"/>
                  </a:cubicBezTo>
                  <a:cubicBezTo>
                    <a:pt x="723107" y="464325"/>
                    <a:pt x="716024" y="473165"/>
                    <a:pt x="702566" y="479414"/>
                  </a:cubicBezTo>
                  <a:lnTo>
                    <a:pt x="679535" y="490110"/>
                  </a:lnTo>
                  <a:lnTo>
                    <a:pt x="686132" y="504290"/>
                  </a:lnTo>
                  <a:lnTo>
                    <a:pt x="689134" y="511451"/>
                  </a:lnTo>
                  <a:cubicBezTo>
                    <a:pt x="695019" y="525496"/>
                    <a:pt x="694106" y="537034"/>
                    <a:pt x="687790" y="544141"/>
                  </a:cubicBezTo>
                  <a:cubicBezTo>
                    <a:pt x="687734" y="544407"/>
                    <a:pt x="687586" y="544601"/>
                    <a:pt x="687434" y="544790"/>
                  </a:cubicBezTo>
                  <a:cubicBezTo>
                    <a:pt x="684534" y="548397"/>
                    <a:pt x="680363" y="550981"/>
                    <a:pt x="675093" y="552328"/>
                  </a:cubicBezTo>
                  <a:lnTo>
                    <a:pt x="664907" y="552393"/>
                  </a:lnTo>
                  <a:lnTo>
                    <a:pt x="669898" y="562733"/>
                  </a:lnTo>
                  <a:cubicBezTo>
                    <a:pt x="670972" y="568161"/>
                    <a:pt x="670354" y="573120"/>
                    <a:pt x="668156" y="577337"/>
                  </a:cubicBezTo>
                  <a:cubicBezTo>
                    <a:pt x="668167" y="577607"/>
                    <a:pt x="668070" y="577830"/>
                    <a:pt x="667969" y="578050"/>
                  </a:cubicBezTo>
                  <a:cubicBezTo>
                    <a:pt x="664097" y="586459"/>
                    <a:pt x="654299" y="592144"/>
                    <a:pt x="639491" y="593110"/>
                  </a:cubicBezTo>
                  <a:lnTo>
                    <a:pt x="614121" y="594766"/>
                  </a:lnTo>
                  <a:lnTo>
                    <a:pt x="615182" y="610370"/>
                  </a:lnTo>
                  <a:lnTo>
                    <a:pt x="615394" y="618131"/>
                  </a:lnTo>
                  <a:cubicBezTo>
                    <a:pt x="615808" y="633355"/>
                    <a:pt x="610789" y="643783"/>
                    <a:pt x="602332" y="648129"/>
                  </a:cubicBezTo>
                  <a:cubicBezTo>
                    <a:pt x="602184" y="648357"/>
                    <a:pt x="601976" y="648484"/>
                    <a:pt x="601766" y="648605"/>
                  </a:cubicBezTo>
                  <a:cubicBezTo>
                    <a:pt x="597757" y="650920"/>
                    <a:pt x="592935" y="651823"/>
                    <a:pt x="587535" y="651177"/>
                  </a:cubicBezTo>
                  <a:lnTo>
                    <a:pt x="578013" y="647557"/>
                  </a:lnTo>
                  <a:lnTo>
                    <a:pt x="578932" y="659001"/>
                  </a:lnTo>
                  <a:cubicBezTo>
                    <a:pt x="577972" y="664450"/>
                    <a:pt x="575605" y="668852"/>
                    <a:pt x="572032" y="671989"/>
                  </a:cubicBezTo>
                  <a:cubicBezTo>
                    <a:pt x="571945" y="672246"/>
                    <a:pt x="571774" y="672418"/>
                    <a:pt x="571599" y="672588"/>
                  </a:cubicBezTo>
                  <a:cubicBezTo>
                    <a:pt x="564952" y="679030"/>
                    <a:pt x="553761" y="680792"/>
                    <a:pt x="539605" y="676343"/>
                  </a:cubicBezTo>
                  <a:lnTo>
                    <a:pt x="515351" y="668722"/>
                  </a:lnTo>
                  <a:lnTo>
                    <a:pt x="510702" y="683656"/>
                  </a:lnTo>
                  <a:lnTo>
                    <a:pt x="508096" y="690970"/>
                  </a:lnTo>
                  <a:cubicBezTo>
                    <a:pt x="502983" y="705314"/>
                    <a:pt x="494535" y="713225"/>
                    <a:pt x="485080" y="714223"/>
                  </a:cubicBezTo>
                  <a:cubicBezTo>
                    <a:pt x="484860" y="714382"/>
                    <a:pt x="484620" y="714425"/>
                    <a:pt x="484381" y="714463"/>
                  </a:cubicBezTo>
                  <a:cubicBezTo>
                    <a:pt x="479807" y="715174"/>
                    <a:pt x="474983" y="714274"/>
                    <a:pt x="470181" y="711720"/>
                  </a:cubicBezTo>
                  <a:lnTo>
                    <a:pt x="462610" y="704905"/>
                  </a:lnTo>
                  <a:lnTo>
                    <a:pt x="459332" y="715909"/>
                  </a:lnTo>
                  <a:cubicBezTo>
                    <a:pt x="456469" y="720643"/>
                    <a:pt x="452672" y="723892"/>
                    <a:pt x="448206" y="725526"/>
                  </a:cubicBezTo>
                  <a:cubicBezTo>
                    <a:pt x="448033" y="725734"/>
                    <a:pt x="447811" y="725834"/>
                    <a:pt x="447587" y="725928"/>
                  </a:cubicBezTo>
                  <a:cubicBezTo>
                    <a:pt x="439061" y="729534"/>
                    <a:pt x="427990" y="727135"/>
                    <a:pt x="416397" y="717873"/>
                  </a:cubicBezTo>
                  <a:lnTo>
                    <a:pt x="396533" y="702005"/>
                  </a:lnTo>
                  <a:lnTo>
                    <a:pt x="386804" y="714250"/>
                  </a:lnTo>
                  <a:lnTo>
                    <a:pt x="381731" y="720129"/>
                  </a:lnTo>
                  <a:cubicBezTo>
                    <a:pt x="371783" y="731658"/>
                    <a:pt x="361047" y="735983"/>
                    <a:pt x="351870" y="733498"/>
                  </a:cubicBezTo>
                  <a:cubicBezTo>
                    <a:pt x="351607" y="733566"/>
                    <a:pt x="351367" y="733521"/>
                    <a:pt x="351131" y="733468"/>
                  </a:cubicBezTo>
                  <a:cubicBezTo>
                    <a:pt x="346608" y="732479"/>
                    <a:pt x="342436" y="729897"/>
                    <a:pt x="338881" y="725782"/>
                  </a:cubicBezTo>
                  <a:lnTo>
                    <a:pt x="334283" y="716692"/>
                  </a:lnTo>
                  <a:lnTo>
                    <a:pt x="327252" y="725769"/>
                  </a:lnTo>
                  <a:cubicBezTo>
                    <a:pt x="322872" y="729149"/>
                    <a:pt x="318157" y="730806"/>
                    <a:pt x="313403" y="730718"/>
                  </a:cubicBezTo>
                  <a:cubicBezTo>
                    <a:pt x="313165" y="730849"/>
                    <a:pt x="312922" y="730862"/>
                    <a:pt x="312680" y="730869"/>
                  </a:cubicBezTo>
                  <a:cubicBezTo>
                    <a:pt x="303427" y="731151"/>
                    <a:pt x="293970" y="724915"/>
                    <a:pt x="286506" y="712090"/>
                  </a:cubicBezTo>
                  <a:lnTo>
                    <a:pt x="273715" y="690118"/>
                  </a:lnTo>
                  <a:lnTo>
                    <a:pt x="260219" y="698022"/>
                  </a:lnTo>
                  <a:lnTo>
                    <a:pt x="253366" y="701671"/>
                  </a:lnTo>
                  <a:cubicBezTo>
                    <a:pt x="239924" y="708828"/>
                    <a:pt x="228352" y="708983"/>
                    <a:pt x="220691" y="703350"/>
                  </a:cubicBezTo>
                  <a:cubicBezTo>
                    <a:pt x="220421" y="703319"/>
                    <a:pt x="220215" y="703189"/>
                    <a:pt x="220014" y="703056"/>
                  </a:cubicBezTo>
                  <a:cubicBezTo>
                    <a:pt x="216154" y="700500"/>
                    <a:pt x="213196" y="696586"/>
                    <a:pt x="211368" y="691462"/>
                  </a:cubicBezTo>
                  <a:lnTo>
                    <a:pt x="210364" y="681325"/>
                  </a:lnTo>
                  <a:lnTo>
                    <a:pt x="200529" y="687249"/>
                  </a:lnTo>
                  <a:cubicBezTo>
                    <a:pt x="195223" y="688819"/>
                    <a:pt x="190228" y="688662"/>
                    <a:pt x="185827" y="686862"/>
                  </a:cubicBezTo>
                  <a:cubicBezTo>
                    <a:pt x="185558" y="686898"/>
                    <a:pt x="185327" y="686822"/>
                    <a:pt x="185097" y="686741"/>
                  </a:cubicBezTo>
                  <a:cubicBezTo>
                    <a:pt x="176368" y="683662"/>
                    <a:pt x="169804" y="674431"/>
                    <a:pt x="167476" y="659775"/>
                  </a:cubicBezTo>
                  <a:lnTo>
                    <a:pt x="163487" y="634667"/>
                  </a:lnTo>
                  <a:lnTo>
                    <a:pt x="148046" y="637162"/>
                  </a:lnTo>
                  <a:lnTo>
                    <a:pt x="140336" y="638088"/>
                  </a:lnTo>
                  <a:cubicBezTo>
                    <a:pt x="125217" y="639907"/>
                    <a:pt x="114371" y="635871"/>
                    <a:pt x="109263" y="627850"/>
                  </a:cubicBezTo>
                  <a:cubicBezTo>
                    <a:pt x="109022" y="627725"/>
                    <a:pt x="108876" y="627529"/>
                    <a:pt x="108737" y="627331"/>
                  </a:cubicBezTo>
                  <a:cubicBezTo>
                    <a:pt x="106060" y="623554"/>
                    <a:pt x="104717" y="618836"/>
                    <a:pt x="104863" y="613398"/>
                  </a:cubicBezTo>
                  <a:lnTo>
                    <a:pt x="107589" y="603582"/>
                  </a:lnTo>
                  <a:lnTo>
                    <a:pt x="96278" y="605554"/>
                  </a:lnTo>
                  <a:cubicBezTo>
                    <a:pt x="90763" y="605101"/>
                    <a:pt x="86162" y="603150"/>
                    <a:pt x="82708" y="599881"/>
                  </a:cubicBezTo>
                  <a:cubicBezTo>
                    <a:pt x="82445" y="599819"/>
                    <a:pt x="82257" y="599664"/>
                    <a:pt x="82073" y="599506"/>
                  </a:cubicBezTo>
                  <a:cubicBezTo>
                    <a:pt x="75044" y="593481"/>
                    <a:pt x="72258" y="582502"/>
                    <a:pt x="75381" y="567995"/>
                  </a:cubicBezTo>
                  <a:lnTo>
                    <a:pt x="80731" y="543140"/>
                  </a:lnTo>
                  <a:lnTo>
                    <a:pt x="65433" y="539890"/>
                  </a:lnTo>
                  <a:lnTo>
                    <a:pt x="57909" y="537969"/>
                  </a:lnTo>
                  <a:cubicBezTo>
                    <a:pt x="43154" y="534203"/>
                    <a:pt x="34497" y="526521"/>
                    <a:pt x="32631" y="517198"/>
                  </a:cubicBezTo>
                  <a:cubicBezTo>
                    <a:pt x="32452" y="516992"/>
                    <a:pt x="32388" y="516758"/>
                    <a:pt x="32328" y="516523"/>
                  </a:cubicBezTo>
                  <a:cubicBezTo>
                    <a:pt x="31198" y="512034"/>
                    <a:pt x="31650" y="507148"/>
                    <a:pt x="33750" y="502131"/>
                  </a:cubicBezTo>
                  <a:lnTo>
                    <a:pt x="39837" y="493964"/>
                  </a:lnTo>
                  <a:lnTo>
                    <a:pt x="28578" y="491716"/>
                  </a:lnTo>
                  <a:cubicBezTo>
                    <a:pt x="23600" y="489301"/>
                    <a:pt x="20014" y="485819"/>
                    <a:pt x="17974" y="481524"/>
                  </a:cubicBezTo>
                  <a:cubicBezTo>
                    <a:pt x="17751" y="481370"/>
                    <a:pt x="17632" y="481158"/>
                    <a:pt x="17517" y="480945"/>
                  </a:cubicBezTo>
                  <a:cubicBezTo>
                    <a:pt x="13139" y="472787"/>
                    <a:pt x="14508" y="461542"/>
                    <a:pt x="22660" y="449144"/>
                  </a:cubicBezTo>
                  <a:lnTo>
                    <a:pt x="36629" y="427901"/>
                  </a:lnTo>
                  <a:lnTo>
                    <a:pt x="23537" y="419343"/>
                  </a:lnTo>
                  <a:lnTo>
                    <a:pt x="17215" y="414834"/>
                  </a:lnTo>
                  <a:cubicBezTo>
                    <a:pt x="4817" y="405992"/>
                    <a:pt x="-480" y="395701"/>
                    <a:pt x="1148" y="386334"/>
                  </a:cubicBezTo>
                  <a:cubicBezTo>
                    <a:pt x="1055" y="386078"/>
                    <a:pt x="1079" y="385836"/>
                    <a:pt x="1108" y="385595"/>
                  </a:cubicBezTo>
                  <a:cubicBezTo>
                    <a:pt x="1677" y="381002"/>
                    <a:pt x="3863" y="376608"/>
                    <a:pt x="7633" y="372689"/>
                  </a:cubicBezTo>
                  <a:lnTo>
                    <a:pt x="16260" y="367271"/>
                  </a:lnTo>
                  <a:lnTo>
                    <a:pt x="6573" y="361108"/>
                  </a:lnTo>
                  <a:cubicBezTo>
                    <a:pt x="2803" y="357059"/>
                    <a:pt x="718" y="352516"/>
                    <a:pt x="367" y="347774"/>
                  </a:cubicBezTo>
                  <a:cubicBezTo>
                    <a:pt x="215" y="347551"/>
                    <a:pt x="179" y="347309"/>
                    <a:pt x="149" y="347069"/>
                  </a:cubicBezTo>
                  <a:cubicBezTo>
                    <a:pt x="-985" y="337881"/>
                    <a:pt x="4353" y="327889"/>
                    <a:pt x="16433" y="319274"/>
                  </a:cubicBezTo>
                  <a:lnTo>
                    <a:pt x="37132" y="304510"/>
                  </a:lnTo>
                  <a:lnTo>
                    <a:pt x="28016" y="291801"/>
                  </a:lnTo>
                  <a:lnTo>
                    <a:pt x="23750" y="285313"/>
                  </a:lnTo>
                  <a:cubicBezTo>
                    <a:pt x="15384" y="272589"/>
                    <a:pt x="14162" y="261080"/>
                    <a:pt x="19064" y="252933"/>
                  </a:cubicBezTo>
                  <a:cubicBezTo>
                    <a:pt x="19069" y="252662"/>
                    <a:pt x="19179" y="252445"/>
                    <a:pt x="19294" y="252231"/>
                  </a:cubicBezTo>
                  <a:cubicBezTo>
                    <a:pt x="21483" y="248153"/>
                    <a:pt x="25109" y="244846"/>
                    <a:pt x="30041" y="242553"/>
                  </a:cubicBezTo>
                  <a:lnTo>
                    <a:pt x="40042" y="240618"/>
                  </a:lnTo>
                  <a:lnTo>
                    <a:pt x="33235" y="231371"/>
                  </a:lnTo>
                  <a:cubicBezTo>
                    <a:pt x="31183" y="226232"/>
                    <a:pt x="30879" y="221245"/>
                    <a:pt x="32265" y="216696"/>
                  </a:cubicBezTo>
                  <a:cubicBezTo>
                    <a:pt x="32203" y="216432"/>
                    <a:pt x="32257" y="216194"/>
                    <a:pt x="32317" y="215959"/>
                  </a:cubicBezTo>
                  <a:cubicBezTo>
                    <a:pt x="34578" y="206982"/>
                    <a:pt x="43164" y="199594"/>
                    <a:pt x="57542" y="195924"/>
                  </a:cubicBezTo>
                  <a:lnTo>
                    <a:pt x="82177" y="189634"/>
                  </a:lnTo>
                  <a:lnTo>
                    <a:pt x="78267" y="174491"/>
                  </a:lnTo>
                  <a:lnTo>
                    <a:pt x="76632" y="166900"/>
                  </a:lnTo>
                  <a:cubicBezTo>
                    <a:pt x="73427" y="152013"/>
                    <a:pt x="76445" y="140840"/>
                    <a:pt x="83960" y="135013"/>
                  </a:cubicBezTo>
                  <a:cubicBezTo>
                    <a:pt x="84063" y="134762"/>
                    <a:pt x="84244" y="134600"/>
                    <a:pt x="84428" y="134442"/>
                  </a:cubicBezTo>
                  <a:cubicBezTo>
                    <a:pt x="87942" y="131430"/>
                    <a:pt x="92517" y="129655"/>
                    <a:pt x="97944" y="129300"/>
                  </a:cubicBezTo>
                  <a:lnTo>
                    <a:pt x="107970" y="131108"/>
                  </a:lnTo>
                  <a:lnTo>
                    <a:pt x="104963" y="120027"/>
                  </a:lnTo>
                  <a:cubicBezTo>
                    <a:pt x="104906" y="114494"/>
                    <a:pt x="106424" y="109732"/>
                    <a:pt x="109359" y="105991"/>
                  </a:cubicBezTo>
                  <a:cubicBezTo>
                    <a:pt x="109397" y="105725"/>
                    <a:pt x="109534" y="105522"/>
                    <a:pt x="109675" y="105324"/>
                  </a:cubicBezTo>
                  <a:cubicBezTo>
                    <a:pt x="115026" y="97770"/>
                    <a:pt x="125701" y="93982"/>
                    <a:pt x="140434" y="95753"/>
                  </a:cubicBezTo>
                  <a:lnTo>
                    <a:pt x="165676" y="98788"/>
                  </a:lnTo>
                  <a:lnTo>
                    <a:pt x="167501" y="83255"/>
                  </a:lnTo>
                  <a:lnTo>
                    <a:pt x="168720" y="75586"/>
                  </a:lnTo>
                  <a:cubicBezTo>
                    <a:pt x="171109" y="60547"/>
                    <a:pt x="177959" y="51218"/>
                    <a:pt x="187070" y="48500"/>
                  </a:cubicBezTo>
                  <a:cubicBezTo>
                    <a:pt x="187258" y="48303"/>
                    <a:pt x="187486" y="48216"/>
                    <a:pt x="187714" y="48135"/>
                  </a:cubicBezTo>
                  <a:cubicBezTo>
                    <a:pt x="192080" y="46596"/>
                    <a:pt x="196986" y="46595"/>
                    <a:pt x="202175" y="48223"/>
                  </a:cubicBezTo>
                  <a:lnTo>
                    <a:pt x="210870" y="53531"/>
                  </a:lnTo>
                  <a:lnTo>
                    <a:pt x="212070" y="42112"/>
                  </a:lnTo>
                  <a:cubicBezTo>
                    <a:pt x="214014" y="36932"/>
                    <a:pt x="217151" y="33041"/>
                    <a:pt x="221239" y="30613"/>
                  </a:cubicBezTo>
                  <a:cubicBezTo>
                    <a:pt x="221372" y="30377"/>
                    <a:pt x="221572" y="30238"/>
                    <a:pt x="221774" y="30104"/>
                  </a:cubicBezTo>
                  <a:cubicBezTo>
                    <a:pt x="229492" y="24994"/>
                    <a:pt x="240815" y="25318"/>
                    <a:pt x="253913" y="32292"/>
                  </a:cubicBezTo>
                  <a:lnTo>
                    <a:pt x="276354" y="44240"/>
                  </a:lnTo>
                  <a:lnTo>
                    <a:pt x="283668" y="30415"/>
                  </a:lnTo>
                  <a:lnTo>
                    <a:pt x="287575" y="23704"/>
                  </a:lnTo>
                  <a:cubicBezTo>
                    <a:pt x="295236" y="10542"/>
                    <a:pt x="304992" y="4320"/>
                    <a:pt x="314471" y="5076"/>
                  </a:cubicBezTo>
                  <a:cubicBezTo>
                    <a:pt x="314717" y="4960"/>
                    <a:pt x="314961" y="4962"/>
                    <a:pt x="315202" y="4968"/>
                  </a:cubicBezTo>
                  <a:cubicBezTo>
                    <a:pt x="319829" y="5110"/>
                    <a:pt x="324405" y="6881"/>
                    <a:pt x="328656" y="10275"/>
                  </a:cubicBezTo>
                  <a:lnTo>
                    <a:pt x="334846" y="18365"/>
                  </a:lnTo>
                  <a:lnTo>
                    <a:pt x="340089" y="8150"/>
                  </a:lnTo>
                  <a:cubicBezTo>
                    <a:pt x="343774" y="4023"/>
                    <a:pt x="348104" y="1527"/>
                    <a:pt x="352793" y="740"/>
                  </a:cubicBezTo>
                  <a:cubicBezTo>
                    <a:pt x="353002" y="568"/>
                    <a:pt x="353240" y="511"/>
                    <a:pt x="353476" y="459"/>
                  </a:cubicBezTo>
                  <a:close/>
                </a:path>
              </a:pathLst>
            </a:custGeom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>
              <p:custDataLst>
                <p:tags r:id="rId4"/>
              </p:custDataLst>
            </p:nvPr>
          </p:nvSpPr>
          <p:spPr>
            <a:xfrm>
              <a:off x="3785015" y="2284462"/>
              <a:ext cx="2776522" cy="2784968"/>
            </a:xfrm>
            <a:prstGeom prst="ellipse">
              <a:avLst/>
            </a:prstGeom>
            <a:noFill/>
            <a:ln>
              <a:solidFill>
                <a:srgbClr val="FEFFFF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1100" dirty="0">
                  <a:solidFill>
                    <a:srgbClr val="FEFFFF"/>
                  </a:solidFill>
                </a:rPr>
                <a:t>对用况描述进行补充，增添操作说明，提高类图与用况的联系</a:t>
              </a:r>
              <a:endParaRPr lang="zh-CN" altLang="en-US" sz="1100" dirty="0">
                <a:solidFill>
                  <a:srgbClr val="FEFFFF"/>
                </a:solidFill>
              </a:endParaRPr>
            </a:p>
          </p:txBody>
        </p:sp>
      </p:grpSp>
      <p:grpSp>
        <p:nvGrpSpPr>
          <p:cNvPr id="19" name="组合 18"/>
          <p:cNvGrpSpPr/>
          <p:nvPr>
            <p:custDataLst>
              <p:tags r:id="rId5"/>
            </p:custDataLst>
          </p:nvPr>
        </p:nvGrpSpPr>
        <p:grpSpPr>
          <a:xfrm>
            <a:off x="5261132" y="2722880"/>
            <a:ext cx="1670128" cy="2241673"/>
            <a:chOff x="3785015" y="2284462"/>
            <a:chExt cx="2776652" cy="3726868"/>
          </a:xfrm>
        </p:grpSpPr>
        <p:sp>
          <p:nvSpPr>
            <p:cNvPr id="20" name="任意多边形 19"/>
            <p:cNvSpPr/>
            <p:nvPr>
              <p:custDataLst>
                <p:tags r:id="rId6"/>
              </p:custDataLst>
            </p:nvPr>
          </p:nvSpPr>
          <p:spPr>
            <a:xfrm>
              <a:off x="4741541" y="4690530"/>
              <a:ext cx="863600" cy="1320800"/>
            </a:xfrm>
            <a:custGeom>
              <a:avLst/>
              <a:gdLst>
                <a:gd name="connsiteX0" fmla="*/ 0 w 863600"/>
                <a:gd name="connsiteY0" fmla="*/ 0 h 1552551"/>
                <a:gd name="connsiteX1" fmla="*/ 863600 w 863600"/>
                <a:gd name="connsiteY1" fmla="*/ 0 h 1552551"/>
                <a:gd name="connsiteX2" fmla="*/ 863600 w 863600"/>
                <a:gd name="connsiteY2" fmla="*/ 1552551 h 1552551"/>
                <a:gd name="connsiteX3" fmla="*/ 863599 w 863600"/>
                <a:gd name="connsiteY3" fmla="*/ 1552551 h 1552551"/>
                <a:gd name="connsiteX4" fmla="*/ 431800 w 863600"/>
                <a:gd name="connsiteY4" fmla="*/ 1100666 h 1552551"/>
                <a:gd name="connsiteX5" fmla="*/ 1 w 863600"/>
                <a:gd name="connsiteY5" fmla="*/ 1552551 h 1552551"/>
                <a:gd name="connsiteX6" fmla="*/ 0 w 863600"/>
                <a:gd name="connsiteY6" fmla="*/ 1552551 h 1552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63600" h="1552551">
                  <a:moveTo>
                    <a:pt x="0" y="0"/>
                  </a:moveTo>
                  <a:lnTo>
                    <a:pt x="863600" y="0"/>
                  </a:lnTo>
                  <a:lnTo>
                    <a:pt x="863600" y="1552551"/>
                  </a:lnTo>
                  <a:lnTo>
                    <a:pt x="863599" y="1552551"/>
                  </a:lnTo>
                  <a:lnTo>
                    <a:pt x="431800" y="1100666"/>
                  </a:lnTo>
                  <a:lnTo>
                    <a:pt x="1" y="1552551"/>
                  </a:lnTo>
                  <a:lnTo>
                    <a:pt x="0" y="155255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 sz="2400" dirty="0">
                <a:solidFill>
                  <a:srgbClr val="FFFFFF"/>
                </a:solidFill>
              </a:endParaRPr>
            </a:p>
          </p:txBody>
        </p:sp>
        <p:sp>
          <p:nvSpPr>
            <p:cNvPr id="21" name="任意多边形 20"/>
            <p:cNvSpPr/>
            <p:nvPr>
              <p:custDataLst>
                <p:tags r:id="rId7"/>
              </p:custDataLst>
            </p:nvPr>
          </p:nvSpPr>
          <p:spPr>
            <a:xfrm>
              <a:off x="3785015" y="2284462"/>
              <a:ext cx="2776652" cy="2784336"/>
            </a:xfrm>
            <a:custGeom>
              <a:avLst/>
              <a:gdLst>
                <a:gd name="connsiteX0" fmla="*/ 353476 w 732149"/>
                <a:gd name="connsiteY0" fmla="*/ 459 h 734175"/>
                <a:gd name="connsiteX1" fmla="*/ 382655 w 732149"/>
                <a:gd name="connsiteY1" fmla="*/ 14109 h 734175"/>
                <a:gd name="connsiteX2" fmla="*/ 399265 w 732149"/>
                <a:gd name="connsiteY2" fmla="*/ 33356 h 734175"/>
                <a:gd name="connsiteX3" fmla="*/ 411078 w 732149"/>
                <a:gd name="connsiteY3" fmla="*/ 23107 h 734175"/>
                <a:gd name="connsiteX4" fmla="*/ 417145 w 732149"/>
                <a:gd name="connsiteY4" fmla="*/ 18261 h 734175"/>
                <a:gd name="connsiteX5" fmla="*/ 448955 w 732149"/>
                <a:gd name="connsiteY5" fmla="*/ 10607 h 734175"/>
                <a:gd name="connsiteX6" fmla="*/ 449676 w 732149"/>
                <a:gd name="connsiteY6" fmla="*/ 10771 h 734175"/>
                <a:gd name="connsiteX7" fmla="*/ 460305 w 732149"/>
                <a:gd name="connsiteY7" fmla="*/ 20578 h 734175"/>
                <a:gd name="connsiteX8" fmla="*/ 463153 w 732149"/>
                <a:gd name="connsiteY8" fmla="*/ 30359 h 734175"/>
                <a:gd name="connsiteX9" fmla="*/ 471733 w 732149"/>
                <a:gd name="connsiteY9" fmla="*/ 22728 h 734175"/>
                <a:gd name="connsiteX10" fmla="*/ 486255 w 732149"/>
                <a:gd name="connsiteY10" fmla="*/ 20407 h 734175"/>
                <a:gd name="connsiteX11" fmla="*/ 486994 w 732149"/>
                <a:gd name="connsiteY11" fmla="*/ 20391 h 734175"/>
                <a:gd name="connsiteX12" fmla="*/ 509272 w 732149"/>
                <a:gd name="connsiteY12" fmla="*/ 43661 h 734175"/>
                <a:gd name="connsiteX13" fmla="*/ 517807 w 732149"/>
                <a:gd name="connsiteY13" fmla="*/ 67609 h 734175"/>
                <a:gd name="connsiteX14" fmla="*/ 532525 w 732149"/>
                <a:gd name="connsiteY14" fmla="*/ 62319 h 734175"/>
                <a:gd name="connsiteX15" fmla="*/ 539934 w 732149"/>
                <a:gd name="connsiteY15" fmla="*/ 59992 h 734175"/>
                <a:gd name="connsiteX16" fmla="*/ 572360 w 732149"/>
                <a:gd name="connsiteY16" fmla="*/ 64345 h 734175"/>
                <a:gd name="connsiteX17" fmla="*/ 572972 w 732149"/>
                <a:gd name="connsiteY17" fmla="*/ 64760 h 734175"/>
                <a:gd name="connsiteX18" fmla="*/ 579339 w 732149"/>
                <a:gd name="connsiteY18" fmla="*/ 77743 h 734175"/>
                <a:gd name="connsiteX19" fmla="*/ 578465 w 732149"/>
                <a:gd name="connsiteY19" fmla="*/ 87893 h 734175"/>
                <a:gd name="connsiteX20" fmla="*/ 589220 w 732149"/>
                <a:gd name="connsiteY20" fmla="*/ 83876 h 734175"/>
                <a:gd name="connsiteX21" fmla="*/ 603602 w 732149"/>
                <a:gd name="connsiteY21" fmla="*/ 86959 h 734175"/>
                <a:gd name="connsiteX22" fmla="*/ 604296 w 732149"/>
                <a:gd name="connsiteY22" fmla="*/ 87211 h 734175"/>
                <a:gd name="connsiteX23" fmla="*/ 616662 w 732149"/>
                <a:gd name="connsiteY23" fmla="*/ 116957 h 734175"/>
                <a:gd name="connsiteX24" fmla="*/ 615970 w 732149"/>
                <a:gd name="connsiteY24" fmla="*/ 142371 h 734175"/>
                <a:gd name="connsiteX25" fmla="*/ 631605 w 732149"/>
                <a:gd name="connsiteY25" fmla="*/ 142755 h 734175"/>
                <a:gd name="connsiteX26" fmla="*/ 639354 w 732149"/>
                <a:gd name="connsiteY26" fmla="*/ 143260 h 734175"/>
                <a:gd name="connsiteX27" fmla="*/ 668018 w 732149"/>
                <a:gd name="connsiteY27" fmla="*/ 159034 h 734175"/>
                <a:gd name="connsiteX28" fmla="*/ 668440 w 732149"/>
                <a:gd name="connsiteY28" fmla="*/ 159641 h 734175"/>
                <a:gd name="connsiteX29" fmla="*/ 669687 w 732149"/>
                <a:gd name="connsiteY29" fmla="*/ 174049 h 734175"/>
                <a:gd name="connsiteX30" fmla="*/ 665205 w 732149"/>
                <a:gd name="connsiteY30" fmla="*/ 183196 h 734175"/>
                <a:gd name="connsiteX31" fmla="*/ 676686 w 732149"/>
                <a:gd name="connsiteY31" fmla="*/ 183337 h 734175"/>
                <a:gd name="connsiteX32" fmla="*/ 688981 w 732149"/>
                <a:gd name="connsiteY32" fmla="*/ 191406 h 734175"/>
                <a:gd name="connsiteX33" fmla="*/ 689537 w 732149"/>
                <a:gd name="connsiteY33" fmla="*/ 191892 h 734175"/>
                <a:gd name="connsiteX34" fmla="*/ 690325 w 732149"/>
                <a:gd name="connsiteY34" fmla="*/ 224097 h 734175"/>
                <a:gd name="connsiteX35" fmla="*/ 680499 w 732149"/>
                <a:gd name="connsiteY35" fmla="*/ 247545 h 734175"/>
                <a:gd name="connsiteX36" fmla="*/ 694938 w 732149"/>
                <a:gd name="connsiteY36" fmla="*/ 253551 h 734175"/>
                <a:gd name="connsiteX37" fmla="*/ 701982 w 732149"/>
                <a:gd name="connsiteY37" fmla="*/ 256821 h 734175"/>
                <a:gd name="connsiteX38" fmla="*/ 723012 w 732149"/>
                <a:gd name="connsiteY38" fmla="*/ 281884 h 734175"/>
                <a:gd name="connsiteX39" fmla="*/ 723186 w 732149"/>
                <a:gd name="connsiteY39" fmla="*/ 282603 h 734175"/>
                <a:gd name="connsiteX40" fmla="*/ 719144 w 732149"/>
                <a:gd name="connsiteY40" fmla="*/ 296488 h 734175"/>
                <a:gd name="connsiteX41" fmla="*/ 711660 w 732149"/>
                <a:gd name="connsiteY41" fmla="*/ 303399 h 734175"/>
                <a:gd name="connsiteX42" fmla="*/ 722315 w 732149"/>
                <a:gd name="connsiteY42" fmla="*/ 307676 h 734175"/>
                <a:gd name="connsiteX43" fmla="*/ 730865 w 732149"/>
                <a:gd name="connsiteY43" fmla="*/ 319643 h 734175"/>
                <a:gd name="connsiteX44" fmla="*/ 731208 w 732149"/>
                <a:gd name="connsiteY44" fmla="*/ 320297 h 734175"/>
                <a:gd name="connsiteX45" fmla="*/ 720309 w 732149"/>
                <a:gd name="connsiteY45" fmla="*/ 350610 h 734175"/>
                <a:gd name="connsiteX46" fmla="*/ 702675 w 732149"/>
                <a:gd name="connsiteY46" fmla="*/ 368926 h 734175"/>
                <a:gd name="connsiteX47" fmla="*/ 713972 w 732149"/>
                <a:gd name="connsiteY47" fmla="*/ 379743 h 734175"/>
                <a:gd name="connsiteX48" fmla="*/ 719357 w 732149"/>
                <a:gd name="connsiteY48" fmla="*/ 385337 h 734175"/>
                <a:gd name="connsiteX49" fmla="*/ 729914 w 732149"/>
                <a:gd name="connsiteY49" fmla="*/ 416305 h 734175"/>
                <a:gd name="connsiteX50" fmla="*/ 729816 w 732149"/>
                <a:gd name="connsiteY50" fmla="*/ 417038 h 734175"/>
                <a:gd name="connsiteX51" fmla="*/ 721032 w 732149"/>
                <a:gd name="connsiteY51" fmla="*/ 428526 h 734175"/>
                <a:gd name="connsiteX52" fmla="*/ 711556 w 732149"/>
                <a:gd name="connsiteY52" fmla="*/ 432265 h 734175"/>
                <a:gd name="connsiteX53" fmla="*/ 719945 w 732149"/>
                <a:gd name="connsiteY53" fmla="*/ 440104 h 734175"/>
                <a:gd name="connsiteX54" fmla="*/ 723596 w 732149"/>
                <a:gd name="connsiteY54" fmla="*/ 454351 h 734175"/>
                <a:gd name="connsiteX55" fmla="*/ 723680 w 732149"/>
                <a:gd name="connsiteY55" fmla="*/ 455086 h 734175"/>
                <a:gd name="connsiteX56" fmla="*/ 702566 w 732149"/>
                <a:gd name="connsiteY56" fmla="*/ 479414 h 734175"/>
                <a:gd name="connsiteX57" fmla="*/ 679535 w 732149"/>
                <a:gd name="connsiteY57" fmla="*/ 490110 h 734175"/>
                <a:gd name="connsiteX58" fmla="*/ 686132 w 732149"/>
                <a:gd name="connsiteY58" fmla="*/ 504290 h 734175"/>
                <a:gd name="connsiteX59" fmla="*/ 689134 w 732149"/>
                <a:gd name="connsiteY59" fmla="*/ 511451 h 734175"/>
                <a:gd name="connsiteX60" fmla="*/ 687790 w 732149"/>
                <a:gd name="connsiteY60" fmla="*/ 544141 h 734175"/>
                <a:gd name="connsiteX61" fmla="*/ 687434 w 732149"/>
                <a:gd name="connsiteY61" fmla="*/ 544790 h 734175"/>
                <a:gd name="connsiteX62" fmla="*/ 675093 w 732149"/>
                <a:gd name="connsiteY62" fmla="*/ 552328 h 734175"/>
                <a:gd name="connsiteX63" fmla="*/ 664907 w 732149"/>
                <a:gd name="connsiteY63" fmla="*/ 552393 h 734175"/>
                <a:gd name="connsiteX64" fmla="*/ 669898 w 732149"/>
                <a:gd name="connsiteY64" fmla="*/ 562733 h 734175"/>
                <a:gd name="connsiteX65" fmla="*/ 668156 w 732149"/>
                <a:gd name="connsiteY65" fmla="*/ 577337 h 734175"/>
                <a:gd name="connsiteX66" fmla="*/ 667969 w 732149"/>
                <a:gd name="connsiteY66" fmla="*/ 578050 h 734175"/>
                <a:gd name="connsiteX67" fmla="*/ 639491 w 732149"/>
                <a:gd name="connsiteY67" fmla="*/ 593110 h 734175"/>
                <a:gd name="connsiteX68" fmla="*/ 614121 w 732149"/>
                <a:gd name="connsiteY68" fmla="*/ 594766 h 734175"/>
                <a:gd name="connsiteX69" fmla="*/ 615182 w 732149"/>
                <a:gd name="connsiteY69" fmla="*/ 610370 h 734175"/>
                <a:gd name="connsiteX70" fmla="*/ 615394 w 732149"/>
                <a:gd name="connsiteY70" fmla="*/ 618131 h 734175"/>
                <a:gd name="connsiteX71" fmla="*/ 602332 w 732149"/>
                <a:gd name="connsiteY71" fmla="*/ 648129 h 734175"/>
                <a:gd name="connsiteX72" fmla="*/ 601766 w 732149"/>
                <a:gd name="connsiteY72" fmla="*/ 648605 h 734175"/>
                <a:gd name="connsiteX73" fmla="*/ 587535 w 732149"/>
                <a:gd name="connsiteY73" fmla="*/ 651177 h 734175"/>
                <a:gd name="connsiteX74" fmla="*/ 578013 w 732149"/>
                <a:gd name="connsiteY74" fmla="*/ 647557 h 734175"/>
                <a:gd name="connsiteX75" fmla="*/ 578932 w 732149"/>
                <a:gd name="connsiteY75" fmla="*/ 659001 h 734175"/>
                <a:gd name="connsiteX76" fmla="*/ 572032 w 732149"/>
                <a:gd name="connsiteY76" fmla="*/ 671989 h 734175"/>
                <a:gd name="connsiteX77" fmla="*/ 571599 w 732149"/>
                <a:gd name="connsiteY77" fmla="*/ 672588 h 734175"/>
                <a:gd name="connsiteX78" fmla="*/ 539605 w 732149"/>
                <a:gd name="connsiteY78" fmla="*/ 676343 h 734175"/>
                <a:gd name="connsiteX79" fmla="*/ 515351 w 732149"/>
                <a:gd name="connsiteY79" fmla="*/ 668722 h 734175"/>
                <a:gd name="connsiteX80" fmla="*/ 510702 w 732149"/>
                <a:gd name="connsiteY80" fmla="*/ 683656 h 734175"/>
                <a:gd name="connsiteX81" fmla="*/ 508096 w 732149"/>
                <a:gd name="connsiteY81" fmla="*/ 690970 h 734175"/>
                <a:gd name="connsiteX82" fmla="*/ 485080 w 732149"/>
                <a:gd name="connsiteY82" fmla="*/ 714223 h 734175"/>
                <a:gd name="connsiteX83" fmla="*/ 484381 w 732149"/>
                <a:gd name="connsiteY83" fmla="*/ 714463 h 734175"/>
                <a:gd name="connsiteX84" fmla="*/ 470181 w 732149"/>
                <a:gd name="connsiteY84" fmla="*/ 711720 h 734175"/>
                <a:gd name="connsiteX85" fmla="*/ 462610 w 732149"/>
                <a:gd name="connsiteY85" fmla="*/ 704905 h 734175"/>
                <a:gd name="connsiteX86" fmla="*/ 459332 w 732149"/>
                <a:gd name="connsiteY86" fmla="*/ 715909 h 734175"/>
                <a:gd name="connsiteX87" fmla="*/ 448206 w 732149"/>
                <a:gd name="connsiteY87" fmla="*/ 725526 h 734175"/>
                <a:gd name="connsiteX88" fmla="*/ 447587 w 732149"/>
                <a:gd name="connsiteY88" fmla="*/ 725928 h 734175"/>
                <a:gd name="connsiteX89" fmla="*/ 416397 w 732149"/>
                <a:gd name="connsiteY89" fmla="*/ 717873 h 734175"/>
                <a:gd name="connsiteX90" fmla="*/ 396533 w 732149"/>
                <a:gd name="connsiteY90" fmla="*/ 702005 h 734175"/>
                <a:gd name="connsiteX91" fmla="*/ 386804 w 732149"/>
                <a:gd name="connsiteY91" fmla="*/ 714250 h 734175"/>
                <a:gd name="connsiteX92" fmla="*/ 381731 w 732149"/>
                <a:gd name="connsiteY92" fmla="*/ 720129 h 734175"/>
                <a:gd name="connsiteX93" fmla="*/ 351870 w 732149"/>
                <a:gd name="connsiteY93" fmla="*/ 733498 h 734175"/>
                <a:gd name="connsiteX94" fmla="*/ 351131 w 732149"/>
                <a:gd name="connsiteY94" fmla="*/ 733468 h 734175"/>
                <a:gd name="connsiteX95" fmla="*/ 338881 w 732149"/>
                <a:gd name="connsiteY95" fmla="*/ 725782 h 734175"/>
                <a:gd name="connsiteX96" fmla="*/ 334283 w 732149"/>
                <a:gd name="connsiteY96" fmla="*/ 716692 h 734175"/>
                <a:gd name="connsiteX97" fmla="*/ 327252 w 732149"/>
                <a:gd name="connsiteY97" fmla="*/ 725769 h 734175"/>
                <a:gd name="connsiteX98" fmla="*/ 313403 w 732149"/>
                <a:gd name="connsiteY98" fmla="*/ 730718 h 734175"/>
                <a:gd name="connsiteX99" fmla="*/ 312680 w 732149"/>
                <a:gd name="connsiteY99" fmla="*/ 730869 h 734175"/>
                <a:gd name="connsiteX100" fmla="*/ 286506 w 732149"/>
                <a:gd name="connsiteY100" fmla="*/ 712090 h 734175"/>
                <a:gd name="connsiteX101" fmla="*/ 273715 w 732149"/>
                <a:gd name="connsiteY101" fmla="*/ 690118 h 734175"/>
                <a:gd name="connsiteX102" fmla="*/ 260219 w 732149"/>
                <a:gd name="connsiteY102" fmla="*/ 698022 h 734175"/>
                <a:gd name="connsiteX103" fmla="*/ 253366 w 732149"/>
                <a:gd name="connsiteY103" fmla="*/ 701671 h 734175"/>
                <a:gd name="connsiteX104" fmla="*/ 220691 w 732149"/>
                <a:gd name="connsiteY104" fmla="*/ 703350 h 734175"/>
                <a:gd name="connsiteX105" fmla="*/ 220014 w 732149"/>
                <a:gd name="connsiteY105" fmla="*/ 703056 h 734175"/>
                <a:gd name="connsiteX106" fmla="*/ 211368 w 732149"/>
                <a:gd name="connsiteY106" fmla="*/ 691462 h 734175"/>
                <a:gd name="connsiteX107" fmla="*/ 210364 w 732149"/>
                <a:gd name="connsiteY107" fmla="*/ 681325 h 734175"/>
                <a:gd name="connsiteX108" fmla="*/ 200529 w 732149"/>
                <a:gd name="connsiteY108" fmla="*/ 687249 h 734175"/>
                <a:gd name="connsiteX109" fmla="*/ 185827 w 732149"/>
                <a:gd name="connsiteY109" fmla="*/ 686862 h 734175"/>
                <a:gd name="connsiteX110" fmla="*/ 185097 w 732149"/>
                <a:gd name="connsiteY110" fmla="*/ 686741 h 734175"/>
                <a:gd name="connsiteX111" fmla="*/ 167476 w 732149"/>
                <a:gd name="connsiteY111" fmla="*/ 659775 h 734175"/>
                <a:gd name="connsiteX112" fmla="*/ 163487 w 732149"/>
                <a:gd name="connsiteY112" fmla="*/ 634667 h 734175"/>
                <a:gd name="connsiteX113" fmla="*/ 148046 w 732149"/>
                <a:gd name="connsiteY113" fmla="*/ 637162 h 734175"/>
                <a:gd name="connsiteX114" fmla="*/ 140336 w 732149"/>
                <a:gd name="connsiteY114" fmla="*/ 638088 h 734175"/>
                <a:gd name="connsiteX115" fmla="*/ 109263 w 732149"/>
                <a:gd name="connsiteY115" fmla="*/ 627850 h 734175"/>
                <a:gd name="connsiteX116" fmla="*/ 108737 w 732149"/>
                <a:gd name="connsiteY116" fmla="*/ 627331 h 734175"/>
                <a:gd name="connsiteX117" fmla="*/ 104863 w 732149"/>
                <a:gd name="connsiteY117" fmla="*/ 613398 h 734175"/>
                <a:gd name="connsiteX118" fmla="*/ 107589 w 732149"/>
                <a:gd name="connsiteY118" fmla="*/ 603582 h 734175"/>
                <a:gd name="connsiteX119" fmla="*/ 96278 w 732149"/>
                <a:gd name="connsiteY119" fmla="*/ 605554 h 734175"/>
                <a:gd name="connsiteX120" fmla="*/ 82708 w 732149"/>
                <a:gd name="connsiteY120" fmla="*/ 599881 h 734175"/>
                <a:gd name="connsiteX121" fmla="*/ 82073 w 732149"/>
                <a:gd name="connsiteY121" fmla="*/ 599506 h 734175"/>
                <a:gd name="connsiteX122" fmla="*/ 75381 w 732149"/>
                <a:gd name="connsiteY122" fmla="*/ 567995 h 734175"/>
                <a:gd name="connsiteX123" fmla="*/ 80731 w 732149"/>
                <a:gd name="connsiteY123" fmla="*/ 543140 h 734175"/>
                <a:gd name="connsiteX124" fmla="*/ 65433 w 732149"/>
                <a:gd name="connsiteY124" fmla="*/ 539890 h 734175"/>
                <a:gd name="connsiteX125" fmla="*/ 57909 w 732149"/>
                <a:gd name="connsiteY125" fmla="*/ 537969 h 734175"/>
                <a:gd name="connsiteX126" fmla="*/ 32631 w 732149"/>
                <a:gd name="connsiteY126" fmla="*/ 517198 h 734175"/>
                <a:gd name="connsiteX127" fmla="*/ 32328 w 732149"/>
                <a:gd name="connsiteY127" fmla="*/ 516523 h 734175"/>
                <a:gd name="connsiteX128" fmla="*/ 33750 w 732149"/>
                <a:gd name="connsiteY128" fmla="*/ 502131 h 734175"/>
                <a:gd name="connsiteX129" fmla="*/ 39837 w 732149"/>
                <a:gd name="connsiteY129" fmla="*/ 493964 h 734175"/>
                <a:gd name="connsiteX130" fmla="*/ 28578 w 732149"/>
                <a:gd name="connsiteY130" fmla="*/ 491716 h 734175"/>
                <a:gd name="connsiteX131" fmla="*/ 17974 w 732149"/>
                <a:gd name="connsiteY131" fmla="*/ 481524 h 734175"/>
                <a:gd name="connsiteX132" fmla="*/ 17517 w 732149"/>
                <a:gd name="connsiteY132" fmla="*/ 480945 h 734175"/>
                <a:gd name="connsiteX133" fmla="*/ 22660 w 732149"/>
                <a:gd name="connsiteY133" fmla="*/ 449144 h 734175"/>
                <a:gd name="connsiteX134" fmla="*/ 36629 w 732149"/>
                <a:gd name="connsiteY134" fmla="*/ 427901 h 734175"/>
                <a:gd name="connsiteX135" fmla="*/ 23537 w 732149"/>
                <a:gd name="connsiteY135" fmla="*/ 419343 h 734175"/>
                <a:gd name="connsiteX136" fmla="*/ 17215 w 732149"/>
                <a:gd name="connsiteY136" fmla="*/ 414834 h 734175"/>
                <a:gd name="connsiteX137" fmla="*/ 1148 w 732149"/>
                <a:gd name="connsiteY137" fmla="*/ 386334 h 734175"/>
                <a:gd name="connsiteX138" fmla="*/ 1108 w 732149"/>
                <a:gd name="connsiteY138" fmla="*/ 385595 h 734175"/>
                <a:gd name="connsiteX139" fmla="*/ 7633 w 732149"/>
                <a:gd name="connsiteY139" fmla="*/ 372689 h 734175"/>
                <a:gd name="connsiteX140" fmla="*/ 16260 w 732149"/>
                <a:gd name="connsiteY140" fmla="*/ 367271 h 734175"/>
                <a:gd name="connsiteX141" fmla="*/ 6573 w 732149"/>
                <a:gd name="connsiteY141" fmla="*/ 361108 h 734175"/>
                <a:gd name="connsiteX142" fmla="*/ 367 w 732149"/>
                <a:gd name="connsiteY142" fmla="*/ 347774 h 734175"/>
                <a:gd name="connsiteX143" fmla="*/ 149 w 732149"/>
                <a:gd name="connsiteY143" fmla="*/ 347069 h 734175"/>
                <a:gd name="connsiteX144" fmla="*/ 16433 w 732149"/>
                <a:gd name="connsiteY144" fmla="*/ 319274 h 734175"/>
                <a:gd name="connsiteX145" fmla="*/ 37132 w 732149"/>
                <a:gd name="connsiteY145" fmla="*/ 304510 h 734175"/>
                <a:gd name="connsiteX146" fmla="*/ 28016 w 732149"/>
                <a:gd name="connsiteY146" fmla="*/ 291801 h 734175"/>
                <a:gd name="connsiteX147" fmla="*/ 23750 w 732149"/>
                <a:gd name="connsiteY147" fmla="*/ 285313 h 734175"/>
                <a:gd name="connsiteX148" fmla="*/ 19064 w 732149"/>
                <a:gd name="connsiteY148" fmla="*/ 252933 h 734175"/>
                <a:gd name="connsiteX149" fmla="*/ 19294 w 732149"/>
                <a:gd name="connsiteY149" fmla="*/ 252231 h 734175"/>
                <a:gd name="connsiteX150" fmla="*/ 30041 w 732149"/>
                <a:gd name="connsiteY150" fmla="*/ 242553 h 734175"/>
                <a:gd name="connsiteX151" fmla="*/ 40042 w 732149"/>
                <a:gd name="connsiteY151" fmla="*/ 240618 h 734175"/>
                <a:gd name="connsiteX152" fmla="*/ 33235 w 732149"/>
                <a:gd name="connsiteY152" fmla="*/ 231371 h 734175"/>
                <a:gd name="connsiteX153" fmla="*/ 32265 w 732149"/>
                <a:gd name="connsiteY153" fmla="*/ 216696 h 734175"/>
                <a:gd name="connsiteX154" fmla="*/ 32317 w 732149"/>
                <a:gd name="connsiteY154" fmla="*/ 215959 h 734175"/>
                <a:gd name="connsiteX155" fmla="*/ 57542 w 732149"/>
                <a:gd name="connsiteY155" fmla="*/ 195924 h 734175"/>
                <a:gd name="connsiteX156" fmla="*/ 82177 w 732149"/>
                <a:gd name="connsiteY156" fmla="*/ 189634 h 734175"/>
                <a:gd name="connsiteX157" fmla="*/ 78267 w 732149"/>
                <a:gd name="connsiteY157" fmla="*/ 174491 h 734175"/>
                <a:gd name="connsiteX158" fmla="*/ 76632 w 732149"/>
                <a:gd name="connsiteY158" fmla="*/ 166900 h 734175"/>
                <a:gd name="connsiteX159" fmla="*/ 83960 w 732149"/>
                <a:gd name="connsiteY159" fmla="*/ 135013 h 734175"/>
                <a:gd name="connsiteX160" fmla="*/ 84428 w 732149"/>
                <a:gd name="connsiteY160" fmla="*/ 134442 h 734175"/>
                <a:gd name="connsiteX161" fmla="*/ 97944 w 732149"/>
                <a:gd name="connsiteY161" fmla="*/ 129300 h 734175"/>
                <a:gd name="connsiteX162" fmla="*/ 107970 w 732149"/>
                <a:gd name="connsiteY162" fmla="*/ 131108 h 734175"/>
                <a:gd name="connsiteX163" fmla="*/ 104963 w 732149"/>
                <a:gd name="connsiteY163" fmla="*/ 120027 h 734175"/>
                <a:gd name="connsiteX164" fmla="*/ 109359 w 732149"/>
                <a:gd name="connsiteY164" fmla="*/ 105991 h 734175"/>
                <a:gd name="connsiteX165" fmla="*/ 109675 w 732149"/>
                <a:gd name="connsiteY165" fmla="*/ 105324 h 734175"/>
                <a:gd name="connsiteX166" fmla="*/ 140434 w 732149"/>
                <a:gd name="connsiteY166" fmla="*/ 95753 h 734175"/>
                <a:gd name="connsiteX167" fmla="*/ 165676 w 732149"/>
                <a:gd name="connsiteY167" fmla="*/ 98788 h 734175"/>
                <a:gd name="connsiteX168" fmla="*/ 167501 w 732149"/>
                <a:gd name="connsiteY168" fmla="*/ 83255 h 734175"/>
                <a:gd name="connsiteX169" fmla="*/ 168720 w 732149"/>
                <a:gd name="connsiteY169" fmla="*/ 75586 h 734175"/>
                <a:gd name="connsiteX170" fmla="*/ 187070 w 732149"/>
                <a:gd name="connsiteY170" fmla="*/ 48500 h 734175"/>
                <a:gd name="connsiteX171" fmla="*/ 187714 w 732149"/>
                <a:gd name="connsiteY171" fmla="*/ 48135 h 734175"/>
                <a:gd name="connsiteX172" fmla="*/ 202175 w 732149"/>
                <a:gd name="connsiteY172" fmla="*/ 48223 h 734175"/>
                <a:gd name="connsiteX173" fmla="*/ 210870 w 732149"/>
                <a:gd name="connsiteY173" fmla="*/ 53531 h 734175"/>
                <a:gd name="connsiteX174" fmla="*/ 212070 w 732149"/>
                <a:gd name="connsiteY174" fmla="*/ 42112 h 734175"/>
                <a:gd name="connsiteX175" fmla="*/ 221239 w 732149"/>
                <a:gd name="connsiteY175" fmla="*/ 30613 h 734175"/>
                <a:gd name="connsiteX176" fmla="*/ 221774 w 732149"/>
                <a:gd name="connsiteY176" fmla="*/ 30104 h 734175"/>
                <a:gd name="connsiteX177" fmla="*/ 253913 w 732149"/>
                <a:gd name="connsiteY177" fmla="*/ 32292 h 734175"/>
                <a:gd name="connsiteX178" fmla="*/ 276354 w 732149"/>
                <a:gd name="connsiteY178" fmla="*/ 44240 h 734175"/>
                <a:gd name="connsiteX179" fmla="*/ 283668 w 732149"/>
                <a:gd name="connsiteY179" fmla="*/ 30415 h 734175"/>
                <a:gd name="connsiteX180" fmla="*/ 287575 w 732149"/>
                <a:gd name="connsiteY180" fmla="*/ 23704 h 734175"/>
                <a:gd name="connsiteX181" fmla="*/ 314471 w 732149"/>
                <a:gd name="connsiteY181" fmla="*/ 5076 h 734175"/>
                <a:gd name="connsiteX182" fmla="*/ 315202 w 732149"/>
                <a:gd name="connsiteY182" fmla="*/ 4968 h 734175"/>
                <a:gd name="connsiteX183" fmla="*/ 328656 w 732149"/>
                <a:gd name="connsiteY183" fmla="*/ 10275 h 734175"/>
                <a:gd name="connsiteX184" fmla="*/ 334846 w 732149"/>
                <a:gd name="connsiteY184" fmla="*/ 18365 h 734175"/>
                <a:gd name="connsiteX185" fmla="*/ 340089 w 732149"/>
                <a:gd name="connsiteY185" fmla="*/ 8150 h 734175"/>
                <a:gd name="connsiteX186" fmla="*/ 352793 w 732149"/>
                <a:gd name="connsiteY186" fmla="*/ 740 h 734175"/>
                <a:gd name="connsiteX187" fmla="*/ 353476 w 732149"/>
                <a:gd name="connsiteY187" fmla="*/ 459 h 734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</a:cxnLst>
              <a:rect l="l" t="t" r="r" b="b"/>
              <a:pathLst>
                <a:path w="732149" h="734175">
                  <a:moveTo>
                    <a:pt x="353476" y="459"/>
                  </a:moveTo>
                  <a:cubicBezTo>
                    <a:pt x="362520" y="-1519"/>
                    <a:pt x="372961" y="2874"/>
                    <a:pt x="382655" y="14109"/>
                  </a:cubicBezTo>
                  <a:lnTo>
                    <a:pt x="399265" y="33356"/>
                  </a:lnTo>
                  <a:lnTo>
                    <a:pt x="411078" y="23107"/>
                  </a:lnTo>
                  <a:lnTo>
                    <a:pt x="417145" y="18261"/>
                  </a:lnTo>
                  <a:cubicBezTo>
                    <a:pt x="429043" y="8756"/>
                    <a:pt x="440390" y="6477"/>
                    <a:pt x="448955" y="10607"/>
                  </a:cubicBezTo>
                  <a:cubicBezTo>
                    <a:pt x="449225" y="10587"/>
                    <a:pt x="449452" y="10677"/>
                    <a:pt x="449676" y="10771"/>
                  </a:cubicBezTo>
                  <a:cubicBezTo>
                    <a:pt x="453939" y="12574"/>
                    <a:pt x="457566" y="15879"/>
                    <a:pt x="460305" y="20578"/>
                  </a:cubicBezTo>
                  <a:lnTo>
                    <a:pt x="463153" y="30359"/>
                  </a:lnTo>
                  <a:lnTo>
                    <a:pt x="471733" y="22728"/>
                  </a:lnTo>
                  <a:cubicBezTo>
                    <a:pt x="476659" y="20211"/>
                    <a:pt x="481599" y="19447"/>
                    <a:pt x="486255" y="20407"/>
                  </a:cubicBezTo>
                  <a:cubicBezTo>
                    <a:pt x="486513" y="20322"/>
                    <a:pt x="486754" y="20355"/>
                    <a:pt x="486994" y="20391"/>
                  </a:cubicBezTo>
                  <a:cubicBezTo>
                    <a:pt x="496141" y="21814"/>
                    <a:pt x="504290" y="29683"/>
                    <a:pt x="509272" y="43661"/>
                  </a:cubicBezTo>
                  <a:lnTo>
                    <a:pt x="517807" y="67609"/>
                  </a:lnTo>
                  <a:lnTo>
                    <a:pt x="532525" y="62319"/>
                  </a:lnTo>
                  <a:lnTo>
                    <a:pt x="539934" y="59992"/>
                  </a:lnTo>
                  <a:cubicBezTo>
                    <a:pt x="554460" y="55427"/>
                    <a:pt x="565865" y="57401"/>
                    <a:pt x="572360" y="64345"/>
                  </a:cubicBezTo>
                  <a:cubicBezTo>
                    <a:pt x="572619" y="64424"/>
                    <a:pt x="572798" y="64591"/>
                    <a:pt x="572972" y="64760"/>
                  </a:cubicBezTo>
                  <a:cubicBezTo>
                    <a:pt x="576296" y="67980"/>
                    <a:pt x="578484" y="72372"/>
                    <a:pt x="579339" y="77743"/>
                  </a:cubicBezTo>
                  <a:lnTo>
                    <a:pt x="578465" y="87893"/>
                  </a:lnTo>
                  <a:lnTo>
                    <a:pt x="589220" y="83876"/>
                  </a:lnTo>
                  <a:cubicBezTo>
                    <a:pt x="594724" y="83308"/>
                    <a:pt x="599606" y="84381"/>
                    <a:pt x="603602" y="86959"/>
                  </a:cubicBezTo>
                  <a:cubicBezTo>
                    <a:pt x="603872" y="86972"/>
                    <a:pt x="604084" y="87089"/>
                    <a:pt x="604296" y="87211"/>
                  </a:cubicBezTo>
                  <a:cubicBezTo>
                    <a:pt x="612311" y="91842"/>
                    <a:pt x="617068" y="102122"/>
                    <a:pt x="616662" y="116957"/>
                  </a:cubicBezTo>
                  <a:lnTo>
                    <a:pt x="615970" y="142371"/>
                  </a:lnTo>
                  <a:lnTo>
                    <a:pt x="631605" y="142755"/>
                  </a:lnTo>
                  <a:lnTo>
                    <a:pt x="639354" y="143260"/>
                  </a:lnTo>
                  <a:cubicBezTo>
                    <a:pt x="654549" y="144251"/>
                    <a:pt x="664471" y="150212"/>
                    <a:pt x="668018" y="159034"/>
                  </a:cubicBezTo>
                  <a:cubicBezTo>
                    <a:pt x="668232" y="159202"/>
                    <a:pt x="668338" y="159421"/>
                    <a:pt x="668440" y="159641"/>
                  </a:cubicBezTo>
                  <a:cubicBezTo>
                    <a:pt x="670375" y="163845"/>
                    <a:pt x="670830" y="168731"/>
                    <a:pt x="669687" y="174049"/>
                  </a:cubicBezTo>
                  <a:lnTo>
                    <a:pt x="665205" y="183196"/>
                  </a:lnTo>
                  <a:lnTo>
                    <a:pt x="676686" y="183337"/>
                  </a:lnTo>
                  <a:cubicBezTo>
                    <a:pt x="682022" y="184796"/>
                    <a:pt x="686186" y="187559"/>
                    <a:pt x="688981" y="191406"/>
                  </a:cubicBezTo>
                  <a:cubicBezTo>
                    <a:pt x="689228" y="191516"/>
                    <a:pt x="689385" y="191702"/>
                    <a:pt x="689537" y="191892"/>
                  </a:cubicBezTo>
                  <a:cubicBezTo>
                    <a:pt x="695339" y="199106"/>
                    <a:pt x="696060" y="210411"/>
                    <a:pt x="690325" y="224097"/>
                  </a:cubicBezTo>
                  <a:lnTo>
                    <a:pt x="680499" y="247545"/>
                  </a:lnTo>
                  <a:lnTo>
                    <a:pt x="694938" y="253551"/>
                  </a:lnTo>
                  <a:lnTo>
                    <a:pt x="701982" y="256821"/>
                  </a:lnTo>
                  <a:cubicBezTo>
                    <a:pt x="715793" y="263235"/>
                    <a:pt x="722891" y="272377"/>
                    <a:pt x="723012" y="281884"/>
                  </a:cubicBezTo>
                  <a:cubicBezTo>
                    <a:pt x="723150" y="282118"/>
                    <a:pt x="723170" y="282361"/>
                    <a:pt x="723186" y="282603"/>
                  </a:cubicBezTo>
                  <a:cubicBezTo>
                    <a:pt x="723472" y="287223"/>
                    <a:pt x="722130" y="291943"/>
                    <a:pt x="719144" y="296488"/>
                  </a:cubicBezTo>
                  <a:lnTo>
                    <a:pt x="711660" y="303399"/>
                  </a:lnTo>
                  <a:lnTo>
                    <a:pt x="722315" y="307676"/>
                  </a:lnTo>
                  <a:cubicBezTo>
                    <a:pt x="726764" y="310965"/>
                    <a:pt x="729649" y="315047"/>
                    <a:pt x="730865" y="319643"/>
                  </a:cubicBezTo>
                  <a:cubicBezTo>
                    <a:pt x="731056" y="319835"/>
                    <a:pt x="731135" y="320066"/>
                    <a:pt x="731208" y="320297"/>
                  </a:cubicBezTo>
                  <a:cubicBezTo>
                    <a:pt x="734012" y="329120"/>
                    <a:pt x="730600" y="339922"/>
                    <a:pt x="720309" y="350610"/>
                  </a:cubicBezTo>
                  <a:lnTo>
                    <a:pt x="702675" y="368926"/>
                  </a:lnTo>
                  <a:lnTo>
                    <a:pt x="713972" y="379743"/>
                  </a:lnTo>
                  <a:lnTo>
                    <a:pt x="719357" y="385337"/>
                  </a:lnTo>
                  <a:cubicBezTo>
                    <a:pt x="729919" y="396306"/>
                    <a:pt x="733235" y="407396"/>
                    <a:pt x="729914" y="416305"/>
                  </a:cubicBezTo>
                  <a:cubicBezTo>
                    <a:pt x="729958" y="416573"/>
                    <a:pt x="729888" y="416807"/>
                    <a:pt x="729816" y="417038"/>
                  </a:cubicBezTo>
                  <a:cubicBezTo>
                    <a:pt x="728414" y="421449"/>
                    <a:pt x="725458" y="425365"/>
                    <a:pt x="721032" y="428526"/>
                  </a:cubicBezTo>
                  <a:lnTo>
                    <a:pt x="711556" y="432265"/>
                  </a:lnTo>
                  <a:lnTo>
                    <a:pt x="719945" y="440104"/>
                  </a:lnTo>
                  <a:cubicBezTo>
                    <a:pt x="722907" y="444777"/>
                    <a:pt x="724123" y="449626"/>
                    <a:pt x="723596" y="454351"/>
                  </a:cubicBezTo>
                  <a:cubicBezTo>
                    <a:pt x="723705" y="454599"/>
                    <a:pt x="723695" y="454842"/>
                    <a:pt x="723680" y="455086"/>
                  </a:cubicBezTo>
                  <a:cubicBezTo>
                    <a:pt x="723107" y="464325"/>
                    <a:pt x="716024" y="473165"/>
                    <a:pt x="702566" y="479414"/>
                  </a:cubicBezTo>
                  <a:lnTo>
                    <a:pt x="679535" y="490110"/>
                  </a:lnTo>
                  <a:lnTo>
                    <a:pt x="686132" y="504290"/>
                  </a:lnTo>
                  <a:lnTo>
                    <a:pt x="689134" y="511451"/>
                  </a:lnTo>
                  <a:cubicBezTo>
                    <a:pt x="695019" y="525496"/>
                    <a:pt x="694106" y="537034"/>
                    <a:pt x="687790" y="544141"/>
                  </a:cubicBezTo>
                  <a:cubicBezTo>
                    <a:pt x="687734" y="544407"/>
                    <a:pt x="687586" y="544601"/>
                    <a:pt x="687434" y="544790"/>
                  </a:cubicBezTo>
                  <a:cubicBezTo>
                    <a:pt x="684534" y="548397"/>
                    <a:pt x="680363" y="550981"/>
                    <a:pt x="675093" y="552328"/>
                  </a:cubicBezTo>
                  <a:lnTo>
                    <a:pt x="664907" y="552393"/>
                  </a:lnTo>
                  <a:lnTo>
                    <a:pt x="669898" y="562733"/>
                  </a:lnTo>
                  <a:cubicBezTo>
                    <a:pt x="670972" y="568161"/>
                    <a:pt x="670354" y="573120"/>
                    <a:pt x="668156" y="577337"/>
                  </a:cubicBezTo>
                  <a:cubicBezTo>
                    <a:pt x="668167" y="577607"/>
                    <a:pt x="668070" y="577830"/>
                    <a:pt x="667969" y="578050"/>
                  </a:cubicBezTo>
                  <a:cubicBezTo>
                    <a:pt x="664097" y="586459"/>
                    <a:pt x="654299" y="592144"/>
                    <a:pt x="639491" y="593110"/>
                  </a:cubicBezTo>
                  <a:lnTo>
                    <a:pt x="614121" y="594766"/>
                  </a:lnTo>
                  <a:lnTo>
                    <a:pt x="615182" y="610370"/>
                  </a:lnTo>
                  <a:lnTo>
                    <a:pt x="615394" y="618131"/>
                  </a:lnTo>
                  <a:cubicBezTo>
                    <a:pt x="615808" y="633355"/>
                    <a:pt x="610789" y="643783"/>
                    <a:pt x="602332" y="648129"/>
                  </a:cubicBezTo>
                  <a:cubicBezTo>
                    <a:pt x="602184" y="648357"/>
                    <a:pt x="601976" y="648484"/>
                    <a:pt x="601766" y="648605"/>
                  </a:cubicBezTo>
                  <a:cubicBezTo>
                    <a:pt x="597757" y="650920"/>
                    <a:pt x="592935" y="651823"/>
                    <a:pt x="587535" y="651177"/>
                  </a:cubicBezTo>
                  <a:lnTo>
                    <a:pt x="578013" y="647557"/>
                  </a:lnTo>
                  <a:lnTo>
                    <a:pt x="578932" y="659001"/>
                  </a:lnTo>
                  <a:cubicBezTo>
                    <a:pt x="577972" y="664450"/>
                    <a:pt x="575605" y="668852"/>
                    <a:pt x="572032" y="671989"/>
                  </a:cubicBezTo>
                  <a:cubicBezTo>
                    <a:pt x="571945" y="672246"/>
                    <a:pt x="571774" y="672418"/>
                    <a:pt x="571599" y="672588"/>
                  </a:cubicBezTo>
                  <a:cubicBezTo>
                    <a:pt x="564952" y="679030"/>
                    <a:pt x="553761" y="680792"/>
                    <a:pt x="539605" y="676343"/>
                  </a:cubicBezTo>
                  <a:lnTo>
                    <a:pt x="515351" y="668722"/>
                  </a:lnTo>
                  <a:lnTo>
                    <a:pt x="510702" y="683656"/>
                  </a:lnTo>
                  <a:lnTo>
                    <a:pt x="508096" y="690970"/>
                  </a:lnTo>
                  <a:cubicBezTo>
                    <a:pt x="502983" y="705314"/>
                    <a:pt x="494535" y="713225"/>
                    <a:pt x="485080" y="714223"/>
                  </a:cubicBezTo>
                  <a:cubicBezTo>
                    <a:pt x="484860" y="714382"/>
                    <a:pt x="484620" y="714425"/>
                    <a:pt x="484381" y="714463"/>
                  </a:cubicBezTo>
                  <a:cubicBezTo>
                    <a:pt x="479807" y="715174"/>
                    <a:pt x="474983" y="714274"/>
                    <a:pt x="470181" y="711720"/>
                  </a:cubicBezTo>
                  <a:lnTo>
                    <a:pt x="462610" y="704905"/>
                  </a:lnTo>
                  <a:lnTo>
                    <a:pt x="459332" y="715909"/>
                  </a:lnTo>
                  <a:cubicBezTo>
                    <a:pt x="456469" y="720643"/>
                    <a:pt x="452672" y="723892"/>
                    <a:pt x="448206" y="725526"/>
                  </a:cubicBezTo>
                  <a:cubicBezTo>
                    <a:pt x="448033" y="725734"/>
                    <a:pt x="447811" y="725834"/>
                    <a:pt x="447587" y="725928"/>
                  </a:cubicBezTo>
                  <a:cubicBezTo>
                    <a:pt x="439061" y="729534"/>
                    <a:pt x="427990" y="727135"/>
                    <a:pt x="416397" y="717873"/>
                  </a:cubicBezTo>
                  <a:lnTo>
                    <a:pt x="396533" y="702005"/>
                  </a:lnTo>
                  <a:lnTo>
                    <a:pt x="386804" y="714250"/>
                  </a:lnTo>
                  <a:lnTo>
                    <a:pt x="381731" y="720129"/>
                  </a:lnTo>
                  <a:cubicBezTo>
                    <a:pt x="371783" y="731658"/>
                    <a:pt x="361047" y="735983"/>
                    <a:pt x="351870" y="733498"/>
                  </a:cubicBezTo>
                  <a:cubicBezTo>
                    <a:pt x="351607" y="733566"/>
                    <a:pt x="351367" y="733521"/>
                    <a:pt x="351131" y="733468"/>
                  </a:cubicBezTo>
                  <a:cubicBezTo>
                    <a:pt x="346608" y="732479"/>
                    <a:pt x="342436" y="729897"/>
                    <a:pt x="338881" y="725782"/>
                  </a:cubicBezTo>
                  <a:lnTo>
                    <a:pt x="334283" y="716692"/>
                  </a:lnTo>
                  <a:lnTo>
                    <a:pt x="327252" y="725769"/>
                  </a:lnTo>
                  <a:cubicBezTo>
                    <a:pt x="322872" y="729149"/>
                    <a:pt x="318157" y="730806"/>
                    <a:pt x="313403" y="730718"/>
                  </a:cubicBezTo>
                  <a:cubicBezTo>
                    <a:pt x="313165" y="730849"/>
                    <a:pt x="312922" y="730862"/>
                    <a:pt x="312680" y="730869"/>
                  </a:cubicBezTo>
                  <a:cubicBezTo>
                    <a:pt x="303427" y="731151"/>
                    <a:pt x="293970" y="724915"/>
                    <a:pt x="286506" y="712090"/>
                  </a:cubicBezTo>
                  <a:lnTo>
                    <a:pt x="273715" y="690118"/>
                  </a:lnTo>
                  <a:lnTo>
                    <a:pt x="260219" y="698022"/>
                  </a:lnTo>
                  <a:lnTo>
                    <a:pt x="253366" y="701671"/>
                  </a:lnTo>
                  <a:cubicBezTo>
                    <a:pt x="239924" y="708828"/>
                    <a:pt x="228352" y="708983"/>
                    <a:pt x="220691" y="703350"/>
                  </a:cubicBezTo>
                  <a:cubicBezTo>
                    <a:pt x="220421" y="703319"/>
                    <a:pt x="220215" y="703189"/>
                    <a:pt x="220014" y="703056"/>
                  </a:cubicBezTo>
                  <a:cubicBezTo>
                    <a:pt x="216154" y="700500"/>
                    <a:pt x="213196" y="696586"/>
                    <a:pt x="211368" y="691462"/>
                  </a:cubicBezTo>
                  <a:lnTo>
                    <a:pt x="210364" y="681325"/>
                  </a:lnTo>
                  <a:lnTo>
                    <a:pt x="200529" y="687249"/>
                  </a:lnTo>
                  <a:cubicBezTo>
                    <a:pt x="195223" y="688819"/>
                    <a:pt x="190228" y="688662"/>
                    <a:pt x="185827" y="686862"/>
                  </a:cubicBezTo>
                  <a:cubicBezTo>
                    <a:pt x="185558" y="686898"/>
                    <a:pt x="185327" y="686822"/>
                    <a:pt x="185097" y="686741"/>
                  </a:cubicBezTo>
                  <a:cubicBezTo>
                    <a:pt x="176368" y="683662"/>
                    <a:pt x="169804" y="674431"/>
                    <a:pt x="167476" y="659775"/>
                  </a:cubicBezTo>
                  <a:lnTo>
                    <a:pt x="163487" y="634667"/>
                  </a:lnTo>
                  <a:lnTo>
                    <a:pt x="148046" y="637162"/>
                  </a:lnTo>
                  <a:lnTo>
                    <a:pt x="140336" y="638088"/>
                  </a:lnTo>
                  <a:cubicBezTo>
                    <a:pt x="125217" y="639907"/>
                    <a:pt x="114371" y="635871"/>
                    <a:pt x="109263" y="627850"/>
                  </a:cubicBezTo>
                  <a:cubicBezTo>
                    <a:pt x="109022" y="627725"/>
                    <a:pt x="108876" y="627529"/>
                    <a:pt x="108737" y="627331"/>
                  </a:cubicBezTo>
                  <a:cubicBezTo>
                    <a:pt x="106060" y="623554"/>
                    <a:pt x="104717" y="618836"/>
                    <a:pt x="104863" y="613398"/>
                  </a:cubicBezTo>
                  <a:lnTo>
                    <a:pt x="107589" y="603582"/>
                  </a:lnTo>
                  <a:lnTo>
                    <a:pt x="96278" y="605554"/>
                  </a:lnTo>
                  <a:cubicBezTo>
                    <a:pt x="90763" y="605101"/>
                    <a:pt x="86162" y="603150"/>
                    <a:pt x="82708" y="599881"/>
                  </a:cubicBezTo>
                  <a:cubicBezTo>
                    <a:pt x="82445" y="599819"/>
                    <a:pt x="82257" y="599664"/>
                    <a:pt x="82073" y="599506"/>
                  </a:cubicBezTo>
                  <a:cubicBezTo>
                    <a:pt x="75044" y="593481"/>
                    <a:pt x="72258" y="582502"/>
                    <a:pt x="75381" y="567995"/>
                  </a:cubicBezTo>
                  <a:lnTo>
                    <a:pt x="80731" y="543140"/>
                  </a:lnTo>
                  <a:lnTo>
                    <a:pt x="65433" y="539890"/>
                  </a:lnTo>
                  <a:lnTo>
                    <a:pt x="57909" y="537969"/>
                  </a:lnTo>
                  <a:cubicBezTo>
                    <a:pt x="43154" y="534203"/>
                    <a:pt x="34497" y="526521"/>
                    <a:pt x="32631" y="517198"/>
                  </a:cubicBezTo>
                  <a:cubicBezTo>
                    <a:pt x="32452" y="516992"/>
                    <a:pt x="32388" y="516758"/>
                    <a:pt x="32328" y="516523"/>
                  </a:cubicBezTo>
                  <a:cubicBezTo>
                    <a:pt x="31198" y="512034"/>
                    <a:pt x="31650" y="507148"/>
                    <a:pt x="33750" y="502131"/>
                  </a:cubicBezTo>
                  <a:lnTo>
                    <a:pt x="39837" y="493964"/>
                  </a:lnTo>
                  <a:lnTo>
                    <a:pt x="28578" y="491716"/>
                  </a:lnTo>
                  <a:cubicBezTo>
                    <a:pt x="23600" y="489301"/>
                    <a:pt x="20014" y="485819"/>
                    <a:pt x="17974" y="481524"/>
                  </a:cubicBezTo>
                  <a:cubicBezTo>
                    <a:pt x="17751" y="481370"/>
                    <a:pt x="17632" y="481158"/>
                    <a:pt x="17517" y="480945"/>
                  </a:cubicBezTo>
                  <a:cubicBezTo>
                    <a:pt x="13139" y="472787"/>
                    <a:pt x="14508" y="461542"/>
                    <a:pt x="22660" y="449144"/>
                  </a:cubicBezTo>
                  <a:lnTo>
                    <a:pt x="36629" y="427901"/>
                  </a:lnTo>
                  <a:lnTo>
                    <a:pt x="23537" y="419343"/>
                  </a:lnTo>
                  <a:lnTo>
                    <a:pt x="17215" y="414834"/>
                  </a:lnTo>
                  <a:cubicBezTo>
                    <a:pt x="4817" y="405992"/>
                    <a:pt x="-480" y="395701"/>
                    <a:pt x="1148" y="386334"/>
                  </a:cubicBezTo>
                  <a:cubicBezTo>
                    <a:pt x="1055" y="386078"/>
                    <a:pt x="1079" y="385836"/>
                    <a:pt x="1108" y="385595"/>
                  </a:cubicBezTo>
                  <a:cubicBezTo>
                    <a:pt x="1677" y="381002"/>
                    <a:pt x="3863" y="376608"/>
                    <a:pt x="7633" y="372689"/>
                  </a:cubicBezTo>
                  <a:lnTo>
                    <a:pt x="16260" y="367271"/>
                  </a:lnTo>
                  <a:lnTo>
                    <a:pt x="6573" y="361108"/>
                  </a:lnTo>
                  <a:cubicBezTo>
                    <a:pt x="2803" y="357059"/>
                    <a:pt x="718" y="352516"/>
                    <a:pt x="367" y="347774"/>
                  </a:cubicBezTo>
                  <a:cubicBezTo>
                    <a:pt x="215" y="347551"/>
                    <a:pt x="179" y="347309"/>
                    <a:pt x="149" y="347069"/>
                  </a:cubicBezTo>
                  <a:cubicBezTo>
                    <a:pt x="-985" y="337881"/>
                    <a:pt x="4353" y="327889"/>
                    <a:pt x="16433" y="319274"/>
                  </a:cubicBezTo>
                  <a:lnTo>
                    <a:pt x="37132" y="304510"/>
                  </a:lnTo>
                  <a:lnTo>
                    <a:pt x="28016" y="291801"/>
                  </a:lnTo>
                  <a:lnTo>
                    <a:pt x="23750" y="285313"/>
                  </a:lnTo>
                  <a:cubicBezTo>
                    <a:pt x="15384" y="272589"/>
                    <a:pt x="14162" y="261080"/>
                    <a:pt x="19064" y="252933"/>
                  </a:cubicBezTo>
                  <a:cubicBezTo>
                    <a:pt x="19069" y="252662"/>
                    <a:pt x="19179" y="252445"/>
                    <a:pt x="19294" y="252231"/>
                  </a:cubicBezTo>
                  <a:cubicBezTo>
                    <a:pt x="21483" y="248153"/>
                    <a:pt x="25109" y="244846"/>
                    <a:pt x="30041" y="242553"/>
                  </a:cubicBezTo>
                  <a:lnTo>
                    <a:pt x="40042" y="240618"/>
                  </a:lnTo>
                  <a:lnTo>
                    <a:pt x="33235" y="231371"/>
                  </a:lnTo>
                  <a:cubicBezTo>
                    <a:pt x="31183" y="226232"/>
                    <a:pt x="30879" y="221245"/>
                    <a:pt x="32265" y="216696"/>
                  </a:cubicBezTo>
                  <a:cubicBezTo>
                    <a:pt x="32203" y="216432"/>
                    <a:pt x="32257" y="216194"/>
                    <a:pt x="32317" y="215959"/>
                  </a:cubicBezTo>
                  <a:cubicBezTo>
                    <a:pt x="34578" y="206982"/>
                    <a:pt x="43164" y="199594"/>
                    <a:pt x="57542" y="195924"/>
                  </a:cubicBezTo>
                  <a:lnTo>
                    <a:pt x="82177" y="189634"/>
                  </a:lnTo>
                  <a:lnTo>
                    <a:pt x="78267" y="174491"/>
                  </a:lnTo>
                  <a:lnTo>
                    <a:pt x="76632" y="166900"/>
                  </a:lnTo>
                  <a:cubicBezTo>
                    <a:pt x="73427" y="152013"/>
                    <a:pt x="76445" y="140840"/>
                    <a:pt x="83960" y="135013"/>
                  </a:cubicBezTo>
                  <a:cubicBezTo>
                    <a:pt x="84063" y="134762"/>
                    <a:pt x="84244" y="134600"/>
                    <a:pt x="84428" y="134442"/>
                  </a:cubicBezTo>
                  <a:cubicBezTo>
                    <a:pt x="87942" y="131430"/>
                    <a:pt x="92517" y="129655"/>
                    <a:pt x="97944" y="129300"/>
                  </a:cubicBezTo>
                  <a:lnTo>
                    <a:pt x="107970" y="131108"/>
                  </a:lnTo>
                  <a:lnTo>
                    <a:pt x="104963" y="120027"/>
                  </a:lnTo>
                  <a:cubicBezTo>
                    <a:pt x="104906" y="114494"/>
                    <a:pt x="106424" y="109732"/>
                    <a:pt x="109359" y="105991"/>
                  </a:cubicBezTo>
                  <a:cubicBezTo>
                    <a:pt x="109397" y="105725"/>
                    <a:pt x="109534" y="105522"/>
                    <a:pt x="109675" y="105324"/>
                  </a:cubicBezTo>
                  <a:cubicBezTo>
                    <a:pt x="115026" y="97770"/>
                    <a:pt x="125701" y="93982"/>
                    <a:pt x="140434" y="95753"/>
                  </a:cubicBezTo>
                  <a:lnTo>
                    <a:pt x="165676" y="98788"/>
                  </a:lnTo>
                  <a:lnTo>
                    <a:pt x="167501" y="83255"/>
                  </a:lnTo>
                  <a:lnTo>
                    <a:pt x="168720" y="75586"/>
                  </a:lnTo>
                  <a:cubicBezTo>
                    <a:pt x="171109" y="60547"/>
                    <a:pt x="177959" y="51218"/>
                    <a:pt x="187070" y="48500"/>
                  </a:cubicBezTo>
                  <a:cubicBezTo>
                    <a:pt x="187258" y="48303"/>
                    <a:pt x="187486" y="48216"/>
                    <a:pt x="187714" y="48135"/>
                  </a:cubicBezTo>
                  <a:cubicBezTo>
                    <a:pt x="192080" y="46596"/>
                    <a:pt x="196986" y="46595"/>
                    <a:pt x="202175" y="48223"/>
                  </a:cubicBezTo>
                  <a:lnTo>
                    <a:pt x="210870" y="53531"/>
                  </a:lnTo>
                  <a:lnTo>
                    <a:pt x="212070" y="42112"/>
                  </a:lnTo>
                  <a:cubicBezTo>
                    <a:pt x="214014" y="36932"/>
                    <a:pt x="217151" y="33041"/>
                    <a:pt x="221239" y="30613"/>
                  </a:cubicBezTo>
                  <a:cubicBezTo>
                    <a:pt x="221372" y="30377"/>
                    <a:pt x="221572" y="30238"/>
                    <a:pt x="221774" y="30104"/>
                  </a:cubicBezTo>
                  <a:cubicBezTo>
                    <a:pt x="229492" y="24994"/>
                    <a:pt x="240815" y="25318"/>
                    <a:pt x="253913" y="32292"/>
                  </a:cubicBezTo>
                  <a:lnTo>
                    <a:pt x="276354" y="44240"/>
                  </a:lnTo>
                  <a:lnTo>
                    <a:pt x="283668" y="30415"/>
                  </a:lnTo>
                  <a:lnTo>
                    <a:pt x="287575" y="23704"/>
                  </a:lnTo>
                  <a:cubicBezTo>
                    <a:pt x="295236" y="10542"/>
                    <a:pt x="304992" y="4320"/>
                    <a:pt x="314471" y="5076"/>
                  </a:cubicBezTo>
                  <a:cubicBezTo>
                    <a:pt x="314717" y="4960"/>
                    <a:pt x="314961" y="4962"/>
                    <a:pt x="315202" y="4968"/>
                  </a:cubicBezTo>
                  <a:cubicBezTo>
                    <a:pt x="319829" y="5110"/>
                    <a:pt x="324405" y="6881"/>
                    <a:pt x="328656" y="10275"/>
                  </a:cubicBezTo>
                  <a:lnTo>
                    <a:pt x="334846" y="18365"/>
                  </a:lnTo>
                  <a:lnTo>
                    <a:pt x="340089" y="8150"/>
                  </a:lnTo>
                  <a:cubicBezTo>
                    <a:pt x="343774" y="4023"/>
                    <a:pt x="348104" y="1527"/>
                    <a:pt x="352793" y="740"/>
                  </a:cubicBezTo>
                  <a:cubicBezTo>
                    <a:pt x="353002" y="568"/>
                    <a:pt x="353240" y="511"/>
                    <a:pt x="353476" y="459"/>
                  </a:cubicBezTo>
                  <a:close/>
                </a:path>
              </a:pathLst>
            </a:custGeom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2" name="椭圆 21"/>
            <p:cNvSpPr/>
            <p:nvPr>
              <p:custDataLst>
                <p:tags r:id="rId8"/>
              </p:custDataLst>
            </p:nvPr>
          </p:nvSpPr>
          <p:spPr>
            <a:xfrm>
              <a:off x="3785015" y="2286573"/>
              <a:ext cx="2776522" cy="2781801"/>
            </a:xfrm>
            <a:prstGeom prst="ellipse">
              <a:avLst/>
            </a:prstGeom>
            <a:noFill/>
            <a:ln>
              <a:solidFill>
                <a:srgbClr val="FEFFFF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70000"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dirty="0">
                  <a:solidFill>
                    <a:srgbClr val="FEFFFF"/>
                  </a:solidFill>
                </a:rPr>
                <a:t>为系统后期添加交流平台、广告平台</a:t>
              </a:r>
              <a:endParaRPr lang="zh-CN" altLang="en-US" dirty="0">
                <a:solidFill>
                  <a:srgbClr val="FEFFFF"/>
                </a:solidFill>
              </a:endParaRPr>
            </a:p>
          </p:txBody>
        </p:sp>
      </p:grpSp>
      <p:grpSp>
        <p:nvGrpSpPr>
          <p:cNvPr id="23" name="组合 22"/>
          <p:cNvGrpSpPr/>
          <p:nvPr>
            <p:custDataLst>
              <p:tags r:id="rId9"/>
            </p:custDataLst>
          </p:nvPr>
        </p:nvGrpSpPr>
        <p:grpSpPr>
          <a:xfrm>
            <a:off x="8928383" y="2724150"/>
            <a:ext cx="1670685" cy="2241038"/>
            <a:chOff x="3785015" y="2285518"/>
            <a:chExt cx="2777578" cy="3725812"/>
          </a:xfrm>
        </p:grpSpPr>
        <p:sp>
          <p:nvSpPr>
            <p:cNvPr id="24" name="任意多边形 23"/>
            <p:cNvSpPr/>
            <p:nvPr>
              <p:custDataLst>
                <p:tags r:id="rId10"/>
              </p:custDataLst>
            </p:nvPr>
          </p:nvSpPr>
          <p:spPr>
            <a:xfrm>
              <a:off x="4741541" y="4690530"/>
              <a:ext cx="863600" cy="1320800"/>
            </a:xfrm>
            <a:custGeom>
              <a:avLst/>
              <a:gdLst>
                <a:gd name="connsiteX0" fmla="*/ 0 w 863600"/>
                <a:gd name="connsiteY0" fmla="*/ 0 h 1552551"/>
                <a:gd name="connsiteX1" fmla="*/ 863600 w 863600"/>
                <a:gd name="connsiteY1" fmla="*/ 0 h 1552551"/>
                <a:gd name="connsiteX2" fmla="*/ 863600 w 863600"/>
                <a:gd name="connsiteY2" fmla="*/ 1552551 h 1552551"/>
                <a:gd name="connsiteX3" fmla="*/ 863599 w 863600"/>
                <a:gd name="connsiteY3" fmla="*/ 1552551 h 1552551"/>
                <a:gd name="connsiteX4" fmla="*/ 431800 w 863600"/>
                <a:gd name="connsiteY4" fmla="*/ 1100666 h 1552551"/>
                <a:gd name="connsiteX5" fmla="*/ 1 w 863600"/>
                <a:gd name="connsiteY5" fmla="*/ 1552551 h 1552551"/>
                <a:gd name="connsiteX6" fmla="*/ 0 w 863600"/>
                <a:gd name="connsiteY6" fmla="*/ 1552551 h 1552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63600" h="1552551">
                  <a:moveTo>
                    <a:pt x="0" y="0"/>
                  </a:moveTo>
                  <a:lnTo>
                    <a:pt x="863600" y="0"/>
                  </a:lnTo>
                  <a:lnTo>
                    <a:pt x="863600" y="1552551"/>
                  </a:lnTo>
                  <a:lnTo>
                    <a:pt x="863599" y="1552551"/>
                  </a:lnTo>
                  <a:lnTo>
                    <a:pt x="431800" y="1100666"/>
                  </a:lnTo>
                  <a:lnTo>
                    <a:pt x="1" y="1552551"/>
                  </a:lnTo>
                  <a:lnTo>
                    <a:pt x="0" y="155255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 sz="2400" dirty="0">
                <a:solidFill>
                  <a:srgbClr val="FFFFFF"/>
                </a:solidFill>
              </a:endParaRPr>
            </a:p>
          </p:txBody>
        </p:sp>
        <p:sp>
          <p:nvSpPr>
            <p:cNvPr id="25" name="任意多边形 24"/>
            <p:cNvSpPr/>
            <p:nvPr>
              <p:custDataLst>
                <p:tags r:id="rId11"/>
              </p:custDataLst>
            </p:nvPr>
          </p:nvSpPr>
          <p:spPr>
            <a:xfrm>
              <a:off x="3785015" y="2285518"/>
              <a:ext cx="2776652" cy="2784336"/>
            </a:xfrm>
            <a:custGeom>
              <a:avLst/>
              <a:gdLst>
                <a:gd name="connsiteX0" fmla="*/ 353476 w 732149"/>
                <a:gd name="connsiteY0" fmla="*/ 459 h 734175"/>
                <a:gd name="connsiteX1" fmla="*/ 382655 w 732149"/>
                <a:gd name="connsiteY1" fmla="*/ 14109 h 734175"/>
                <a:gd name="connsiteX2" fmla="*/ 399265 w 732149"/>
                <a:gd name="connsiteY2" fmla="*/ 33356 h 734175"/>
                <a:gd name="connsiteX3" fmla="*/ 411078 w 732149"/>
                <a:gd name="connsiteY3" fmla="*/ 23107 h 734175"/>
                <a:gd name="connsiteX4" fmla="*/ 417145 w 732149"/>
                <a:gd name="connsiteY4" fmla="*/ 18261 h 734175"/>
                <a:gd name="connsiteX5" fmla="*/ 448955 w 732149"/>
                <a:gd name="connsiteY5" fmla="*/ 10607 h 734175"/>
                <a:gd name="connsiteX6" fmla="*/ 449676 w 732149"/>
                <a:gd name="connsiteY6" fmla="*/ 10771 h 734175"/>
                <a:gd name="connsiteX7" fmla="*/ 460305 w 732149"/>
                <a:gd name="connsiteY7" fmla="*/ 20578 h 734175"/>
                <a:gd name="connsiteX8" fmla="*/ 463153 w 732149"/>
                <a:gd name="connsiteY8" fmla="*/ 30359 h 734175"/>
                <a:gd name="connsiteX9" fmla="*/ 471733 w 732149"/>
                <a:gd name="connsiteY9" fmla="*/ 22728 h 734175"/>
                <a:gd name="connsiteX10" fmla="*/ 486255 w 732149"/>
                <a:gd name="connsiteY10" fmla="*/ 20407 h 734175"/>
                <a:gd name="connsiteX11" fmla="*/ 486994 w 732149"/>
                <a:gd name="connsiteY11" fmla="*/ 20391 h 734175"/>
                <a:gd name="connsiteX12" fmla="*/ 509272 w 732149"/>
                <a:gd name="connsiteY12" fmla="*/ 43661 h 734175"/>
                <a:gd name="connsiteX13" fmla="*/ 517807 w 732149"/>
                <a:gd name="connsiteY13" fmla="*/ 67609 h 734175"/>
                <a:gd name="connsiteX14" fmla="*/ 532525 w 732149"/>
                <a:gd name="connsiteY14" fmla="*/ 62319 h 734175"/>
                <a:gd name="connsiteX15" fmla="*/ 539934 w 732149"/>
                <a:gd name="connsiteY15" fmla="*/ 59992 h 734175"/>
                <a:gd name="connsiteX16" fmla="*/ 572360 w 732149"/>
                <a:gd name="connsiteY16" fmla="*/ 64345 h 734175"/>
                <a:gd name="connsiteX17" fmla="*/ 572972 w 732149"/>
                <a:gd name="connsiteY17" fmla="*/ 64760 h 734175"/>
                <a:gd name="connsiteX18" fmla="*/ 579339 w 732149"/>
                <a:gd name="connsiteY18" fmla="*/ 77743 h 734175"/>
                <a:gd name="connsiteX19" fmla="*/ 578465 w 732149"/>
                <a:gd name="connsiteY19" fmla="*/ 87893 h 734175"/>
                <a:gd name="connsiteX20" fmla="*/ 589220 w 732149"/>
                <a:gd name="connsiteY20" fmla="*/ 83876 h 734175"/>
                <a:gd name="connsiteX21" fmla="*/ 603602 w 732149"/>
                <a:gd name="connsiteY21" fmla="*/ 86959 h 734175"/>
                <a:gd name="connsiteX22" fmla="*/ 604296 w 732149"/>
                <a:gd name="connsiteY22" fmla="*/ 87211 h 734175"/>
                <a:gd name="connsiteX23" fmla="*/ 616662 w 732149"/>
                <a:gd name="connsiteY23" fmla="*/ 116957 h 734175"/>
                <a:gd name="connsiteX24" fmla="*/ 615970 w 732149"/>
                <a:gd name="connsiteY24" fmla="*/ 142371 h 734175"/>
                <a:gd name="connsiteX25" fmla="*/ 631605 w 732149"/>
                <a:gd name="connsiteY25" fmla="*/ 142755 h 734175"/>
                <a:gd name="connsiteX26" fmla="*/ 639354 w 732149"/>
                <a:gd name="connsiteY26" fmla="*/ 143260 h 734175"/>
                <a:gd name="connsiteX27" fmla="*/ 668018 w 732149"/>
                <a:gd name="connsiteY27" fmla="*/ 159034 h 734175"/>
                <a:gd name="connsiteX28" fmla="*/ 668440 w 732149"/>
                <a:gd name="connsiteY28" fmla="*/ 159641 h 734175"/>
                <a:gd name="connsiteX29" fmla="*/ 669687 w 732149"/>
                <a:gd name="connsiteY29" fmla="*/ 174049 h 734175"/>
                <a:gd name="connsiteX30" fmla="*/ 665205 w 732149"/>
                <a:gd name="connsiteY30" fmla="*/ 183196 h 734175"/>
                <a:gd name="connsiteX31" fmla="*/ 676686 w 732149"/>
                <a:gd name="connsiteY31" fmla="*/ 183337 h 734175"/>
                <a:gd name="connsiteX32" fmla="*/ 688981 w 732149"/>
                <a:gd name="connsiteY32" fmla="*/ 191406 h 734175"/>
                <a:gd name="connsiteX33" fmla="*/ 689537 w 732149"/>
                <a:gd name="connsiteY33" fmla="*/ 191892 h 734175"/>
                <a:gd name="connsiteX34" fmla="*/ 690325 w 732149"/>
                <a:gd name="connsiteY34" fmla="*/ 224097 h 734175"/>
                <a:gd name="connsiteX35" fmla="*/ 680499 w 732149"/>
                <a:gd name="connsiteY35" fmla="*/ 247545 h 734175"/>
                <a:gd name="connsiteX36" fmla="*/ 694938 w 732149"/>
                <a:gd name="connsiteY36" fmla="*/ 253551 h 734175"/>
                <a:gd name="connsiteX37" fmla="*/ 701982 w 732149"/>
                <a:gd name="connsiteY37" fmla="*/ 256821 h 734175"/>
                <a:gd name="connsiteX38" fmla="*/ 723012 w 732149"/>
                <a:gd name="connsiteY38" fmla="*/ 281884 h 734175"/>
                <a:gd name="connsiteX39" fmla="*/ 723186 w 732149"/>
                <a:gd name="connsiteY39" fmla="*/ 282603 h 734175"/>
                <a:gd name="connsiteX40" fmla="*/ 719144 w 732149"/>
                <a:gd name="connsiteY40" fmla="*/ 296488 h 734175"/>
                <a:gd name="connsiteX41" fmla="*/ 711660 w 732149"/>
                <a:gd name="connsiteY41" fmla="*/ 303399 h 734175"/>
                <a:gd name="connsiteX42" fmla="*/ 722315 w 732149"/>
                <a:gd name="connsiteY42" fmla="*/ 307676 h 734175"/>
                <a:gd name="connsiteX43" fmla="*/ 730865 w 732149"/>
                <a:gd name="connsiteY43" fmla="*/ 319643 h 734175"/>
                <a:gd name="connsiteX44" fmla="*/ 731208 w 732149"/>
                <a:gd name="connsiteY44" fmla="*/ 320297 h 734175"/>
                <a:gd name="connsiteX45" fmla="*/ 720309 w 732149"/>
                <a:gd name="connsiteY45" fmla="*/ 350610 h 734175"/>
                <a:gd name="connsiteX46" fmla="*/ 702675 w 732149"/>
                <a:gd name="connsiteY46" fmla="*/ 368926 h 734175"/>
                <a:gd name="connsiteX47" fmla="*/ 713972 w 732149"/>
                <a:gd name="connsiteY47" fmla="*/ 379743 h 734175"/>
                <a:gd name="connsiteX48" fmla="*/ 719357 w 732149"/>
                <a:gd name="connsiteY48" fmla="*/ 385337 h 734175"/>
                <a:gd name="connsiteX49" fmla="*/ 729914 w 732149"/>
                <a:gd name="connsiteY49" fmla="*/ 416305 h 734175"/>
                <a:gd name="connsiteX50" fmla="*/ 729816 w 732149"/>
                <a:gd name="connsiteY50" fmla="*/ 417038 h 734175"/>
                <a:gd name="connsiteX51" fmla="*/ 721032 w 732149"/>
                <a:gd name="connsiteY51" fmla="*/ 428526 h 734175"/>
                <a:gd name="connsiteX52" fmla="*/ 711556 w 732149"/>
                <a:gd name="connsiteY52" fmla="*/ 432265 h 734175"/>
                <a:gd name="connsiteX53" fmla="*/ 719945 w 732149"/>
                <a:gd name="connsiteY53" fmla="*/ 440104 h 734175"/>
                <a:gd name="connsiteX54" fmla="*/ 723596 w 732149"/>
                <a:gd name="connsiteY54" fmla="*/ 454351 h 734175"/>
                <a:gd name="connsiteX55" fmla="*/ 723680 w 732149"/>
                <a:gd name="connsiteY55" fmla="*/ 455086 h 734175"/>
                <a:gd name="connsiteX56" fmla="*/ 702566 w 732149"/>
                <a:gd name="connsiteY56" fmla="*/ 479414 h 734175"/>
                <a:gd name="connsiteX57" fmla="*/ 679535 w 732149"/>
                <a:gd name="connsiteY57" fmla="*/ 490110 h 734175"/>
                <a:gd name="connsiteX58" fmla="*/ 686132 w 732149"/>
                <a:gd name="connsiteY58" fmla="*/ 504290 h 734175"/>
                <a:gd name="connsiteX59" fmla="*/ 689134 w 732149"/>
                <a:gd name="connsiteY59" fmla="*/ 511451 h 734175"/>
                <a:gd name="connsiteX60" fmla="*/ 687790 w 732149"/>
                <a:gd name="connsiteY60" fmla="*/ 544141 h 734175"/>
                <a:gd name="connsiteX61" fmla="*/ 687434 w 732149"/>
                <a:gd name="connsiteY61" fmla="*/ 544790 h 734175"/>
                <a:gd name="connsiteX62" fmla="*/ 675093 w 732149"/>
                <a:gd name="connsiteY62" fmla="*/ 552328 h 734175"/>
                <a:gd name="connsiteX63" fmla="*/ 664907 w 732149"/>
                <a:gd name="connsiteY63" fmla="*/ 552393 h 734175"/>
                <a:gd name="connsiteX64" fmla="*/ 669898 w 732149"/>
                <a:gd name="connsiteY64" fmla="*/ 562733 h 734175"/>
                <a:gd name="connsiteX65" fmla="*/ 668156 w 732149"/>
                <a:gd name="connsiteY65" fmla="*/ 577337 h 734175"/>
                <a:gd name="connsiteX66" fmla="*/ 667969 w 732149"/>
                <a:gd name="connsiteY66" fmla="*/ 578050 h 734175"/>
                <a:gd name="connsiteX67" fmla="*/ 639491 w 732149"/>
                <a:gd name="connsiteY67" fmla="*/ 593110 h 734175"/>
                <a:gd name="connsiteX68" fmla="*/ 614121 w 732149"/>
                <a:gd name="connsiteY68" fmla="*/ 594766 h 734175"/>
                <a:gd name="connsiteX69" fmla="*/ 615182 w 732149"/>
                <a:gd name="connsiteY69" fmla="*/ 610370 h 734175"/>
                <a:gd name="connsiteX70" fmla="*/ 615394 w 732149"/>
                <a:gd name="connsiteY70" fmla="*/ 618131 h 734175"/>
                <a:gd name="connsiteX71" fmla="*/ 602332 w 732149"/>
                <a:gd name="connsiteY71" fmla="*/ 648129 h 734175"/>
                <a:gd name="connsiteX72" fmla="*/ 601766 w 732149"/>
                <a:gd name="connsiteY72" fmla="*/ 648605 h 734175"/>
                <a:gd name="connsiteX73" fmla="*/ 587535 w 732149"/>
                <a:gd name="connsiteY73" fmla="*/ 651177 h 734175"/>
                <a:gd name="connsiteX74" fmla="*/ 578013 w 732149"/>
                <a:gd name="connsiteY74" fmla="*/ 647557 h 734175"/>
                <a:gd name="connsiteX75" fmla="*/ 578932 w 732149"/>
                <a:gd name="connsiteY75" fmla="*/ 659001 h 734175"/>
                <a:gd name="connsiteX76" fmla="*/ 572032 w 732149"/>
                <a:gd name="connsiteY76" fmla="*/ 671989 h 734175"/>
                <a:gd name="connsiteX77" fmla="*/ 571599 w 732149"/>
                <a:gd name="connsiteY77" fmla="*/ 672588 h 734175"/>
                <a:gd name="connsiteX78" fmla="*/ 539605 w 732149"/>
                <a:gd name="connsiteY78" fmla="*/ 676343 h 734175"/>
                <a:gd name="connsiteX79" fmla="*/ 515351 w 732149"/>
                <a:gd name="connsiteY79" fmla="*/ 668722 h 734175"/>
                <a:gd name="connsiteX80" fmla="*/ 510702 w 732149"/>
                <a:gd name="connsiteY80" fmla="*/ 683656 h 734175"/>
                <a:gd name="connsiteX81" fmla="*/ 508096 w 732149"/>
                <a:gd name="connsiteY81" fmla="*/ 690970 h 734175"/>
                <a:gd name="connsiteX82" fmla="*/ 485080 w 732149"/>
                <a:gd name="connsiteY82" fmla="*/ 714223 h 734175"/>
                <a:gd name="connsiteX83" fmla="*/ 484381 w 732149"/>
                <a:gd name="connsiteY83" fmla="*/ 714463 h 734175"/>
                <a:gd name="connsiteX84" fmla="*/ 470181 w 732149"/>
                <a:gd name="connsiteY84" fmla="*/ 711720 h 734175"/>
                <a:gd name="connsiteX85" fmla="*/ 462610 w 732149"/>
                <a:gd name="connsiteY85" fmla="*/ 704905 h 734175"/>
                <a:gd name="connsiteX86" fmla="*/ 459332 w 732149"/>
                <a:gd name="connsiteY86" fmla="*/ 715909 h 734175"/>
                <a:gd name="connsiteX87" fmla="*/ 448206 w 732149"/>
                <a:gd name="connsiteY87" fmla="*/ 725526 h 734175"/>
                <a:gd name="connsiteX88" fmla="*/ 447587 w 732149"/>
                <a:gd name="connsiteY88" fmla="*/ 725928 h 734175"/>
                <a:gd name="connsiteX89" fmla="*/ 416397 w 732149"/>
                <a:gd name="connsiteY89" fmla="*/ 717873 h 734175"/>
                <a:gd name="connsiteX90" fmla="*/ 396533 w 732149"/>
                <a:gd name="connsiteY90" fmla="*/ 702005 h 734175"/>
                <a:gd name="connsiteX91" fmla="*/ 386804 w 732149"/>
                <a:gd name="connsiteY91" fmla="*/ 714250 h 734175"/>
                <a:gd name="connsiteX92" fmla="*/ 381731 w 732149"/>
                <a:gd name="connsiteY92" fmla="*/ 720129 h 734175"/>
                <a:gd name="connsiteX93" fmla="*/ 351870 w 732149"/>
                <a:gd name="connsiteY93" fmla="*/ 733498 h 734175"/>
                <a:gd name="connsiteX94" fmla="*/ 351131 w 732149"/>
                <a:gd name="connsiteY94" fmla="*/ 733468 h 734175"/>
                <a:gd name="connsiteX95" fmla="*/ 338881 w 732149"/>
                <a:gd name="connsiteY95" fmla="*/ 725782 h 734175"/>
                <a:gd name="connsiteX96" fmla="*/ 334283 w 732149"/>
                <a:gd name="connsiteY96" fmla="*/ 716692 h 734175"/>
                <a:gd name="connsiteX97" fmla="*/ 327252 w 732149"/>
                <a:gd name="connsiteY97" fmla="*/ 725769 h 734175"/>
                <a:gd name="connsiteX98" fmla="*/ 313403 w 732149"/>
                <a:gd name="connsiteY98" fmla="*/ 730718 h 734175"/>
                <a:gd name="connsiteX99" fmla="*/ 312680 w 732149"/>
                <a:gd name="connsiteY99" fmla="*/ 730869 h 734175"/>
                <a:gd name="connsiteX100" fmla="*/ 286506 w 732149"/>
                <a:gd name="connsiteY100" fmla="*/ 712090 h 734175"/>
                <a:gd name="connsiteX101" fmla="*/ 273715 w 732149"/>
                <a:gd name="connsiteY101" fmla="*/ 690118 h 734175"/>
                <a:gd name="connsiteX102" fmla="*/ 260219 w 732149"/>
                <a:gd name="connsiteY102" fmla="*/ 698022 h 734175"/>
                <a:gd name="connsiteX103" fmla="*/ 253366 w 732149"/>
                <a:gd name="connsiteY103" fmla="*/ 701671 h 734175"/>
                <a:gd name="connsiteX104" fmla="*/ 220691 w 732149"/>
                <a:gd name="connsiteY104" fmla="*/ 703350 h 734175"/>
                <a:gd name="connsiteX105" fmla="*/ 220014 w 732149"/>
                <a:gd name="connsiteY105" fmla="*/ 703056 h 734175"/>
                <a:gd name="connsiteX106" fmla="*/ 211368 w 732149"/>
                <a:gd name="connsiteY106" fmla="*/ 691462 h 734175"/>
                <a:gd name="connsiteX107" fmla="*/ 210364 w 732149"/>
                <a:gd name="connsiteY107" fmla="*/ 681325 h 734175"/>
                <a:gd name="connsiteX108" fmla="*/ 200529 w 732149"/>
                <a:gd name="connsiteY108" fmla="*/ 687249 h 734175"/>
                <a:gd name="connsiteX109" fmla="*/ 185827 w 732149"/>
                <a:gd name="connsiteY109" fmla="*/ 686862 h 734175"/>
                <a:gd name="connsiteX110" fmla="*/ 185097 w 732149"/>
                <a:gd name="connsiteY110" fmla="*/ 686741 h 734175"/>
                <a:gd name="connsiteX111" fmla="*/ 167476 w 732149"/>
                <a:gd name="connsiteY111" fmla="*/ 659775 h 734175"/>
                <a:gd name="connsiteX112" fmla="*/ 163487 w 732149"/>
                <a:gd name="connsiteY112" fmla="*/ 634667 h 734175"/>
                <a:gd name="connsiteX113" fmla="*/ 148046 w 732149"/>
                <a:gd name="connsiteY113" fmla="*/ 637162 h 734175"/>
                <a:gd name="connsiteX114" fmla="*/ 140336 w 732149"/>
                <a:gd name="connsiteY114" fmla="*/ 638088 h 734175"/>
                <a:gd name="connsiteX115" fmla="*/ 109263 w 732149"/>
                <a:gd name="connsiteY115" fmla="*/ 627850 h 734175"/>
                <a:gd name="connsiteX116" fmla="*/ 108737 w 732149"/>
                <a:gd name="connsiteY116" fmla="*/ 627331 h 734175"/>
                <a:gd name="connsiteX117" fmla="*/ 104863 w 732149"/>
                <a:gd name="connsiteY117" fmla="*/ 613398 h 734175"/>
                <a:gd name="connsiteX118" fmla="*/ 107589 w 732149"/>
                <a:gd name="connsiteY118" fmla="*/ 603582 h 734175"/>
                <a:gd name="connsiteX119" fmla="*/ 96278 w 732149"/>
                <a:gd name="connsiteY119" fmla="*/ 605554 h 734175"/>
                <a:gd name="connsiteX120" fmla="*/ 82708 w 732149"/>
                <a:gd name="connsiteY120" fmla="*/ 599881 h 734175"/>
                <a:gd name="connsiteX121" fmla="*/ 82073 w 732149"/>
                <a:gd name="connsiteY121" fmla="*/ 599506 h 734175"/>
                <a:gd name="connsiteX122" fmla="*/ 75381 w 732149"/>
                <a:gd name="connsiteY122" fmla="*/ 567995 h 734175"/>
                <a:gd name="connsiteX123" fmla="*/ 80731 w 732149"/>
                <a:gd name="connsiteY123" fmla="*/ 543140 h 734175"/>
                <a:gd name="connsiteX124" fmla="*/ 65433 w 732149"/>
                <a:gd name="connsiteY124" fmla="*/ 539890 h 734175"/>
                <a:gd name="connsiteX125" fmla="*/ 57909 w 732149"/>
                <a:gd name="connsiteY125" fmla="*/ 537969 h 734175"/>
                <a:gd name="connsiteX126" fmla="*/ 32631 w 732149"/>
                <a:gd name="connsiteY126" fmla="*/ 517198 h 734175"/>
                <a:gd name="connsiteX127" fmla="*/ 32328 w 732149"/>
                <a:gd name="connsiteY127" fmla="*/ 516523 h 734175"/>
                <a:gd name="connsiteX128" fmla="*/ 33750 w 732149"/>
                <a:gd name="connsiteY128" fmla="*/ 502131 h 734175"/>
                <a:gd name="connsiteX129" fmla="*/ 39837 w 732149"/>
                <a:gd name="connsiteY129" fmla="*/ 493964 h 734175"/>
                <a:gd name="connsiteX130" fmla="*/ 28578 w 732149"/>
                <a:gd name="connsiteY130" fmla="*/ 491716 h 734175"/>
                <a:gd name="connsiteX131" fmla="*/ 17974 w 732149"/>
                <a:gd name="connsiteY131" fmla="*/ 481524 h 734175"/>
                <a:gd name="connsiteX132" fmla="*/ 17517 w 732149"/>
                <a:gd name="connsiteY132" fmla="*/ 480945 h 734175"/>
                <a:gd name="connsiteX133" fmla="*/ 22660 w 732149"/>
                <a:gd name="connsiteY133" fmla="*/ 449144 h 734175"/>
                <a:gd name="connsiteX134" fmla="*/ 36629 w 732149"/>
                <a:gd name="connsiteY134" fmla="*/ 427901 h 734175"/>
                <a:gd name="connsiteX135" fmla="*/ 23537 w 732149"/>
                <a:gd name="connsiteY135" fmla="*/ 419343 h 734175"/>
                <a:gd name="connsiteX136" fmla="*/ 17215 w 732149"/>
                <a:gd name="connsiteY136" fmla="*/ 414834 h 734175"/>
                <a:gd name="connsiteX137" fmla="*/ 1148 w 732149"/>
                <a:gd name="connsiteY137" fmla="*/ 386334 h 734175"/>
                <a:gd name="connsiteX138" fmla="*/ 1108 w 732149"/>
                <a:gd name="connsiteY138" fmla="*/ 385595 h 734175"/>
                <a:gd name="connsiteX139" fmla="*/ 7633 w 732149"/>
                <a:gd name="connsiteY139" fmla="*/ 372689 h 734175"/>
                <a:gd name="connsiteX140" fmla="*/ 16260 w 732149"/>
                <a:gd name="connsiteY140" fmla="*/ 367271 h 734175"/>
                <a:gd name="connsiteX141" fmla="*/ 6573 w 732149"/>
                <a:gd name="connsiteY141" fmla="*/ 361108 h 734175"/>
                <a:gd name="connsiteX142" fmla="*/ 367 w 732149"/>
                <a:gd name="connsiteY142" fmla="*/ 347774 h 734175"/>
                <a:gd name="connsiteX143" fmla="*/ 149 w 732149"/>
                <a:gd name="connsiteY143" fmla="*/ 347069 h 734175"/>
                <a:gd name="connsiteX144" fmla="*/ 16433 w 732149"/>
                <a:gd name="connsiteY144" fmla="*/ 319274 h 734175"/>
                <a:gd name="connsiteX145" fmla="*/ 37132 w 732149"/>
                <a:gd name="connsiteY145" fmla="*/ 304510 h 734175"/>
                <a:gd name="connsiteX146" fmla="*/ 28016 w 732149"/>
                <a:gd name="connsiteY146" fmla="*/ 291801 h 734175"/>
                <a:gd name="connsiteX147" fmla="*/ 23750 w 732149"/>
                <a:gd name="connsiteY147" fmla="*/ 285313 h 734175"/>
                <a:gd name="connsiteX148" fmla="*/ 19064 w 732149"/>
                <a:gd name="connsiteY148" fmla="*/ 252933 h 734175"/>
                <a:gd name="connsiteX149" fmla="*/ 19294 w 732149"/>
                <a:gd name="connsiteY149" fmla="*/ 252231 h 734175"/>
                <a:gd name="connsiteX150" fmla="*/ 30041 w 732149"/>
                <a:gd name="connsiteY150" fmla="*/ 242553 h 734175"/>
                <a:gd name="connsiteX151" fmla="*/ 40042 w 732149"/>
                <a:gd name="connsiteY151" fmla="*/ 240618 h 734175"/>
                <a:gd name="connsiteX152" fmla="*/ 33235 w 732149"/>
                <a:gd name="connsiteY152" fmla="*/ 231371 h 734175"/>
                <a:gd name="connsiteX153" fmla="*/ 32265 w 732149"/>
                <a:gd name="connsiteY153" fmla="*/ 216696 h 734175"/>
                <a:gd name="connsiteX154" fmla="*/ 32317 w 732149"/>
                <a:gd name="connsiteY154" fmla="*/ 215959 h 734175"/>
                <a:gd name="connsiteX155" fmla="*/ 57542 w 732149"/>
                <a:gd name="connsiteY155" fmla="*/ 195924 h 734175"/>
                <a:gd name="connsiteX156" fmla="*/ 82177 w 732149"/>
                <a:gd name="connsiteY156" fmla="*/ 189634 h 734175"/>
                <a:gd name="connsiteX157" fmla="*/ 78267 w 732149"/>
                <a:gd name="connsiteY157" fmla="*/ 174491 h 734175"/>
                <a:gd name="connsiteX158" fmla="*/ 76632 w 732149"/>
                <a:gd name="connsiteY158" fmla="*/ 166900 h 734175"/>
                <a:gd name="connsiteX159" fmla="*/ 83960 w 732149"/>
                <a:gd name="connsiteY159" fmla="*/ 135013 h 734175"/>
                <a:gd name="connsiteX160" fmla="*/ 84428 w 732149"/>
                <a:gd name="connsiteY160" fmla="*/ 134442 h 734175"/>
                <a:gd name="connsiteX161" fmla="*/ 97944 w 732149"/>
                <a:gd name="connsiteY161" fmla="*/ 129300 h 734175"/>
                <a:gd name="connsiteX162" fmla="*/ 107970 w 732149"/>
                <a:gd name="connsiteY162" fmla="*/ 131108 h 734175"/>
                <a:gd name="connsiteX163" fmla="*/ 104963 w 732149"/>
                <a:gd name="connsiteY163" fmla="*/ 120027 h 734175"/>
                <a:gd name="connsiteX164" fmla="*/ 109359 w 732149"/>
                <a:gd name="connsiteY164" fmla="*/ 105991 h 734175"/>
                <a:gd name="connsiteX165" fmla="*/ 109675 w 732149"/>
                <a:gd name="connsiteY165" fmla="*/ 105324 h 734175"/>
                <a:gd name="connsiteX166" fmla="*/ 140434 w 732149"/>
                <a:gd name="connsiteY166" fmla="*/ 95753 h 734175"/>
                <a:gd name="connsiteX167" fmla="*/ 165676 w 732149"/>
                <a:gd name="connsiteY167" fmla="*/ 98788 h 734175"/>
                <a:gd name="connsiteX168" fmla="*/ 167501 w 732149"/>
                <a:gd name="connsiteY168" fmla="*/ 83255 h 734175"/>
                <a:gd name="connsiteX169" fmla="*/ 168720 w 732149"/>
                <a:gd name="connsiteY169" fmla="*/ 75586 h 734175"/>
                <a:gd name="connsiteX170" fmla="*/ 187070 w 732149"/>
                <a:gd name="connsiteY170" fmla="*/ 48500 h 734175"/>
                <a:gd name="connsiteX171" fmla="*/ 187714 w 732149"/>
                <a:gd name="connsiteY171" fmla="*/ 48135 h 734175"/>
                <a:gd name="connsiteX172" fmla="*/ 202175 w 732149"/>
                <a:gd name="connsiteY172" fmla="*/ 48223 h 734175"/>
                <a:gd name="connsiteX173" fmla="*/ 210870 w 732149"/>
                <a:gd name="connsiteY173" fmla="*/ 53531 h 734175"/>
                <a:gd name="connsiteX174" fmla="*/ 212070 w 732149"/>
                <a:gd name="connsiteY174" fmla="*/ 42112 h 734175"/>
                <a:gd name="connsiteX175" fmla="*/ 221239 w 732149"/>
                <a:gd name="connsiteY175" fmla="*/ 30613 h 734175"/>
                <a:gd name="connsiteX176" fmla="*/ 221774 w 732149"/>
                <a:gd name="connsiteY176" fmla="*/ 30104 h 734175"/>
                <a:gd name="connsiteX177" fmla="*/ 253913 w 732149"/>
                <a:gd name="connsiteY177" fmla="*/ 32292 h 734175"/>
                <a:gd name="connsiteX178" fmla="*/ 276354 w 732149"/>
                <a:gd name="connsiteY178" fmla="*/ 44240 h 734175"/>
                <a:gd name="connsiteX179" fmla="*/ 283668 w 732149"/>
                <a:gd name="connsiteY179" fmla="*/ 30415 h 734175"/>
                <a:gd name="connsiteX180" fmla="*/ 287575 w 732149"/>
                <a:gd name="connsiteY180" fmla="*/ 23704 h 734175"/>
                <a:gd name="connsiteX181" fmla="*/ 314471 w 732149"/>
                <a:gd name="connsiteY181" fmla="*/ 5076 h 734175"/>
                <a:gd name="connsiteX182" fmla="*/ 315202 w 732149"/>
                <a:gd name="connsiteY182" fmla="*/ 4968 h 734175"/>
                <a:gd name="connsiteX183" fmla="*/ 328656 w 732149"/>
                <a:gd name="connsiteY183" fmla="*/ 10275 h 734175"/>
                <a:gd name="connsiteX184" fmla="*/ 334846 w 732149"/>
                <a:gd name="connsiteY184" fmla="*/ 18365 h 734175"/>
                <a:gd name="connsiteX185" fmla="*/ 340089 w 732149"/>
                <a:gd name="connsiteY185" fmla="*/ 8150 h 734175"/>
                <a:gd name="connsiteX186" fmla="*/ 352793 w 732149"/>
                <a:gd name="connsiteY186" fmla="*/ 740 h 734175"/>
                <a:gd name="connsiteX187" fmla="*/ 353476 w 732149"/>
                <a:gd name="connsiteY187" fmla="*/ 459 h 734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</a:cxnLst>
              <a:rect l="l" t="t" r="r" b="b"/>
              <a:pathLst>
                <a:path w="732149" h="734175">
                  <a:moveTo>
                    <a:pt x="353476" y="459"/>
                  </a:moveTo>
                  <a:cubicBezTo>
                    <a:pt x="362520" y="-1519"/>
                    <a:pt x="372961" y="2874"/>
                    <a:pt x="382655" y="14109"/>
                  </a:cubicBezTo>
                  <a:lnTo>
                    <a:pt x="399265" y="33356"/>
                  </a:lnTo>
                  <a:lnTo>
                    <a:pt x="411078" y="23107"/>
                  </a:lnTo>
                  <a:lnTo>
                    <a:pt x="417145" y="18261"/>
                  </a:lnTo>
                  <a:cubicBezTo>
                    <a:pt x="429043" y="8756"/>
                    <a:pt x="440390" y="6477"/>
                    <a:pt x="448955" y="10607"/>
                  </a:cubicBezTo>
                  <a:cubicBezTo>
                    <a:pt x="449225" y="10587"/>
                    <a:pt x="449452" y="10677"/>
                    <a:pt x="449676" y="10771"/>
                  </a:cubicBezTo>
                  <a:cubicBezTo>
                    <a:pt x="453939" y="12574"/>
                    <a:pt x="457566" y="15879"/>
                    <a:pt x="460305" y="20578"/>
                  </a:cubicBezTo>
                  <a:lnTo>
                    <a:pt x="463153" y="30359"/>
                  </a:lnTo>
                  <a:lnTo>
                    <a:pt x="471733" y="22728"/>
                  </a:lnTo>
                  <a:cubicBezTo>
                    <a:pt x="476659" y="20211"/>
                    <a:pt x="481599" y="19447"/>
                    <a:pt x="486255" y="20407"/>
                  </a:cubicBezTo>
                  <a:cubicBezTo>
                    <a:pt x="486513" y="20322"/>
                    <a:pt x="486754" y="20355"/>
                    <a:pt x="486994" y="20391"/>
                  </a:cubicBezTo>
                  <a:cubicBezTo>
                    <a:pt x="496141" y="21814"/>
                    <a:pt x="504290" y="29683"/>
                    <a:pt x="509272" y="43661"/>
                  </a:cubicBezTo>
                  <a:lnTo>
                    <a:pt x="517807" y="67609"/>
                  </a:lnTo>
                  <a:lnTo>
                    <a:pt x="532525" y="62319"/>
                  </a:lnTo>
                  <a:lnTo>
                    <a:pt x="539934" y="59992"/>
                  </a:lnTo>
                  <a:cubicBezTo>
                    <a:pt x="554460" y="55427"/>
                    <a:pt x="565865" y="57401"/>
                    <a:pt x="572360" y="64345"/>
                  </a:cubicBezTo>
                  <a:cubicBezTo>
                    <a:pt x="572619" y="64424"/>
                    <a:pt x="572798" y="64591"/>
                    <a:pt x="572972" y="64760"/>
                  </a:cubicBezTo>
                  <a:cubicBezTo>
                    <a:pt x="576296" y="67980"/>
                    <a:pt x="578484" y="72372"/>
                    <a:pt x="579339" y="77743"/>
                  </a:cubicBezTo>
                  <a:lnTo>
                    <a:pt x="578465" y="87893"/>
                  </a:lnTo>
                  <a:lnTo>
                    <a:pt x="589220" y="83876"/>
                  </a:lnTo>
                  <a:cubicBezTo>
                    <a:pt x="594724" y="83308"/>
                    <a:pt x="599606" y="84381"/>
                    <a:pt x="603602" y="86959"/>
                  </a:cubicBezTo>
                  <a:cubicBezTo>
                    <a:pt x="603872" y="86972"/>
                    <a:pt x="604084" y="87089"/>
                    <a:pt x="604296" y="87211"/>
                  </a:cubicBezTo>
                  <a:cubicBezTo>
                    <a:pt x="612311" y="91842"/>
                    <a:pt x="617068" y="102122"/>
                    <a:pt x="616662" y="116957"/>
                  </a:cubicBezTo>
                  <a:lnTo>
                    <a:pt x="615970" y="142371"/>
                  </a:lnTo>
                  <a:lnTo>
                    <a:pt x="631605" y="142755"/>
                  </a:lnTo>
                  <a:lnTo>
                    <a:pt x="639354" y="143260"/>
                  </a:lnTo>
                  <a:cubicBezTo>
                    <a:pt x="654549" y="144251"/>
                    <a:pt x="664471" y="150212"/>
                    <a:pt x="668018" y="159034"/>
                  </a:cubicBezTo>
                  <a:cubicBezTo>
                    <a:pt x="668232" y="159202"/>
                    <a:pt x="668338" y="159421"/>
                    <a:pt x="668440" y="159641"/>
                  </a:cubicBezTo>
                  <a:cubicBezTo>
                    <a:pt x="670375" y="163845"/>
                    <a:pt x="670830" y="168731"/>
                    <a:pt x="669687" y="174049"/>
                  </a:cubicBezTo>
                  <a:lnTo>
                    <a:pt x="665205" y="183196"/>
                  </a:lnTo>
                  <a:lnTo>
                    <a:pt x="676686" y="183337"/>
                  </a:lnTo>
                  <a:cubicBezTo>
                    <a:pt x="682022" y="184796"/>
                    <a:pt x="686186" y="187559"/>
                    <a:pt x="688981" y="191406"/>
                  </a:cubicBezTo>
                  <a:cubicBezTo>
                    <a:pt x="689228" y="191516"/>
                    <a:pt x="689385" y="191702"/>
                    <a:pt x="689537" y="191892"/>
                  </a:cubicBezTo>
                  <a:cubicBezTo>
                    <a:pt x="695339" y="199106"/>
                    <a:pt x="696060" y="210411"/>
                    <a:pt x="690325" y="224097"/>
                  </a:cubicBezTo>
                  <a:lnTo>
                    <a:pt x="680499" y="247545"/>
                  </a:lnTo>
                  <a:lnTo>
                    <a:pt x="694938" y="253551"/>
                  </a:lnTo>
                  <a:lnTo>
                    <a:pt x="701982" y="256821"/>
                  </a:lnTo>
                  <a:cubicBezTo>
                    <a:pt x="715793" y="263235"/>
                    <a:pt x="722891" y="272377"/>
                    <a:pt x="723012" y="281884"/>
                  </a:cubicBezTo>
                  <a:cubicBezTo>
                    <a:pt x="723150" y="282118"/>
                    <a:pt x="723170" y="282361"/>
                    <a:pt x="723186" y="282603"/>
                  </a:cubicBezTo>
                  <a:cubicBezTo>
                    <a:pt x="723472" y="287223"/>
                    <a:pt x="722130" y="291943"/>
                    <a:pt x="719144" y="296488"/>
                  </a:cubicBezTo>
                  <a:lnTo>
                    <a:pt x="711660" y="303399"/>
                  </a:lnTo>
                  <a:lnTo>
                    <a:pt x="722315" y="307676"/>
                  </a:lnTo>
                  <a:cubicBezTo>
                    <a:pt x="726764" y="310965"/>
                    <a:pt x="729649" y="315047"/>
                    <a:pt x="730865" y="319643"/>
                  </a:cubicBezTo>
                  <a:cubicBezTo>
                    <a:pt x="731056" y="319835"/>
                    <a:pt x="731135" y="320066"/>
                    <a:pt x="731208" y="320297"/>
                  </a:cubicBezTo>
                  <a:cubicBezTo>
                    <a:pt x="734012" y="329120"/>
                    <a:pt x="730600" y="339922"/>
                    <a:pt x="720309" y="350610"/>
                  </a:cubicBezTo>
                  <a:lnTo>
                    <a:pt x="702675" y="368926"/>
                  </a:lnTo>
                  <a:lnTo>
                    <a:pt x="713972" y="379743"/>
                  </a:lnTo>
                  <a:lnTo>
                    <a:pt x="719357" y="385337"/>
                  </a:lnTo>
                  <a:cubicBezTo>
                    <a:pt x="729919" y="396306"/>
                    <a:pt x="733235" y="407396"/>
                    <a:pt x="729914" y="416305"/>
                  </a:cubicBezTo>
                  <a:cubicBezTo>
                    <a:pt x="729958" y="416573"/>
                    <a:pt x="729888" y="416807"/>
                    <a:pt x="729816" y="417038"/>
                  </a:cubicBezTo>
                  <a:cubicBezTo>
                    <a:pt x="728414" y="421449"/>
                    <a:pt x="725458" y="425365"/>
                    <a:pt x="721032" y="428526"/>
                  </a:cubicBezTo>
                  <a:lnTo>
                    <a:pt x="711556" y="432265"/>
                  </a:lnTo>
                  <a:lnTo>
                    <a:pt x="719945" y="440104"/>
                  </a:lnTo>
                  <a:cubicBezTo>
                    <a:pt x="722907" y="444777"/>
                    <a:pt x="724123" y="449626"/>
                    <a:pt x="723596" y="454351"/>
                  </a:cubicBezTo>
                  <a:cubicBezTo>
                    <a:pt x="723705" y="454599"/>
                    <a:pt x="723695" y="454842"/>
                    <a:pt x="723680" y="455086"/>
                  </a:cubicBezTo>
                  <a:cubicBezTo>
                    <a:pt x="723107" y="464325"/>
                    <a:pt x="716024" y="473165"/>
                    <a:pt x="702566" y="479414"/>
                  </a:cubicBezTo>
                  <a:lnTo>
                    <a:pt x="679535" y="490110"/>
                  </a:lnTo>
                  <a:lnTo>
                    <a:pt x="686132" y="504290"/>
                  </a:lnTo>
                  <a:lnTo>
                    <a:pt x="689134" y="511451"/>
                  </a:lnTo>
                  <a:cubicBezTo>
                    <a:pt x="695019" y="525496"/>
                    <a:pt x="694106" y="537034"/>
                    <a:pt x="687790" y="544141"/>
                  </a:cubicBezTo>
                  <a:cubicBezTo>
                    <a:pt x="687734" y="544407"/>
                    <a:pt x="687586" y="544601"/>
                    <a:pt x="687434" y="544790"/>
                  </a:cubicBezTo>
                  <a:cubicBezTo>
                    <a:pt x="684534" y="548397"/>
                    <a:pt x="680363" y="550981"/>
                    <a:pt x="675093" y="552328"/>
                  </a:cubicBezTo>
                  <a:lnTo>
                    <a:pt x="664907" y="552393"/>
                  </a:lnTo>
                  <a:lnTo>
                    <a:pt x="669898" y="562733"/>
                  </a:lnTo>
                  <a:cubicBezTo>
                    <a:pt x="670972" y="568161"/>
                    <a:pt x="670354" y="573120"/>
                    <a:pt x="668156" y="577337"/>
                  </a:cubicBezTo>
                  <a:cubicBezTo>
                    <a:pt x="668167" y="577607"/>
                    <a:pt x="668070" y="577830"/>
                    <a:pt x="667969" y="578050"/>
                  </a:cubicBezTo>
                  <a:cubicBezTo>
                    <a:pt x="664097" y="586459"/>
                    <a:pt x="654299" y="592144"/>
                    <a:pt x="639491" y="593110"/>
                  </a:cubicBezTo>
                  <a:lnTo>
                    <a:pt x="614121" y="594766"/>
                  </a:lnTo>
                  <a:lnTo>
                    <a:pt x="615182" y="610370"/>
                  </a:lnTo>
                  <a:lnTo>
                    <a:pt x="615394" y="618131"/>
                  </a:lnTo>
                  <a:cubicBezTo>
                    <a:pt x="615808" y="633355"/>
                    <a:pt x="610789" y="643783"/>
                    <a:pt x="602332" y="648129"/>
                  </a:cubicBezTo>
                  <a:cubicBezTo>
                    <a:pt x="602184" y="648357"/>
                    <a:pt x="601976" y="648484"/>
                    <a:pt x="601766" y="648605"/>
                  </a:cubicBezTo>
                  <a:cubicBezTo>
                    <a:pt x="597757" y="650920"/>
                    <a:pt x="592935" y="651823"/>
                    <a:pt x="587535" y="651177"/>
                  </a:cubicBezTo>
                  <a:lnTo>
                    <a:pt x="578013" y="647557"/>
                  </a:lnTo>
                  <a:lnTo>
                    <a:pt x="578932" y="659001"/>
                  </a:lnTo>
                  <a:cubicBezTo>
                    <a:pt x="577972" y="664450"/>
                    <a:pt x="575605" y="668852"/>
                    <a:pt x="572032" y="671989"/>
                  </a:cubicBezTo>
                  <a:cubicBezTo>
                    <a:pt x="571945" y="672246"/>
                    <a:pt x="571774" y="672418"/>
                    <a:pt x="571599" y="672588"/>
                  </a:cubicBezTo>
                  <a:cubicBezTo>
                    <a:pt x="564952" y="679030"/>
                    <a:pt x="553761" y="680792"/>
                    <a:pt x="539605" y="676343"/>
                  </a:cubicBezTo>
                  <a:lnTo>
                    <a:pt x="515351" y="668722"/>
                  </a:lnTo>
                  <a:lnTo>
                    <a:pt x="510702" y="683656"/>
                  </a:lnTo>
                  <a:lnTo>
                    <a:pt x="508096" y="690970"/>
                  </a:lnTo>
                  <a:cubicBezTo>
                    <a:pt x="502983" y="705314"/>
                    <a:pt x="494535" y="713225"/>
                    <a:pt x="485080" y="714223"/>
                  </a:cubicBezTo>
                  <a:cubicBezTo>
                    <a:pt x="484860" y="714382"/>
                    <a:pt x="484620" y="714425"/>
                    <a:pt x="484381" y="714463"/>
                  </a:cubicBezTo>
                  <a:cubicBezTo>
                    <a:pt x="479807" y="715174"/>
                    <a:pt x="474983" y="714274"/>
                    <a:pt x="470181" y="711720"/>
                  </a:cubicBezTo>
                  <a:lnTo>
                    <a:pt x="462610" y="704905"/>
                  </a:lnTo>
                  <a:lnTo>
                    <a:pt x="459332" y="715909"/>
                  </a:lnTo>
                  <a:cubicBezTo>
                    <a:pt x="456469" y="720643"/>
                    <a:pt x="452672" y="723892"/>
                    <a:pt x="448206" y="725526"/>
                  </a:cubicBezTo>
                  <a:cubicBezTo>
                    <a:pt x="448033" y="725734"/>
                    <a:pt x="447811" y="725834"/>
                    <a:pt x="447587" y="725928"/>
                  </a:cubicBezTo>
                  <a:cubicBezTo>
                    <a:pt x="439061" y="729534"/>
                    <a:pt x="427990" y="727135"/>
                    <a:pt x="416397" y="717873"/>
                  </a:cubicBezTo>
                  <a:lnTo>
                    <a:pt x="396533" y="702005"/>
                  </a:lnTo>
                  <a:lnTo>
                    <a:pt x="386804" y="714250"/>
                  </a:lnTo>
                  <a:lnTo>
                    <a:pt x="381731" y="720129"/>
                  </a:lnTo>
                  <a:cubicBezTo>
                    <a:pt x="371783" y="731658"/>
                    <a:pt x="361047" y="735983"/>
                    <a:pt x="351870" y="733498"/>
                  </a:cubicBezTo>
                  <a:cubicBezTo>
                    <a:pt x="351607" y="733566"/>
                    <a:pt x="351367" y="733521"/>
                    <a:pt x="351131" y="733468"/>
                  </a:cubicBezTo>
                  <a:cubicBezTo>
                    <a:pt x="346608" y="732479"/>
                    <a:pt x="342436" y="729897"/>
                    <a:pt x="338881" y="725782"/>
                  </a:cubicBezTo>
                  <a:lnTo>
                    <a:pt x="334283" y="716692"/>
                  </a:lnTo>
                  <a:lnTo>
                    <a:pt x="327252" y="725769"/>
                  </a:lnTo>
                  <a:cubicBezTo>
                    <a:pt x="322872" y="729149"/>
                    <a:pt x="318157" y="730806"/>
                    <a:pt x="313403" y="730718"/>
                  </a:cubicBezTo>
                  <a:cubicBezTo>
                    <a:pt x="313165" y="730849"/>
                    <a:pt x="312922" y="730862"/>
                    <a:pt x="312680" y="730869"/>
                  </a:cubicBezTo>
                  <a:cubicBezTo>
                    <a:pt x="303427" y="731151"/>
                    <a:pt x="293970" y="724915"/>
                    <a:pt x="286506" y="712090"/>
                  </a:cubicBezTo>
                  <a:lnTo>
                    <a:pt x="273715" y="690118"/>
                  </a:lnTo>
                  <a:lnTo>
                    <a:pt x="260219" y="698022"/>
                  </a:lnTo>
                  <a:lnTo>
                    <a:pt x="253366" y="701671"/>
                  </a:lnTo>
                  <a:cubicBezTo>
                    <a:pt x="239924" y="708828"/>
                    <a:pt x="228352" y="708983"/>
                    <a:pt x="220691" y="703350"/>
                  </a:cubicBezTo>
                  <a:cubicBezTo>
                    <a:pt x="220421" y="703319"/>
                    <a:pt x="220215" y="703189"/>
                    <a:pt x="220014" y="703056"/>
                  </a:cubicBezTo>
                  <a:cubicBezTo>
                    <a:pt x="216154" y="700500"/>
                    <a:pt x="213196" y="696586"/>
                    <a:pt x="211368" y="691462"/>
                  </a:cubicBezTo>
                  <a:lnTo>
                    <a:pt x="210364" y="681325"/>
                  </a:lnTo>
                  <a:lnTo>
                    <a:pt x="200529" y="687249"/>
                  </a:lnTo>
                  <a:cubicBezTo>
                    <a:pt x="195223" y="688819"/>
                    <a:pt x="190228" y="688662"/>
                    <a:pt x="185827" y="686862"/>
                  </a:cubicBezTo>
                  <a:cubicBezTo>
                    <a:pt x="185558" y="686898"/>
                    <a:pt x="185327" y="686822"/>
                    <a:pt x="185097" y="686741"/>
                  </a:cubicBezTo>
                  <a:cubicBezTo>
                    <a:pt x="176368" y="683662"/>
                    <a:pt x="169804" y="674431"/>
                    <a:pt x="167476" y="659775"/>
                  </a:cubicBezTo>
                  <a:lnTo>
                    <a:pt x="163487" y="634667"/>
                  </a:lnTo>
                  <a:lnTo>
                    <a:pt x="148046" y="637162"/>
                  </a:lnTo>
                  <a:lnTo>
                    <a:pt x="140336" y="638088"/>
                  </a:lnTo>
                  <a:cubicBezTo>
                    <a:pt x="125217" y="639907"/>
                    <a:pt x="114371" y="635871"/>
                    <a:pt x="109263" y="627850"/>
                  </a:cubicBezTo>
                  <a:cubicBezTo>
                    <a:pt x="109022" y="627725"/>
                    <a:pt x="108876" y="627529"/>
                    <a:pt x="108737" y="627331"/>
                  </a:cubicBezTo>
                  <a:cubicBezTo>
                    <a:pt x="106060" y="623554"/>
                    <a:pt x="104717" y="618836"/>
                    <a:pt x="104863" y="613398"/>
                  </a:cubicBezTo>
                  <a:lnTo>
                    <a:pt x="107589" y="603582"/>
                  </a:lnTo>
                  <a:lnTo>
                    <a:pt x="96278" y="605554"/>
                  </a:lnTo>
                  <a:cubicBezTo>
                    <a:pt x="90763" y="605101"/>
                    <a:pt x="86162" y="603150"/>
                    <a:pt x="82708" y="599881"/>
                  </a:cubicBezTo>
                  <a:cubicBezTo>
                    <a:pt x="82445" y="599819"/>
                    <a:pt x="82257" y="599664"/>
                    <a:pt x="82073" y="599506"/>
                  </a:cubicBezTo>
                  <a:cubicBezTo>
                    <a:pt x="75044" y="593481"/>
                    <a:pt x="72258" y="582502"/>
                    <a:pt x="75381" y="567995"/>
                  </a:cubicBezTo>
                  <a:lnTo>
                    <a:pt x="80731" y="543140"/>
                  </a:lnTo>
                  <a:lnTo>
                    <a:pt x="65433" y="539890"/>
                  </a:lnTo>
                  <a:lnTo>
                    <a:pt x="57909" y="537969"/>
                  </a:lnTo>
                  <a:cubicBezTo>
                    <a:pt x="43154" y="534203"/>
                    <a:pt x="34497" y="526521"/>
                    <a:pt x="32631" y="517198"/>
                  </a:cubicBezTo>
                  <a:cubicBezTo>
                    <a:pt x="32452" y="516992"/>
                    <a:pt x="32388" y="516758"/>
                    <a:pt x="32328" y="516523"/>
                  </a:cubicBezTo>
                  <a:cubicBezTo>
                    <a:pt x="31198" y="512034"/>
                    <a:pt x="31650" y="507148"/>
                    <a:pt x="33750" y="502131"/>
                  </a:cubicBezTo>
                  <a:lnTo>
                    <a:pt x="39837" y="493964"/>
                  </a:lnTo>
                  <a:lnTo>
                    <a:pt x="28578" y="491716"/>
                  </a:lnTo>
                  <a:cubicBezTo>
                    <a:pt x="23600" y="489301"/>
                    <a:pt x="20014" y="485819"/>
                    <a:pt x="17974" y="481524"/>
                  </a:cubicBezTo>
                  <a:cubicBezTo>
                    <a:pt x="17751" y="481370"/>
                    <a:pt x="17632" y="481158"/>
                    <a:pt x="17517" y="480945"/>
                  </a:cubicBezTo>
                  <a:cubicBezTo>
                    <a:pt x="13139" y="472787"/>
                    <a:pt x="14508" y="461542"/>
                    <a:pt x="22660" y="449144"/>
                  </a:cubicBezTo>
                  <a:lnTo>
                    <a:pt x="36629" y="427901"/>
                  </a:lnTo>
                  <a:lnTo>
                    <a:pt x="23537" y="419343"/>
                  </a:lnTo>
                  <a:lnTo>
                    <a:pt x="17215" y="414834"/>
                  </a:lnTo>
                  <a:cubicBezTo>
                    <a:pt x="4817" y="405992"/>
                    <a:pt x="-480" y="395701"/>
                    <a:pt x="1148" y="386334"/>
                  </a:cubicBezTo>
                  <a:cubicBezTo>
                    <a:pt x="1055" y="386078"/>
                    <a:pt x="1079" y="385836"/>
                    <a:pt x="1108" y="385595"/>
                  </a:cubicBezTo>
                  <a:cubicBezTo>
                    <a:pt x="1677" y="381002"/>
                    <a:pt x="3863" y="376608"/>
                    <a:pt x="7633" y="372689"/>
                  </a:cubicBezTo>
                  <a:lnTo>
                    <a:pt x="16260" y="367271"/>
                  </a:lnTo>
                  <a:lnTo>
                    <a:pt x="6573" y="361108"/>
                  </a:lnTo>
                  <a:cubicBezTo>
                    <a:pt x="2803" y="357059"/>
                    <a:pt x="718" y="352516"/>
                    <a:pt x="367" y="347774"/>
                  </a:cubicBezTo>
                  <a:cubicBezTo>
                    <a:pt x="215" y="347551"/>
                    <a:pt x="179" y="347309"/>
                    <a:pt x="149" y="347069"/>
                  </a:cubicBezTo>
                  <a:cubicBezTo>
                    <a:pt x="-985" y="337881"/>
                    <a:pt x="4353" y="327889"/>
                    <a:pt x="16433" y="319274"/>
                  </a:cubicBezTo>
                  <a:lnTo>
                    <a:pt x="37132" y="304510"/>
                  </a:lnTo>
                  <a:lnTo>
                    <a:pt x="28016" y="291801"/>
                  </a:lnTo>
                  <a:lnTo>
                    <a:pt x="23750" y="285313"/>
                  </a:lnTo>
                  <a:cubicBezTo>
                    <a:pt x="15384" y="272589"/>
                    <a:pt x="14162" y="261080"/>
                    <a:pt x="19064" y="252933"/>
                  </a:cubicBezTo>
                  <a:cubicBezTo>
                    <a:pt x="19069" y="252662"/>
                    <a:pt x="19179" y="252445"/>
                    <a:pt x="19294" y="252231"/>
                  </a:cubicBezTo>
                  <a:cubicBezTo>
                    <a:pt x="21483" y="248153"/>
                    <a:pt x="25109" y="244846"/>
                    <a:pt x="30041" y="242553"/>
                  </a:cubicBezTo>
                  <a:lnTo>
                    <a:pt x="40042" y="240618"/>
                  </a:lnTo>
                  <a:lnTo>
                    <a:pt x="33235" y="231371"/>
                  </a:lnTo>
                  <a:cubicBezTo>
                    <a:pt x="31183" y="226232"/>
                    <a:pt x="30879" y="221245"/>
                    <a:pt x="32265" y="216696"/>
                  </a:cubicBezTo>
                  <a:cubicBezTo>
                    <a:pt x="32203" y="216432"/>
                    <a:pt x="32257" y="216194"/>
                    <a:pt x="32317" y="215959"/>
                  </a:cubicBezTo>
                  <a:cubicBezTo>
                    <a:pt x="34578" y="206982"/>
                    <a:pt x="43164" y="199594"/>
                    <a:pt x="57542" y="195924"/>
                  </a:cubicBezTo>
                  <a:lnTo>
                    <a:pt x="82177" y="189634"/>
                  </a:lnTo>
                  <a:lnTo>
                    <a:pt x="78267" y="174491"/>
                  </a:lnTo>
                  <a:lnTo>
                    <a:pt x="76632" y="166900"/>
                  </a:lnTo>
                  <a:cubicBezTo>
                    <a:pt x="73427" y="152013"/>
                    <a:pt x="76445" y="140840"/>
                    <a:pt x="83960" y="135013"/>
                  </a:cubicBezTo>
                  <a:cubicBezTo>
                    <a:pt x="84063" y="134762"/>
                    <a:pt x="84244" y="134600"/>
                    <a:pt x="84428" y="134442"/>
                  </a:cubicBezTo>
                  <a:cubicBezTo>
                    <a:pt x="87942" y="131430"/>
                    <a:pt x="92517" y="129655"/>
                    <a:pt x="97944" y="129300"/>
                  </a:cubicBezTo>
                  <a:lnTo>
                    <a:pt x="107970" y="131108"/>
                  </a:lnTo>
                  <a:lnTo>
                    <a:pt x="104963" y="120027"/>
                  </a:lnTo>
                  <a:cubicBezTo>
                    <a:pt x="104906" y="114494"/>
                    <a:pt x="106424" y="109732"/>
                    <a:pt x="109359" y="105991"/>
                  </a:cubicBezTo>
                  <a:cubicBezTo>
                    <a:pt x="109397" y="105725"/>
                    <a:pt x="109534" y="105522"/>
                    <a:pt x="109675" y="105324"/>
                  </a:cubicBezTo>
                  <a:cubicBezTo>
                    <a:pt x="115026" y="97770"/>
                    <a:pt x="125701" y="93982"/>
                    <a:pt x="140434" y="95753"/>
                  </a:cubicBezTo>
                  <a:lnTo>
                    <a:pt x="165676" y="98788"/>
                  </a:lnTo>
                  <a:lnTo>
                    <a:pt x="167501" y="83255"/>
                  </a:lnTo>
                  <a:lnTo>
                    <a:pt x="168720" y="75586"/>
                  </a:lnTo>
                  <a:cubicBezTo>
                    <a:pt x="171109" y="60547"/>
                    <a:pt x="177959" y="51218"/>
                    <a:pt x="187070" y="48500"/>
                  </a:cubicBezTo>
                  <a:cubicBezTo>
                    <a:pt x="187258" y="48303"/>
                    <a:pt x="187486" y="48216"/>
                    <a:pt x="187714" y="48135"/>
                  </a:cubicBezTo>
                  <a:cubicBezTo>
                    <a:pt x="192080" y="46596"/>
                    <a:pt x="196986" y="46595"/>
                    <a:pt x="202175" y="48223"/>
                  </a:cubicBezTo>
                  <a:lnTo>
                    <a:pt x="210870" y="53531"/>
                  </a:lnTo>
                  <a:lnTo>
                    <a:pt x="212070" y="42112"/>
                  </a:lnTo>
                  <a:cubicBezTo>
                    <a:pt x="214014" y="36932"/>
                    <a:pt x="217151" y="33041"/>
                    <a:pt x="221239" y="30613"/>
                  </a:cubicBezTo>
                  <a:cubicBezTo>
                    <a:pt x="221372" y="30377"/>
                    <a:pt x="221572" y="30238"/>
                    <a:pt x="221774" y="30104"/>
                  </a:cubicBezTo>
                  <a:cubicBezTo>
                    <a:pt x="229492" y="24994"/>
                    <a:pt x="240815" y="25318"/>
                    <a:pt x="253913" y="32292"/>
                  </a:cubicBezTo>
                  <a:lnTo>
                    <a:pt x="276354" y="44240"/>
                  </a:lnTo>
                  <a:lnTo>
                    <a:pt x="283668" y="30415"/>
                  </a:lnTo>
                  <a:lnTo>
                    <a:pt x="287575" y="23704"/>
                  </a:lnTo>
                  <a:cubicBezTo>
                    <a:pt x="295236" y="10542"/>
                    <a:pt x="304992" y="4320"/>
                    <a:pt x="314471" y="5076"/>
                  </a:cubicBezTo>
                  <a:cubicBezTo>
                    <a:pt x="314717" y="4960"/>
                    <a:pt x="314961" y="4962"/>
                    <a:pt x="315202" y="4968"/>
                  </a:cubicBezTo>
                  <a:cubicBezTo>
                    <a:pt x="319829" y="5110"/>
                    <a:pt x="324405" y="6881"/>
                    <a:pt x="328656" y="10275"/>
                  </a:cubicBezTo>
                  <a:lnTo>
                    <a:pt x="334846" y="18365"/>
                  </a:lnTo>
                  <a:lnTo>
                    <a:pt x="340089" y="8150"/>
                  </a:lnTo>
                  <a:cubicBezTo>
                    <a:pt x="343774" y="4023"/>
                    <a:pt x="348104" y="1527"/>
                    <a:pt x="352793" y="740"/>
                  </a:cubicBezTo>
                  <a:cubicBezTo>
                    <a:pt x="353002" y="568"/>
                    <a:pt x="353240" y="511"/>
                    <a:pt x="353476" y="459"/>
                  </a:cubicBezTo>
                  <a:close/>
                </a:path>
              </a:pathLst>
            </a:custGeom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6" name="椭圆 25"/>
            <p:cNvSpPr/>
            <p:nvPr>
              <p:custDataLst>
                <p:tags r:id="rId12"/>
              </p:custDataLst>
            </p:nvPr>
          </p:nvSpPr>
          <p:spPr>
            <a:xfrm>
              <a:off x="3785015" y="2285518"/>
              <a:ext cx="2777578" cy="2781801"/>
            </a:xfrm>
            <a:prstGeom prst="ellipse">
              <a:avLst/>
            </a:prstGeom>
            <a:noFill/>
            <a:ln>
              <a:solidFill>
                <a:srgbClr val="FEFFFF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0000"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dirty="0">
                  <a:solidFill>
                    <a:srgbClr val="FEFFFF"/>
                  </a:solidFill>
                </a:rPr>
                <a:t>开发系统网络时采用</a:t>
              </a:r>
              <a:r>
                <a:rPr lang="en-US" altLang="zh-CN" dirty="0">
                  <a:solidFill>
                    <a:srgbClr val="FEFFFF"/>
                  </a:solidFill>
                </a:rPr>
                <a:t>Boost.Asio</a:t>
              </a:r>
              <a:r>
                <a:rPr lang="zh-CN" altLang="en-US" dirty="0">
                  <a:solidFill>
                    <a:srgbClr val="FEFFFF"/>
                  </a:solidFill>
                </a:rPr>
                <a:t>异步编程，以及</a:t>
              </a:r>
              <a:r>
                <a:rPr lang="en-US" altLang="zh-CN" dirty="0">
                  <a:solidFill>
                    <a:srgbClr val="FEFFFF"/>
                  </a:solidFill>
                </a:rPr>
                <a:t>Boost.Json</a:t>
              </a:r>
              <a:r>
                <a:rPr lang="zh-CN" altLang="en-US" dirty="0">
                  <a:solidFill>
                    <a:srgbClr val="FEFFFF"/>
                  </a:solidFill>
                </a:rPr>
                <a:t>管理数据传输</a:t>
              </a:r>
              <a:endParaRPr lang="zh-CN" altLang="en-US" dirty="0">
                <a:solidFill>
                  <a:srgbClr val="FEFFFF"/>
                </a:solidFill>
              </a:endParaRPr>
            </a:p>
          </p:txBody>
        </p:sp>
      </p:grpSp>
      <p:sp>
        <p:nvSpPr>
          <p:cNvPr id="39" name="文本框 38"/>
          <p:cNvSpPr txBox="1"/>
          <p:nvPr>
            <p:custDataLst>
              <p:tags r:id="rId13"/>
            </p:custDataLst>
          </p:nvPr>
        </p:nvSpPr>
        <p:spPr>
          <a:xfrm>
            <a:off x="838800" y="363600"/>
            <a:ext cx="10515600" cy="864000"/>
          </a:xfrm>
          <a:prstGeom prst="rect">
            <a:avLst/>
          </a:prstGeom>
        </p:spPr>
        <p:txBody>
          <a:bodyPr vert="horz" lIns="67101" tIns="33550" rIns="67101" bIns="33550" rtlCol="0" anchor="ctr">
            <a:normAutofit/>
          </a:bodyPr>
          <a:lstStyle>
            <a:lvl1pPr algn="ctr" defTabSz="525145">
              <a:lnSpc>
                <a:spcPct val="90000"/>
              </a:lnSpc>
              <a:spcBef>
                <a:spcPct val="0"/>
              </a:spcBef>
              <a:buNone/>
              <a:defRPr sz="2800">
                <a:ln>
                  <a:noFill/>
                </a:ln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600" dirty="0"/>
              <a:t>开发计划</a:t>
            </a:r>
            <a:endParaRPr lang="zh-CN" altLang="en-US" sz="3600" dirty="0"/>
          </a:p>
        </p:txBody>
      </p:sp>
    </p:spTree>
    <p:custDataLst>
      <p:tags r:id="rId14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 smtClean="0"/>
              <a:t>THANKS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3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smtClean="0"/>
              <a:t>谢谢观看</a:t>
            </a:r>
            <a:endParaRPr lang="zh-CN" altLang="en-US" dirty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摘要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838200" y="1524000"/>
            <a:ext cx="10515600" cy="12871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000" dirty="0"/>
              <a:t>根据现有的市场调研统计，人们急需一种方便快捷、高效准确的提供家电维修服务的平台，因此我们将设计一款低成本、易操作、高效率的从需求侧到供给侧的服务平台—Quick-Repair（速修），用来解决现有的寻找维修服务困难和维修欺诈现象，为消费者提供了多种家电的维修服务。</a:t>
            </a:r>
            <a:endParaRPr lang="zh-CN" altLang="en-US" sz="2000" dirty="0"/>
          </a:p>
        </p:txBody>
      </p:sp>
      <p:graphicFrame>
        <p:nvGraphicFramePr>
          <p:cNvPr id="3" name="表格 2"/>
          <p:cNvGraphicFramePr/>
          <p:nvPr/>
        </p:nvGraphicFramePr>
        <p:xfrm>
          <a:off x="899795" y="2811145"/>
          <a:ext cx="4938395" cy="30816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0300"/>
                <a:gridCol w="2538095"/>
              </a:tblGrid>
              <a:tr h="52133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232627"/>
                          </a:solidFill>
                          <a:latin typeface="等线" charset="0"/>
                          <a:cs typeface="等线" charset="0"/>
                        </a:rPr>
                        <a:t>要素</a:t>
                      </a:r>
                      <a:endParaRPr lang="en-US" altLang="en-US" sz="1400" b="0">
                        <a:solidFill>
                          <a:srgbClr val="232627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34925" marR="34925" marT="34925" marB="34925" vert="horz" anchor="t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232627"/>
                          </a:solidFill>
                          <a:latin typeface="等线" charset="0"/>
                          <a:cs typeface="等线" charset="0"/>
                        </a:rPr>
                        <a:t>描述</a:t>
                      </a:r>
                      <a:endParaRPr lang="en-US" altLang="en-US" sz="1400" b="0">
                        <a:solidFill>
                          <a:srgbClr val="232627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34925" marR="34925" marT="34925" marB="34925" vert="horz" anchor="t"/>
                </a:tc>
              </a:tr>
              <a:tr h="67945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232627"/>
                          </a:solidFill>
                          <a:latin typeface="等线" charset="0"/>
                          <a:cs typeface="等线" charset="0"/>
                        </a:rPr>
                        <a:t>问题</a:t>
                      </a:r>
                      <a:endParaRPr lang="en-US" altLang="en-US" sz="1400" b="0">
                        <a:solidFill>
                          <a:srgbClr val="232627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34925" marR="34925" marT="34925" marB="34925" vert="horz" anchor="t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232627"/>
                          </a:solidFill>
                          <a:latin typeface="方正仿宋_GBK" charset="0"/>
                          <a:cs typeface="方正仿宋_GBK" charset="0"/>
                        </a:rPr>
                        <a:t>维修家电的商家对自己提供的维修服务不明确</a:t>
                      </a:r>
                      <a:endParaRPr lang="en-US" altLang="en-US" sz="1400" b="0">
                        <a:solidFill>
                          <a:srgbClr val="232627"/>
                        </a:solidFill>
                        <a:latin typeface="方正仿宋_GBK" charset="0"/>
                        <a:ea typeface="方正仿宋_GBK" charset="0"/>
                        <a:cs typeface="方正仿宋_GBK" charset="0"/>
                      </a:endParaRPr>
                    </a:p>
                  </a:txBody>
                  <a:tcPr marL="34925" marR="34925" marT="34925" marB="34925" vert="horz" anchor="t"/>
                </a:tc>
              </a:tr>
              <a:tr h="52197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232627"/>
                          </a:solidFill>
                          <a:latin typeface="等线" charset="0"/>
                          <a:cs typeface="等线" charset="0"/>
                        </a:rPr>
                        <a:t>影响</a:t>
                      </a:r>
                      <a:endParaRPr lang="en-US" altLang="en-US" sz="1400" b="0">
                        <a:solidFill>
                          <a:srgbClr val="232627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34925" marR="34925" marT="34925" marB="34925" vert="horz" anchor="t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232627"/>
                          </a:solidFill>
                          <a:latin typeface="方正仿宋_GBK" charset="0"/>
                          <a:cs typeface="方正仿宋_GBK" charset="0"/>
                        </a:rPr>
                        <a:t>商家、顾客</a:t>
                      </a:r>
                      <a:endParaRPr lang="en-US" altLang="en-US" sz="1400" b="0">
                        <a:solidFill>
                          <a:srgbClr val="232627"/>
                        </a:solidFill>
                        <a:latin typeface="方正仿宋_GBK" charset="0"/>
                        <a:ea typeface="方正仿宋_GBK" charset="0"/>
                        <a:cs typeface="方正仿宋_GBK" charset="0"/>
                      </a:endParaRPr>
                    </a:p>
                  </a:txBody>
                  <a:tcPr marL="34925" marR="34925" marT="34925" marB="34925" vert="horz" anchor="t"/>
                </a:tc>
              </a:tr>
              <a:tr h="67945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232627"/>
                          </a:solidFill>
                          <a:latin typeface="等线" charset="0"/>
                          <a:cs typeface="等线" charset="0"/>
                        </a:rPr>
                        <a:t>结果</a:t>
                      </a:r>
                      <a:endParaRPr lang="en-US" altLang="en-US" sz="1400" b="0">
                        <a:solidFill>
                          <a:srgbClr val="232627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34925" marR="34925" marT="34925" marB="34925" vert="horz" anchor="t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232627"/>
                          </a:solidFill>
                          <a:latin typeface="方正仿宋_GBK" charset="0"/>
                          <a:cs typeface="方正仿宋_GBK" charset="0"/>
                        </a:rPr>
                        <a:t>导致顾客花费大量时间寻找维修服务</a:t>
                      </a:r>
                      <a:endParaRPr lang="en-US" altLang="en-US" sz="1400" b="0">
                        <a:solidFill>
                          <a:srgbClr val="232627"/>
                        </a:solidFill>
                        <a:latin typeface="方正仿宋_GBK" charset="0"/>
                        <a:ea typeface="方正仿宋_GBK" charset="0"/>
                        <a:cs typeface="方正仿宋_GBK" charset="0"/>
                      </a:endParaRPr>
                    </a:p>
                  </a:txBody>
                  <a:tcPr marL="34925" marR="34925" marT="34925" marB="34925" vert="horz" anchor="t"/>
                </a:tc>
              </a:tr>
              <a:tr h="67945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232627"/>
                          </a:solidFill>
                          <a:latin typeface="等线" charset="0"/>
                          <a:cs typeface="等线" charset="0"/>
                        </a:rPr>
                        <a:t>优点</a:t>
                      </a:r>
                      <a:endParaRPr lang="en-US" altLang="en-US" sz="1400" b="0">
                        <a:solidFill>
                          <a:srgbClr val="232627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34925" marR="34925" marT="34925" marB="34925" vert="horz" anchor="t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232627"/>
                          </a:solidFill>
                          <a:latin typeface="方正仿宋_GBK" charset="0"/>
                          <a:cs typeface="方正仿宋_GBK" charset="0"/>
                        </a:rPr>
                        <a:t>商家通过平台标注维修服务，为顾客提供准确的服务</a:t>
                      </a:r>
                      <a:endParaRPr lang="en-US" altLang="en-US" sz="1400" b="0">
                        <a:solidFill>
                          <a:srgbClr val="232627"/>
                        </a:solidFill>
                        <a:latin typeface="方正仿宋_GBK" charset="0"/>
                        <a:ea typeface="方正仿宋_GBK" charset="0"/>
                        <a:cs typeface="方正仿宋_GBK" charset="0"/>
                      </a:endParaRPr>
                    </a:p>
                  </a:txBody>
                  <a:tcPr marL="34925" marR="34925" marT="34925" marB="34925" vert="horz" anchor="t"/>
                </a:tc>
              </a:tr>
            </a:tbl>
          </a:graphicData>
        </a:graphic>
      </p:graphicFrame>
      <p:graphicFrame>
        <p:nvGraphicFramePr>
          <p:cNvPr id="7" name="表格 6"/>
          <p:cNvGraphicFramePr/>
          <p:nvPr/>
        </p:nvGraphicFramePr>
        <p:xfrm>
          <a:off x="6233160" y="2809875"/>
          <a:ext cx="5049520" cy="31127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4760"/>
                <a:gridCol w="2524760"/>
              </a:tblGrid>
              <a:tr h="59880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232627"/>
                          </a:solidFill>
                          <a:latin typeface="等线" charset="0"/>
                          <a:cs typeface="等线" charset="0"/>
                        </a:rPr>
                        <a:t>要素</a:t>
                      </a:r>
                      <a:endParaRPr lang="en-US" altLang="en-US" sz="1400" b="0">
                        <a:solidFill>
                          <a:srgbClr val="232627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34925" marR="34925" marT="34925" marB="34925" vert="horz" anchor="t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232627"/>
                          </a:solidFill>
                          <a:latin typeface="等线" charset="0"/>
                          <a:cs typeface="等线" charset="0"/>
                        </a:rPr>
                        <a:t>描述</a:t>
                      </a:r>
                      <a:endParaRPr lang="en-US" altLang="en-US" sz="1400" b="0">
                        <a:solidFill>
                          <a:srgbClr val="232627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34925" marR="34925" marT="34925" marB="34925" vert="horz" anchor="t"/>
                </a:tc>
              </a:tr>
              <a:tr h="59880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232627"/>
                          </a:solidFill>
                          <a:latin typeface="等线" charset="0"/>
                          <a:cs typeface="等线" charset="0"/>
                        </a:rPr>
                        <a:t>问题</a:t>
                      </a:r>
                      <a:endParaRPr lang="en-US" altLang="en-US" sz="1400" b="0">
                        <a:solidFill>
                          <a:srgbClr val="232627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34925" marR="34925" marT="34925" marB="34925" vert="horz" anchor="t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232627"/>
                          </a:solidFill>
                          <a:latin typeface="方正仿宋_GBK" charset="0"/>
                          <a:cs typeface="方正仿宋_GBK" charset="0"/>
                        </a:rPr>
                        <a:t>没有第三方平台介入，不能准确衡量成交价格</a:t>
                      </a:r>
                      <a:endParaRPr lang="en-US" altLang="en-US" sz="1400" b="0">
                        <a:solidFill>
                          <a:srgbClr val="232627"/>
                        </a:solidFill>
                        <a:latin typeface="方正仿宋_GBK" charset="0"/>
                        <a:ea typeface="方正仿宋_GBK" charset="0"/>
                        <a:cs typeface="方正仿宋_GBK" charset="0"/>
                      </a:endParaRPr>
                    </a:p>
                  </a:txBody>
                  <a:tcPr marL="34925" marR="34925" marT="34925" marB="34925" vert="horz" anchor="t"/>
                </a:tc>
              </a:tr>
              <a:tr h="59880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232627"/>
                          </a:solidFill>
                          <a:latin typeface="等线" charset="0"/>
                          <a:cs typeface="等线" charset="0"/>
                        </a:rPr>
                        <a:t>影响</a:t>
                      </a:r>
                      <a:endParaRPr lang="en-US" altLang="en-US" sz="1400" b="0">
                        <a:solidFill>
                          <a:srgbClr val="232627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34925" marR="34925" marT="34925" marB="34925" vert="horz" anchor="t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232627"/>
                          </a:solidFill>
                          <a:latin typeface="方正仿宋_GBK" charset="0"/>
                          <a:cs typeface="方正仿宋_GBK" charset="0"/>
                        </a:rPr>
                        <a:t>商家、顾客</a:t>
                      </a:r>
                      <a:endParaRPr lang="en-US" altLang="en-US" sz="1400" b="0">
                        <a:solidFill>
                          <a:srgbClr val="232627"/>
                        </a:solidFill>
                        <a:latin typeface="方正仿宋_GBK" charset="0"/>
                        <a:ea typeface="方正仿宋_GBK" charset="0"/>
                        <a:cs typeface="方正仿宋_GBK" charset="0"/>
                      </a:endParaRPr>
                    </a:p>
                  </a:txBody>
                  <a:tcPr marL="34925" marR="34925" marT="34925" marB="34925" vert="horz" anchor="t"/>
                </a:tc>
              </a:tr>
              <a:tr h="59880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232627"/>
                          </a:solidFill>
                          <a:latin typeface="等线" charset="0"/>
                          <a:cs typeface="等线" charset="0"/>
                        </a:rPr>
                        <a:t>结果</a:t>
                      </a:r>
                      <a:endParaRPr lang="en-US" altLang="en-US" sz="1400" b="0">
                        <a:solidFill>
                          <a:srgbClr val="232627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34925" marR="34925" marT="34925" marB="34925" vert="horz" anchor="t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232627"/>
                          </a:solidFill>
                          <a:latin typeface="方正仿宋_GBK" charset="0"/>
                          <a:cs typeface="方正仿宋_GBK" charset="0"/>
                        </a:rPr>
                        <a:t>商家和顾客出现交易纠纷，或维修欺诈</a:t>
                      </a:r>
                      <a:endParaRPr lang="en-US" altLang="en-US" sz="1400" b="0">
                        <a:solidFill>
                          <a:srgbClr val="232627"/>
                        </a:solidFill>
                        <a:latin typeface="方正仿宋_GBK" charset="0"/>
                        <a:ea typeface="方正仿宋_GBK" charset="0"/>
                        <a:cs typeface="方正仿宋_GBK" charset="0"/>
                      </a:endParaRPr>
                    </a:p>
                  </a:txBody>
                  <a:tcPr marL="34925" marR="34925" marT="34925" marB="34925" vert="horz" anchor="t"/>
                </a:tc>
              </a:tr>
              <a:tr h="71755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232627"/>
                          </a:solidFill>
                          <a:latin typeface="等线" charset="0"/>
                          <a:cs typeface="等线" charset="0"/>
                        </a:rPr>
                        <a:t>优点</a:t>
                      </a:r>
                      <a:endParaRPr lang="en-US" altLang="en-US" sz="1400" b="0">
                        <a:solidFill>
                          <a:srgbClr val="232627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34925" marR="34925" marT="34925" marB="34925" vert="horz" anchor="t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232627"/>
                          </a:solidFill>
                          <a:latin typeface="方正仿宋_GBK" charset="0"/>
                          <a:cs typeface="方正仿宋_GBK" charset="0"/>
                        </a:rPr>
                        <a:t>根据在该平台注册的所有相关商家，来评估成交价格是否合理</a:t>
                      </a:r>
                      <a:endParaRPr lang="en-US" altLang="en-US" sz="1400" b="0">
                        <a:solidFill>
                          <a:srgbClr val="232627"/>
                        </a:solidFill>
                        <a:latin typeface="方正仿宋_GBK" charset="0"/>
                        <a:ea typeface="方正仿宋_GBK" charset="0"/>
                        <a:cs typeface="方正仿宋_GBK" charset="0"/>
                      </a:endParaRPr>
                    </a:p>
                  </a:txBody>
                  <a:tcPr marL="34925" marR="34925" marT="34925" marB="34925" vert="horz" anchor="t"/>
                </a:tc>
              </a:tr>
            </a:tbl>
          </a:graphicData>
        </a:graphic>
      </p:graphicFrame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/>
              <a:t>产品定位</a:t>
            </a:r>
            <a:endParaRPr lang="zh-CN" altLang="en-US" dirty="0"/>
          </a:p>
        </p:txBody>
      </p:sp>
      <p:graphicFrame>
        <p:nvGraphicFramePr>
          <p:cNvPr id="7" name="表格 6"/>
          <p:cNvGraphicFramePr/>
          <p:nvPr/>
        </p:nvGraphicFramePr>
        <p:xfrm>
          <a:off x="1042670" y="1818640"/>
          <a:ext cx="10106660" cy="37833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53330"/>
                <a:gridCol w="5053330"/>
              </a:tblGrid>
              <a:tr h="60071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232627"/>
                          </a:solidFill>
                          <a:latin typeface="等线" charset="0"/>
                          <a:cs typeface="等线" charset="0"/>
                        </a:rPr>
                        <a:t>for</a:t>
                      </a:r>
                      <a:endParaRPr lang="en-US" altLang="en-US" sz="1400" b="0">
                        <a:solidFill>
                          <a:srgbClr val="232627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34925" marR="34925" marT="34925" marB="34925" vert="horz" anchor="t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232627"/>
                          </a:solidFill>
                          <a:latin typeface="方正仿宋_GBK" charset="0"/>
                          <a:cs typeface="方正仿宋_GBK" charset="0"/>
                        </a:rPr>
                        <a:t>需要或提供维修家电</a:t>
                      </a:r>
                      <a:r>
                        <a:rPr lang="en-US" sz="1400" b="0">
                          <a:solidFill>
                            <a:srgbClr val="232627"/>
                          </a:solidFill>
                          <a:latin typeface="等线" charset="0"/>
                          <a:cs typeface="等线" charset="0"/>
                        </a:rPr>
                        <a:t>服务</a:t>
                      </a:r>
                      <a:r>
                        <a:rPr lang="en-US" sz="1400" b="0">
                          <a:solidFill>
                            <a:srgbClr val="232627"/>
                          </a:solidFill>
                          <a:latin typeface="方正仿宋_GBK" charset="0"/>
                          <a:cs typeface="方正仿宋_GBK" charset="0"/>
                        </a:rPr>
                        <a:t>的人</a:t>
                      </a:r>
                      <a:endParaRPr lang="en-US" altLang="en-US" sz="1400" b="0">
                        <a:solidFill>
                          <a:srgbClr val="232627"/>
                        </a:solidFill>
                        <a:latin typeface="方正仿宋_GBK" charset="0"/>
                        <a:ea typeface="方正仿宋_GBK" charset="0"/>
                        <a:cs typeface="方正仿宋_GBK" charset="0"/>
                      </a:endParaRPr>
                    </a:p>
                  </a:txBody>
                  <a:tcPr marL="34925" marR="34925" marT="34925" marB="34925" vert="horz" anchor="t"/>
                </a:tc>
              </a:tr>
              <a:tr h="59944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232627"/>
                          </a:solidFill>
                          <a:latin typeface="等线" charset="0"/>
                          <a:cs typeface="等线" charset="0"/>
                        </a:rPr>
                        <a:t>who</a:t>
                      </a:r>
                      <a:endParaRPr lang="en-US" altLang="en-US" sz="1400" b="0">
                        <a:solidFill>
                          <a:srgbClr val="232627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34925" marR="34925" marT="34925" marB="34925" vert="horz" anchor="t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232627"/>
                          </a:solidFill>
                          <a:latin typeface="方正仿宋_GBK" charset="0"/>
                          <a:cs typeface="方正仿宋_GBK" charset="0"/>
                        </a:rPr>
                        <a:t>希望提供一个便捷</a:t>
                      </a:r>
                      <a:r>
                        <a:rPr lang="en-US" sz="1400" b="0">
                          <a:solidFill>
                            <a:srgbClr val="232627"/>
                          </a:solidFill>
                          <a:latin typeface="等线" charset="0"/>
                          <a:cs typeface="等线" charset="0"/>
                        </a:rPr>
                        <a:t>、高效</a:t>
                      </a:r>
                      <a:r>
                        <a:rPr lang="en-US" sz="1400" b="0">
                          <a:solidFill>
                            <a:srgbClr val="232627"/>
                          </a:solidFill>
                          <a:latin typeface="方正仿宋_GBK" charset="0"/>
                          <a:cs typeface="方正仿宋_GBK" charset="0"/>
                        </a:rPr>
                        <a:t>的合作方式</a:t>
                      </a:r>
                      <a:endParaRPr lang="en-US" altLang="en-US" sz="1400" b="0">
                        <a:solidFill>
                          <a:srgbClr val="232627"/>
                        </a:solidFill>
                        <a:latin typeface="方正仿宋_GBK" charset="0"/>
                        <a:ea typeface="方正仿宋_GBK" charset="0"/>
                        <a:cs typeface="方正仿宋_GBK" charset="0"/>
                      </a:endParaRPr>
                    </a:p>
                  </a:txBody>
                  <a:tcPr marL="34925" marR="34925" marT="34925" marB="34925" vert="horz" anchor="t"/>
                </a:tc>
              </a:tr>
              <a:tr h="60071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232627"/>
                          </a:solidFill>
                          <a:latin typeface="等线" charset="0"/>
                          <a:cs typeface="等线" charset="0"/>
                        </a:rPr>
                        <a:t>the</a:t>
                      </a:r>
                      <a:endParaRPr lang="en-US" altLang="en-US" sz="1400" b="0">
                        <a:solidFill>
                          <a:srgbClr val="232627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34925" marR="34925" marT="34925" marB="34925" vert="horz" anchor="t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232627"/>
                          </a:solidFill>
                          <a:latin typeface="方正仿宋_GBK" charset="0"/>
                          <a:cs typeface="方正仿宋_GBK" charset="0"/>
                        </a:rPr>
                        <a:t>是一个在线订购维修服务的平台</a:t>
                      </a:r>
                      <a:endParaRPr lang="en-US" altLang="en-US" sz="1400" b="0">
                        <a:solidFill>
                          <a:srgbClr val="232627"/>
                        </a:solidFill>
                        <a:latin typeface="方正仿宋_GBK" charset="0"/>
                        <a:ea typeface="方正仿宋_GBK" charset="0"/>
                        <a:cs typeface="方正仿宋_GBK" charset="0"/>
                      </a:endParaRPr>
                    </a:p>
                  </a:txBody>
                  <a:tcPr marL="34925" marR="34925" marT="34925" marB="34925" vert="horz" anchor="t"/>
                </a:tc>
              </a:tr>
              <a:tr h="78232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232627"/>
                          </a:solidFill>
                          <a:latin typeface="等线" charset="0"/>
                          <a:cs typeface="等线" charset="0"/>
                        </a:rPr>
                        <a:t>That</a:t>
                      </a:r>
                      <a:endParaRPr lang="en-US" altLang="en-US" sz="1400" b="0">
                        <a:solidFill>
                          <a:srgbClr val="232627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34925" marR="34925" marT="34925" marB="34925" vert="horz" anchor="t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232627"/>
                          </a:solidFill>
                          <a:latin typeface="方正仿宋_GBK" charset="0"/>
                          <a:cs typeface="方正仿宋_GBK" charset="0"/>
                        </a:rPr>
                        <a:t>提供一个使用便捷、价格合理、服务优质的网上</a:t>
                      </a:r>
                      <a:r>
                        <a:rPr lang="en-US" sz="1400" b="0">
                          <a:solidFill>
                            <a:srgbClr val="232627"/>
                          </a:solidFill>
                          <a:latin typeface="等线" charset="0"/>
                          <a:cs typeface="等线" charset="0"/>
                        </a:rPr>
                        <a:t>交易</a:t>
                      </a:r>
                      <a:r>
                        <a:rPr lang="en-US" sz="1400" b="0">
                          <a:solidFill>
                            <a:srgbClr val="232627"/>
                          </a:solidFill>
                          <a:latin typeface="方正仿宋_GBK" charset="0"/>
                          <a:cs typeface="方正仿宋_GBK" charset="0"/>
                        </a:rPr>
                        <a:t>平台</a:t>
                      </a:r>
                      <a:endParaRPr lang="en-US" altLang="en-US" sz="1400" b="0">
                        <a:solidFill>
                          <a:srgbClr val="232627"/>
                        </a:solidFill>
                        <a:latin typeface="方正仿宋_GBK" charset="0"/>
                        <a:ea typeface="方正仿宋_GBK" charset="0"/>
                        <a:cs typeface="方正仿宋_GBK" charset="0"/>
                      </a:endParaRPr>
                    </a:p>
                  </a:txBody>
                  <a:tcPr marL="34925" marR="34925" marT="34925" marB="34925" vert="horz" anchor="t"/>
                </a:tc>
              </a:tr>
              <a:tr h="59944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232627"/>
                          </a:solidFill>
                          <a:latin typeface="方正仿宋_GBK" charset="0"/>
                          <a:cs typeface="方正仿宋_GBK" charset="0"/>
                        </a:rPr>
                        <a:t>Unlike</a:t>
                      </a:r>
                      <a:endParaRPr lang="en-US" altLang="en-US" sz="1400" b="0">
                        <a:solidFill>
                          <a:srgbClr val="232627"/>
                        </a:solidFill>
                        <a:latin typeface="方正仿宋_GBK" charset="0"/>
                        <a:ea typeface="方正仿宋_GBK" charset="0"/>
                        <a:cs typeface="方正仿宋_GBK" charset="0"/>
                      </a:endParaRPr>
                    </a:p>
                  </a:txBody>
                  <a:tcPr marL="34925" marR="34925" marT="34925" marB="34925" vert="horz" anchor="t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232627"/>
                          </a:solidFill>
                          <a:latin typeface="等线" charset="0"/>
                          <a:cs typeface="等线" charset="0"/>
                        </a:rPr>
                        <a:t>普通的交易模式，如口头约定等</a:t>
                      </a:r>
                      <a:endParaRPr lang="en-US" altLang="en-US" sz="1400" b="0">
                        <a:solidFill>
                          <a:srgbClr val="232627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34925" marR="34925" marT="34925" marB="34925" vert="horz" anchor="t"/>
                </a:tc>
              </a:tr>
              <a:tr h="60071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232627"/>
                          </a:solidFill>
                          <a:latin typeface="方正仿宋_GBK" charset="0"/>
                          <a:cs typeface="方正仿宋_GBK" charset="0"/>
                        </a:rPr>
                        <a:t>Our product</a:t>
                      </a:r>
                      <a:endParaRPr lang="en-US" altLang="en-US" sz="1400" b="0">
                        <a:solidFill>
                          <a:srgbClr val="232627"/>
                        </a:solidFill>
                        <a:latin typeface="方正仿宋_GBK" charset="0"/>
                        <a:ea typeface="方正仿宋_GBK" charset="0"/>
                        <a:cs typeface="方正仿宋_GBK" charset="0"/>
                      </a:endParaRPr>
                    </a:p>
                  </a:txBody>
                  <a:tcPr marL="34925" marR="34925" marT="34925" marB="34925" vert="horz" anchor="t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232627"/>
                          </a:solidFill>
                          <a:latin typeface="方正仿宋_GBK" charset="0"/>
                          <a:cs typeface="方正仿宋_GBK" charset="0"/>
                        </a:rPr>
                        <a:t>将实时网络与维修服务</a:t>
                      </a:r>
                      <a:r>
                        <a:rPr lang="en-US" sz="1400" b="0">
                          <a:solidFill>
                            <a:srgbClr val="232627"/>
                          </a:solidFill>
                          <a:latin typeface="等线" charset="0"/>
                          <a:cs typeface="等线" charset="0"/>
                        </a:rPr>
                        <a:t>交易</a:t>
                      </a:r>
                      <a:r>
                        <a:rPr lang="en-US" sz="1400" b="0">
                          <a:solidFill>
                            <a:srgbClr val="232627"/>
                          </a:solidFill>
                          <a:latin typeface="方正仿宋_GBK" charset="0"/>
                          <a:cs typeface="方正仿宋_GBK" charset="0"/>
                        </a:rPr>
                        <a:t>相结合，提高交易效率</a:t>
                      </a:r>
                      <a:endParaRPr lang="en-US" altLang="en-US" sz="1400" b="0">
                        <a:solidFill>
                          <a:srgbClr val="232627"/>
                        </a:solidFill>
                        <a:latin typeface="方正仿宋_GBK" charset="0"/>
                        <a:ea typeface="方正仿宋_GBK" charset="0"/>
                        <a:cs typeface="方正仿宋_GBK" charset="0"/>
                      </a:endParaRPr>
                    </a:p>
                  </a:txBody>
                  <a:tcPr marL="34925" marR="34925" marT="34925" marB="34925" vert="horz" anchor="t"/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>
            <p:custDataLst>
              <p:tags r:id="rId1"/>
            </p:custDataLst>
          </p:nvPr>
        </p:nvGrpSpPr>
        <p:grpSpPr>
          <a:xfrm>
            <a:off x="4116835" y="2173090"/>
            <a:ext cx="2257277" cy="1599331"/>
            <a:chOff x="2788990" y="2250411"/>
            <a:chExt cx="2032942" cy="1440386"/>
          </a:xfrm>
        </p:grpSpPr>
        <p:sp>
          <p:nvSpPr>
            <p:cNvPr id="8" name="任意多边形 7"/>
            <p:cNvSpPr/>
            <p:nvPr>
              <p:custDataLst>
                <p:tags r:id="rId2"/>
              </p:custDataLst>
            </p:nvPr>
          </p:nvSpPr>
          <p:spPr>
            <a:xfrm rot="13080000">
              <a:off x="2788990" y="2394197"/>
              <a:ext cx="2032942" cy="1296600"/>
            </a:xfrm>
            <a:custGeom>
              <a:avLst/>
              <a:gdLst>
                <a:gd name="connsiteX0" fmla="*/ 1162228 w 1706393"/>
                <a:gd name="connsiteY0" fmla="*/ 0 h 1088330"/>
                <a:gd name="connsiteX1" fmla="*/ 1706393 w 1706393"/>
                <a:gd name="connsiteY1" fmla="*/ 544165 h 1088330"/>
                <a:gd name="connsiteX2" fmla="*/ 1162228 w 1706393"/>
                <a:gd name="connsiteY2" fmla="*/ 1088330 h 1088330"/>
                <a:gd name="connsiteX3" fmla="*/ 857980 w 1706393"/>
                <a:gd name="connsiteY3" fmla="*/ 995395 h 1088330"/>
                <a:gd name="connsiteX4" fmla="*/ 846750 w 1706393"/>
                <a:gd name="connsiteY4" fmla="*/ 986129 h 1088330"/>
                <a:gd name="connsiteX5" fmla="*/ 846666 w 1706393"/>
                <a:gd name="connsiteY5" fmla="*/ 986732 h 1088330"/>
                <a:gd name="connsiteX6" fmla="*/ 843033 w 1706393"/>
                <a:gd name="connsiteY6" fmla="*/ 983063 h 1088330"/>
                <a:gd name="connsiteX7" fmla="*/ 777445 w 1706393"/>
                <a:gd name="connsiteY7" fmla="*/ 928948 h 1088330"/>
                <a:gd name="connsiteX8" fmla="*/ 717405 w 1706393"/>
                <a:gd name="connsiteY8" fmla="*/ 856178 h 1088330"/>
                <a:gd name="connsiteX9" fmla="*/ 0 w 1706393"/>
                <a:gd name="connsiteY9" fmla="*/ 131599 h 1088330"/>
                <a:gd name="connsiteX10" fmla="*/ 641747 w 1706393"/>
                <a:gd name="connsiteY10" fmla="*/ 353056 h 1088330"/>
                <a:gd name="connsiteX11" fmla="*/ 656166 w 1706393"/>
                <a:gd name="connsiteY11" fmla="*/ 347363 h 1088330"/>
                <a:gd name="connsiteX12" fmla="*/ 660826 w 1706393"/>
                <a:gd name="connsiteY12" fmla="*/ 332352 h 1088330"/>
                <a:gd name="connsiteX13" fmla="*/ 1162228 w 1706393"/>
                <a:gd name="connsiteY13" fmla="*/ 0 h 1088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06393" h="1088330">
                  <a:moveTo>
                    <a:pt x="1162228" y="0"/>
                  </a:moveTo>
                  <a:cubicBezTo>
                    <a:pt x="1462762" y="0"/>
                    <a:pt x="1706393" y="243631"/>
                    <a:pt x="1706393" y="544165"/>
                  </a:cubicBezTo>
                  <a:cubicBezTo>
                    <a:pt x="1706393" y="844699"/>
                    <a:pt x="1462762" y="1088330"/>
                    <a:pt x="1162228" y="1088330"/>
                  </a:cubicBezTo>
                  <a:cubicBezTo>
                    <a:pt x="1049528" y="1088330"/>
                    <a:pt x="944830" y="1054070"/>
                    <a:pt x="857980" y="995395"/>
                  </a:cubicBezTo>
                  <a:lnTo>
                    <a:pt x="846750" y="986129"/>
                  </a:lnTo>
                  <a:lnTo>
                    <a:pt x="846666" y="986732"/>
                  </a:lnTo>
                  <a:lnTo>
                    <a:pt x="843033" y="983063"/>
                  </a:lnTo>
                  <a:lnTo>
                    <a:pt x="777445" y="928948"/>
                  </a:lnTo>
                  <a:lnTo>
                    <a:pt x="717405" y="856178"/>
                  </a:lnTo>
                  <a:lnTo>
                    <a:pt x="0" y="131599"/>
                  </a:lnTo>
                  <a:cubicBezTo>
                    <a:pt x="203200" y="169699"/>
                    <a:pt x="363538" y="436399"/>
                    <a:pt x="641747" y="353056"/>
                  </a:cubicBezTo>
                  <a:lnTo>
                    <a:pt x="656166" y="347363"/>
                  </a:lnTo>
                  <a:lnTo>
                    <a:pt x="660826" y="332352"/>
                  </a:lnTo>
                  <a:cubicBezTo>
                    <a:pt x="743435" y="137043"/>
                    <a:pt x="936828" y="0"/>
                    <a:pt x="11622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>
                <a:solidFill>
                  <a:srgbClr val="3F3F40"/>
                </a:solidFill>
              </a:endParaRPr>
            </a:p>
          </p:txBody>
        </p:sp>
        <p:sp>
          <p:nvSpPr>
            <p:cNvPr id="9" name="任意多边形 8"/>
            <p:cNvSpPr/>
            <p:nvPr>
              <p:custDataLst>
                <p:tags r:id="rId3"/>
              </p:custDataLst>
            </p:nvPr>
          </p:nvSpPr>
          <p:spPr>
            <a:xfrm>
              <a:off x="2957126" y="2250411"/>
              <a:ext cx="1123101" cy="1123100"/>
            </a:xfrm>
            <a:custGeom>
              <a:avLst/>
              <a:gdLst>
                <a:gd name="connsiteX0" fmla="*/ 546854 w 1123101"/>
                <a:gd name="connsiteY0" fmla="*/ 202 h 1123100"/>
                <a:gd name="connsiteX1" fmla="*/ 907260 w 1123101"/>
                <a:gd name="connsiteY1" fmla="*/ 119062 h 1123100"/>
                <a:gd name="connsiteX2" fmla="*/ 1004039 w 1123101"/>
                <a:gd name="connsiteY2" fmla="*/ 907260 h 1123100"/>
                <a:gd name="connsiteX3" fmla="*/ 215841 w 1123101"/>
                <a:gd name="connsiteY3" fmla="*/ 1004038 h 1123100"/>
                <a:gd name="connsiteX4" fmla="*/ 119063 w 1123101"/>
                <a:gd name="connsiteY4" fmla="*/ 215841 h 1123100"/>
                <a:gd name="connsiteX5" fmla="*/ 197725 w 1123101"/>
                <a:gd name="connsiteY5" fmla="*/ 133687 h 1123100"/>
                <a:gd name="connsiteX6" fmla="*/ 546854 w 1123101"/>
                <a:gd name="connsiteY6" fmla="*/ 202 h 1123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3101" h="1123100">
                  <a:moveTo>
                    <a:pt x="546854" y="202"/>
                  </a:moveTo>
                  <a:cubicBezTo>
                    <a:pt x="672659" y="-3162"/>
                    <a:pt x="800344" y="35531"/>
                    <a:pt x="907260" y="119062"/>
                  </a:cubicBezTo>
                  <a:cubicBezTo>
                    <a:pt x="1151640" y="309993"/>
                    <a:pt x="1194969" y="662880"/>
                    <a:pt x="1004039" y="907260"/>
                  </a:cubicBezTo>
                  <a:cubicBezTo>
                    <a:pt x="813108" y="1151639"/>
                    <a:pt x="460221" y="1194969"/>
                    <a:pt x="215841" y="1004038"/>
                  </a:cubicBezTo>
                  <a:cubicBezTo>
                    <a:pt x="-28538" y="813108"/>
                    <a:pt x="-71868" y="460221"/>
                    <a:pt x="119063" y="215841"/>
                  </a:cubicBezTo>
                  <a:cubicBezTo>
                    <a:pt x="142929" y="185294"/>
                    <a:pt x="169326" y="157887"/>
                    <a:pt x="197725" y="133687"/>
                  </a:cubicBezTo>
                  <a:cubicBezTo>
                    <a:pt x="297122" y="48989"/>
                    <a:pt x="421048" y="3567"/>
                    <a:pt x="546854" y="202"/>
                  </a:cubicBez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zh-CN" altLang="en-US" dirty="0">
                  <a:solidFill>
                    <a:srgbClr val="3F3F40"/>
                  </a:solidFill>
                </a:rPr>
                <a:t>商家</a:t>
              </a:r>
              <a:endParaRPr lang="zh-CN" altLang="en-US" dirty="0">
                <a:solidFill>
                  <a:srgbClr val="3F3F40"/>
                </a:solidFill>
              </a:endParaRPr>
            </a:p>
          </p:txBody>
        </p:sp>
      </p:grpSp>
      <p:grpSp>
        <p:nvGrpSpPr>
          <p:cNvPr id="10" name="组合 9"/>
          <p:cNvGrpSpPr/>
          <p:nvPr>
            <p:custDataLst>
              <p:tags r:id="rId4"/>
            </p:custDataLst>
          </p:nvPr>
        </p:nvGrpSpPr>
        <p:grpSpPr>
          <a:xfrm>
            <a:off x="3694464" y="3559394"/>
            <a:ext cx="2257277" cy="1491276"/>
            <a:chOff x="2408596" y="3498941"/>
            <a:chExt cx="2032942" cy="1343068"/>
          </a:xfrm>
        </p:grpSpPr>
        <p:sp>
          <p:nvSpPr>
            <p:cNvPr id="11" name="任意多边形 10"/>
            <p:cNvSpPr/>
            <p:nvPr>
              <p:custDataLst>
                <p:tags r:id="rId5"/>
              </p:custDataLst>
            </p:nvPr>
          </p:nvSpPr>
          <p:spPr>
            <a:xfrm rot="9480000">
              <a:off x="2408596" y="3498941"/>
              <a:ext cx="2032942" cy="1296600"/>
            </a:xfrm>
            <a:custGeom>
              <a:avLst/>
              <a:gdLst>
                <a:gd name="connsiteX0" fmla="*/ 1162228 w 1706393"/>
                <a:gd name="connsiteY0" fmla="*/ 0 h 1088330"/>
                <a:gd name="connsiteX1" fmla="*/ 1706393 w 1706393"/>
                <a:gd name="connsiteY1" fmla="*/ 544165 h 1088330"/>
                <a:gd name="connsiteX2" fmla="*/ 1162228 w 1706393"/>
                <a:gd name="connsiteY2" fmla="*/ 1088330 h 1088330"/>
                <a:gd name="connsiteX3" fmla="*/ 857980 w 1706393"/>
                <a:gd name="connsiteY3" fmla="*/ 995395 h 1088330"/>
                <a:gd name="connsiteX4" fmla="*/ 846750 w 1706393"/>
                <a:gd name="connsiteY4" fmla="*/ 986129 h 1088330"/>
                <a:gd name="connsiteX5" fmla="*/ 846666 w 1706393"/>
                <a:gd name="connsiteY5" fmla="*/ 986732 h 1088330"/>
                <a:gd name="connsiteX6" fmla="*/ 843033 w 1706393"/>
                <a:gd name="connsiteY6" fmla="*/ 983063 h 1088330"/>
                <a:gd name="connsiteX7" fmla="*/ 777445 w 1706393"/>
                <a:gd name="connsiteY7" fmla="*/ 928948 h 1088330"/>
                <a:gd name="connsiteX8" fmla="*/ 717405 w 1706393"/>
                <a:gd name="connsiteY8" fmla="*/ 856178 h 1088330"/>
                <a:gd name="connsiteX9" fmla="*/ 0 w 1706393"/>
                <a:gd name="connsiteY9" fmla="*/ 131599 h 1088330"/>
                <a:gd name="connsiteX10" fmla="*/ 641747 w 1706393"/>
                <a:gd name="connsiteY10" fmla="*/ 353056 h 1088330"/>
                <a:gd name="connsiteX11" fmla="*/ 656166 w 1706393"/>
                <a:gd name="connsiteY11" fmla="*/ 347363 h 1088330"/>
                <a:gd name="connsiteX12" fmla="*/ 660826 w 1706393"/>
                <a:gd name="connsiteY12" fmla="*/ 332352 h 1088330"/>
                <a:gd name="connsiteX13" fmla="*/ 1162228 w 1706393"/>
                <a:gd name="connsiteY13" fmla="*/ 0 h 1088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06393" h="1088330">
                  <a:moveTo>
                    <a:pt x="1162228" y="0"/>
                  </a:moveTo>
                  <a:cubicBezTo>
                    <a:pt x="1462762" y="0"/>
                    <a:pt x="1706393" y="243631"/>
                    <a:pt x="1706393" y="544165"/>
                  </a:cubicBezTo>
                  <a:cubicBezTo>
                    <a:pt x="1706393" y="844699"/>
                    <a:pt x="1462762" y="1088330"/>
                    <a:pt x="1162228" y="1088330"/>
                  </a:cubicBezTo>
                  <a:cubicBezTo>
                    <a:pt x="1049528" y="1088330"/>
                    <a:pt x="944830" y="1054070"/>
                    <a:pt x="857980" y="995395"/>
                  </a:cubicBezTo>
                  <a:lnTo>
                    <a:pt x="846750" y="986129"/>
                  </a:lnTo>
                  <a:lnTo>
                    <a:pt x="846666" y="986732"/>
                  </a:lnTo>
                  <a:lnTo>
                    <a:pt x="843033" y="983063"/>
                  </a:lnTo>
                  <a:lnTo>
                    <a:pt x="777445" y="928948"/>
                  </a:lnTo>
                  <a:lnTo>
                    <a:pt x="717405" y="856178"/>
                  </a:lnTo>
                  <a:lnTo>
                    <a:pt x="0" y="131599"/>
                  </a:lnTo>
                  <a:cubicBezTo>
                    <a:pt x="203200" y="169699"/>
                    <a:pt x="363538" y="436399"/>
                    <a:pt x="641747" y="353056"/>
                  </a:cubicBezTo>
                  <a:lnTo>
                    <a:pt x="656166" y="347363"/>
                  </a:lnTo>
                  <a:lnTo>
                    <a:pt x="660826" y="332352"/>
                  </a:lnTo>
                  <a:cubicBezTo>
                    <a:pt x="743435" y="137043"/>
                    <a:pt x="936828" y="0"/>
                    <a:pt x="11622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>
                <a:solidFill>
                  <a:srgbClr val="3F3F40"/>
                </a:solidFill>
              </a:endParaRPr>
            </a:p>
          </p:txBody>
        </p:sp>
        <p:sp>
          <p:nvSpPr>
            <p:cNvPr id="12" name="任意多边形 11"/>
            <p:cNvSpPr/>
            <p:nvPr>
              <p:custDataLst>
                <p:tags r:id="rId6"/>
              </p:custDataLst>
            </p:nvPr>
          </p:nvSpPr>
          <p:spPr>
            <a:xfrm>
              <a:off x="2520352" y="3718661"/>
              <a:ext cx="1123347" cy="1123348"/>
            </a:xfrm>
            <a:custGeom>
              <a:avLst/>
              <a:gdLst>
                <a:gd name="connsiteX0" fmla="*/ 570509 w 1123347"/>
                <a:gd name="connsiteY0" fmla="*/ 73 h 1123348"/>
                <a:gd name="connsiteX1" fmla="*/ 1082311 w 1123347"/>
                <a:gd name="connsiteY1" fmla="*/ 351323 h 1123348"/>
                <a:gd name="connsiteX2" fmla="*/ 772025 w 1123347"/>
                <a:gd name="connsiteY2" fmla="*/ 1082312 h 1123348"/>
                <a:gd name="connsiteX3" fmla="*/ 41037 w 1123347"/>
                <a:gd name="connsiteY3" fmla="*/ 772026 h 1123348"/>
                <a:gd name="connsiteX4" fmla="*/ 9221 w 1123347"/>
                <a:gd name="connsiteY4" fmla="*/ 662825 h 1123348"/>
                <a:gd name="connsiteX5" fmla="*/ 351323 w 1123347"/>
                <a:gd name="connsiteY5" fmla="*/ 41037 h 1123348"/>
                <a:gd name="connsiteX6" fmla="*/ 570509 w 1123347"/>
                <a:gd name="connsiteY6" fmla="*/ 73 h 1123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3347" h="1123348">
                  <a:moveTo>
                    <a:pt x="570509" y="73"/>
                  </a:moveTo>
                  <a:cubicBezTo>
                    <a:pt x="789307" y="3612"/>
                    <a:pt x="995181" y="135668"/>
                    <a:pt x="1082311" y="351323"/>
                  </a:cubicBezTo>
                  <a:cubicBezTo>
                    <a:pt x="1198484" y="638864"/>
                    <a:pt x="1059566" y="966138"/>
                    <a:pt x="772025" y="1082312"/>
                  </a:cubicBezTo>
                  <a:cubicBezTo>
                    <a:pt x="484485" y="1198485"/>
                    <a:pt x="157211" y="1059566"/>
                    <a:pt x="41037" y="772026"/>
                  </a:cubicBezTo>
                  <a:cubicBezTo>
                    <a:pt x="26516" y="736084"/>
                    <a:pt x="15979" y="699519"/>
                    <a:pt x="9221" y="662825"/>
                  </a:cubicBezTo>
                  <a:cubicBezTo>
                    <a:pt x="-38084" y="405965"/>
                    <a:pt x="99726" y="142689"/>
                    <a:pt x="351323" y="41037"/>
                  </a:cubicBezTo>
                  <a:cubicBezTo>
                    <a:pt x="423208" y="11994"/>
                    <a:pt x="497576" y="-1106"/>
                    <a:pt x="570509" y="73"/>
                  </a:cubicBez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zh-CN" altLang="en-US" dirty="0">
                  <a:solidFill>
                    <a:srgbClr val="3F3F40"/>
                  </a:solidFill>
                </a:rPr>
                <a:t>定位系统</a:t>
              </a:r>
              <a:endParaRPr lang="zh-CN" altLang="en-US" dirty="0">
                <a:solidFill>
                  <a:srgbClr val="3F3F40"/>
                </a:solidFill>
              </a:endParaRPr>
            </a:p>
          </p:txBody>
        </p:sp>
      </p:grpSp>
      <p:grpSp>
        <p:nvGrpSpPr>
          <p:cNvPr id="13" name="组合 12"/>
          <p:cNvGrpSpPr/>
          <p:nvPr>
            <p:custDataLst>
              <p:tags r:id="rId7"/>
            </p:custDataLst>
          </p:nvPr>
        </p:nvGrpSpPr>
        <p:grpSpPr>
          <a:xfrm>
            <a:off x="4954390" y="4129706"/>
            <a:ext cx="1439679" cy="2257276"/>
            <a:chOff x="3543306" y="4012573"/>
            <a:chExt cx="1296600" cy="2032942"/>
          </a:xfrm>
        </p:grpSpPr>
        <p:sp>
          <p:nvSpPr>
            <p:cNvPr id="14" name="任意多边形 13"/>
            <p:cNvSpPr/>
            <p:nvPr>
              <p:custDataLst>
                <p:tags r:id="rId8"/>
              </p:custDataLst>
            </p:nvPr>
          </p:nvSpPr>
          <p:spPr>
            <a:xfrm rot="5880000">
              <a:off x="3175135" y="4380744"/>
              <a:ext cx="2032942" cy="1296600"/>
            </a:xfrm>
            <a:custGeom>
              <a:avLst/>
              <a:gdLst>
                <a:gd name="connsiteX0" fmla="*/ 1162228 w 1706393"/>
                <a:gd name="connsiteY0" fmla="*/ 0 h 1088330"/>
                <a:gd name="connsiteX1" fmla="*/ 1706393 w 1706393"/>
                <a:gd name="connsiteY1" fmla="*/ 544165 h 1088330"/>
                <a:gd name="connsiteX2" fmla="*/ 1162228 w 1706393"/>
                <a:gd name="connsiteY2" fmla="*/ 1088330 h 1088330"/>
                <a:gd name="connsiteX3" fmla="*/ 857980 w 1706393"/>
                <a:gd name="connsiteY3" fmla="*/ 995395 h 1088330"/>
                <a:gd name="connsiteX4" fmla="*/ 846750 w 1706393"/>
                <a:gd name="connsiteY4" fmla="*/ 986129 h 1088330"/>
                <a:gd name="connsiteX5" fmla="*/ 846666 w 1706393"/>
                <a:gd name="connsiteY5" fmla="*/ 986732 h 1088330"/>
                <a:gd name="connsiteX6" fmla="*/ 843033 w 1706393"/>
                <a:gd name="connsiteY6" fmla="*/ 983063 h 1088330"/>
                <a:gd name="connsiteX7" fmla="*/ 777445 w 1706393"/>
                <a:gd name="connsiteY7" fmla="*/ 928948 h 1088330"/>
                <a:gd name="connsiteX8" fmla="*/ 717405 w 1706393"/>
                <a:gd name="connsiteY8" fmla="*/ 856178 h 1088330"/>
                <a:gd name="connsiteX9" fmla="*/ 0 w 1706393"/>
                <a:gd name="connsiteY9" fmla="*/ 131599 h 1088330"/>
                <a:gd name="connsiteX10" fmla="*/ 641747 w 1706393"/>
                <a:gd name="connsiteY10" fmla="*/ 353056 h 1088330"/>
                <a:gd name="connsiteX11" fmla="*/ 656166 w 1706393"/>
                <a:gd name="connsiteY11" fmla="*/ 347363 h 1088330"/>
                <a:gd name="connsiteX12" fmla="*/ 660826 w 1706393"/>
                <a:gd name="connsiteY12" fmla="*/ 332352 h 1088330"/>
                <a:gd name="connsiteX13" fmla="*/ 1162228 w 1706393"/>
                <a:gd name="connsiteY13" fmla="*/ 0 h 1088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06393" h="1088330">
                  <a:moveTo>
                    <a:pt x="1162228" y="0"/>
                  </a:moveTo>
                  <a:cubicBezTo>
                    <a:pt x="1462762" y="0"/>
                    <a:pt x="1706393" y="243631"/>
                    <a:pt x="1706393" y="544165"/>
                  </a:cubicBezTo>
                  <a:cubicBezTo>
                    <a:pt x="1706393" y="844699"/>
                    <a:pt x="1462762" y="1088330"/>
                    <a:pt x="1162228" y="1088330"/>
                  </a:cubicBezTo>
                  <a:cubicBezTo>
                    <a:pt x="1049528" y="1088330"/>
                    <a:pt x="944830" y="1054070"/>
                    <a:pt x="857980" y="995395"/>
                  </a:cubicBezTo>
                  <a:lnTo>
                    <a:pt x="846750" y="986129"/>
                  </a:lnTo>
                  <a:lnTo>
                    <a:pt x="846666" y="986732"/>
                  </a:lnTo>
                  <a:lnTo>
                    <a:pt x="843033" y="983063"/>
                  </a:lnTo>
                  <a:lnTo>
                    <a:pt x="777445" y="928948"/>
                  </a:lnTo>
                  <a:lnTo>
                    <a:pt x="717405" y="856178"/>
                  </a:lnTo>
                  <a:lnTo>
                    <a:pt x="0" y="131599"/>
                  </a:lnTo>
                  <a:cubicBezTo>
                    <a:pt x="203200" y="169699"/>
                    <a:pt x="363538" y="436399"/>
                    <a:pt x="641747" y="353056"/>
                  </a:cubicBezTo>
                  <a:lnTo>
                    <a:pt x="656166" y="347363"/>
                  </a:lnTo>
                  <a:lnTo>
                    <a:pt x="660826" y="332352"/>
                  </a:lnTo>
                  <a:cubicBezTo>
                    <a:pt x="743435" y="137043"/>
                    <a:pt x="936828" y="0"/>
                    <a:pt x="11622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>
                <a:solidFill>
                  <a:srgbClr val="3F3F40"/>
                </a:solidFill>
              </a:endParaRPr>
            </a:p>
          </p:txBody>
        </p:sp>
        <p:sp>
          <p:nvSpPr>
            <p:cNvPr id="15" name="任意多边形 14"/>
            <p:cNvSpPr/>
            <p:nvPr>
              <p:custDataLst>
                <p:tags r:id="rId9"/>
              </p:custDataLst>
            </p:nvPr>
          </p:nvSpPr>
          <p:spPr>
            <a:xfrm>
              <a:off x="3573753" y="4831079"/>
              <a:ext cx="1123190" cy="1123189"/>
            </a:xfrm>
            <a:custGeom>
              <a:avLst/>
              <a:gdLst>
                <a:gd name="connsiteX0" fmla="*/ 526091 w 1123190"/>
                <a:gd name="connsiteY0" fmla="*/ 1082 h 1123189"/>
                <a:gd name="connsiteX1" fmla="*/ 639745 w 1123190"/>
                <a:gd name="connsiteY1" fmla="*/ 5535 h 1123189"/>
                <a:gd name="connsiteX2" fmla="*/ 1117656 w 1123190"/>
                <a:gd name="connsiteY2" fmla="*/ 639744 h 1123189"/>
                <a:gd name="connsiteX3" fmla="*/ 483446 w 1123190"/>
                <a:gd name="connsiteY3" fmla="*/ 1117655 h 1123189"/>
                <a:gd name="connsiteX4" fmla="*/ 372968 w 1123190"/>
                <a:gd name="connsiteY4" fmla="*/ 1090609 h 1123189"/>
                <a:gd name="connsiteX5" fmla="*/ 5535 w 1123190"/>
                <a:gd name="connsiteY5" fmla="*/ 483446 h 1123189"/>
                <a:gd name="connsiteX6" fmla="*/ 526091 w 1123190"/>
                <a:gd name="connsiteY6" fmla="*/ 1082 h 1123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3190" h="1123189">
                  <a:moveTo>
                    <a:pt x="526091" y="1082"/>
                  </a:moveTo>
                  <a:cubicBezTo>
                    <a:pt x="563330" y="-1238"/>
                    <a:pt x="601357" y="140"/>
                    <a:pt x="639745" y="5535"/>
                  </a:cubicBezTo>
                  <a:cubicBezTo>
                    <a:pt x="946849" y="48696"/>
                    <a:pt x="1160817" y="332640"/>
                    <a:pt x="1117656" y="639744"/>
                  </a:cubicBezTo>
                  <a:cubicBezTo>
                    <a:pt x="1074495" y="946848"/>
                    <a:pt x="790551" y="1160816"/>
                    <a:pt x="483446" y="1117655"/>
                  </a:cubicBezTo>
                  <a:cubicBezTo>
                    <a:pt x="445059" y="1112260"/>
                    <a:pt x="408125" y="1103103"/>
                    <a:pt x="372968" y="1090609"/>
                  </a:cubicBezTo>
                  <a:cubicBezTo>
                    <a:pt x="126869" y="1003146"/>
                    <a:pt x="-32231" y="752161"/>
                    <a:pt x="5535" y="483446"/>
                  </a:cubicBezTo>
                  <a:cubicBezTo>
                    <a:pt x="43300" y="214730"/>
                    <a:pt x="265416" y="17321"/>
                    <a:pt x="526091" y="1082"/>
                  </a:cubicBez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zh-CN" altLang="en-US" dirty="0">
                  <a:solidFill>
                    <a:srgbClr val="3F3F40"/>
                  </a:solidFill>
                </a:rPr>
                <a:t>支付平台</a:t>
              </a:r>
              <a:endParaRPr lang="zh-CN" altLang="en-US" dirty="0">
                <a:solidFill>
                  <a:srgbClr val="3F3F40"/>
                </a:solidFill>
              </a:endParaRPr>
            </a:p>
          </p:txBody>
        </p:sp>
      </p:grpSp>
      <p:grpSp>
        <p:nvGrpSpPr>
          <p:cNvPr id="16" name="组合 15"/>
          <p:cNvGrpSpPr/>
          <p:nvPr>
            <p:custDataLst>
              <p:tags r:id="rId10"/>
            </p:custDataLst>
          </p:nvPr>
        </p:nvGrpSpPr>
        <p:grpSpPr>
          <a:xfrm>
            <a:off x="5819088" y="4290961"/>
            <a:ext cx="2257277" cy="1599331"/>
            <a:chOff x="4322068" y="4157803"/>
            <a:chExt cx="2032942" cy="1440385"/>
          </a:xfrm>
        </p:grpSpPr>
        <p:sp>
          <p:nvSpPr>
            <p:cNvPr id="17" name="任意多边形 16"/>
            <p:cNvSpPr/>
            <p:nvPr>
              <p:custDataLst>
                <p:tags r:id="rId11"/>
              </p:custDataLst>
            </p:nvPr>
          </p:nvSpPr>
          <p:spPr>
            <a:xfrm rot="2280000">
              <a:off x="4322068" y="4157803"/>
              <a:ext cx="2032942" cy="1296600"/>
            </a:xfrm>
            <a:custGeom>
              <a:avLst/>
              <a:gdLst>
                <a:gd name="connsiteX0" fmla="*/ 1162228 w 1706393"/>
                <a:gd name="connsiteY0" fmla="*/ 0 h 1088330"/>
                <a:gd name="connsiteX1" fmla="*/ 1706393 w 1706393"/>
                <a:gd name="connsiteY1" fmla="*/ 544165 h 1088330"/>
                <a:gd name="connsiteX2" fmla="*/ 1162228 w 1706393"/>
                <a:gd name="connsiteY2" fmla="*/ 1088330 h 1088330"/>
                <a:gd name="connsiteX3" fmla="*/ 857980 w 1706393"/>
                <a:gd name="connsiteY3" fmla="*/ 995395 h 1088330"/>
                <a:gd name="connsiteX4" fmla="*/ 846750 w 1706393"/>
                <a:gd name="connsiteY4" fmla="*/ 986129 h 1088330"/>
                <a:gd name="connsiteX5" fmla="*/ 846666 w 1706393"/>
                <a:gd name="connsiteY5" fmla="*/ 986732 h 1088330"/>
                <a:gd name="connsiteX6" fmla="*/ 843033 w 1706393"/>
                <a:gd name="connsiteY6" fmla="*/ 983063 h 1088330"/>
                <a:gd name="connsiteX7" fmla="*/ 777445 w 1706393"/>
                <a:gd name="connsiteY7" fmla="*/ 928948 h 1088330"/>
                <a:gd name="connsiteX8" fmla="*/ 717405 w 1706393"/>
                <a:gd name="connsiteY8" fmla="*/ 856178 h 1088330"/>
                <a:gd name="connsiteX9" fmla="*/ 0 w 1706393"/>
                <a:gd name="connsiteY9" fmla="*/ 131599 h 1088330"/>
                <a:gd name="connsiteX10" fmla="*/ 641747 w 1706393"/>
                <a:gd name="connsiteY10" fmla="*/ 353056 h 1088330"/>
                <a:gd name="connsiteX11" fmla="*/ 656166 w 1706393"/>
                <a:gd name="connsiteY11" fmla="*/ 347363 h 1088330"/>
                <a:gd name="connsiteX12" fmla="*/ 660826 w 1706393"/>
                <a:gd name="connsiteY12" fmla="*/ 332352 h 1088330"/>
                <a:gd name="connsiteX13" fmla="*/ 1162228 w 1706393"/>
                <a:gd name="connsiteY13" fmla="*/ 0 h 1088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06393" h="1088330">
                  <a:moveTo>
                    <a:pt x="1162228" y="0"/>
                  </a:moveTo>
                  <a:cubicBezTo>
                    <a:pt x="1462762" y="0"/>
                    <a:pt x="1706393" y="243631"/>
                    <a:pt x="1706393" y="544165"/>
                  </a:cubicBezTo>
                  <a:cubicBezTo>
                    <a:pt x="1706393" y="844699"/>
                    <a:pt x="1462762" y="1088330"/>
                    <a:pt x="1162228" y="1088330"/>
                  </a:cubicBezTo>
                  <a:cubicBezTo>
                    <a:pt x="1049528" y="1088330"/>
                    <a:pt x="944830" y="1054070"/>
                    <a:pt x="857980" y="995395"/>
                  </a:cubicBezTo>
                  <a:lnTo>
                    <a:pt x="846750" y="986129"/>
                  </a:lnTo>
                  <a:lnTo>
                    <a:pt x="846666" y="986732"/>
                  </a:lnTo>
                  <a:lnTo>
                    <a:pt x="843033" y="983063"/>
                  </a:lnTo>
                  <a:lnTo>
                    <a:pt x="777445" y="928948"/>
                  </a:lnTo>
                  <a:lnTo>
                    <a:pt x="717405" y="856178"/>
                  </a:lnTo>
                  <a:lnTo>
                    <a:pt x="0" y="131599"/>
                  </a:lnTo>
                  <a:cubicBezTo>
                    <a:pt x="203200" y="169699"/>
                    <a:pt x="363538" y="436399"/>
                    <a:pt x="641747" y="353056"/>
                  </a:cubicBezTo>
                  <a:lnTo>
                    <a:pt x="656166" y="347363"/>
                  </a:lnTo>
                  <a:lnTo>
                    <a:pt x="660826" y="332352"/>
                  </a:lnTo>
                  <a:cubicBezTo>
                    <a:pt x="743435" y="137043"/>
                    <a:pt x="936828" y="0"/>
                    <a:pt x="11622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>
                <a:solidFill>
                  <a:srgbClr val="3F3F40"/>
                </a:solidFill>
              </a:endParaRPr>
            </a:p>
          </p:txBody>
        </p:sp>
        <p:sp>
          <p:nvSpPr>
            <p:cNvPr id="18" name="任意多边形 17"/>
            <p:cNvSpPr/>
            <p:nvPr>
              <p:custDataLst>
                <p:tags r:id="rId12"/>
              </p:custDataLst>
            </p:nvPr>
          </p:nvSpPr>
          <p:spPr>
            <a:xfrm>
              <a:off x="5063774" y="4475088"/>
              <a:ext cx="1123101" cy="1123100"/>
            </a:xfrm>
            <a:custGeom>
              <a:avLst/>
              <a:gdLst>
                <a:gd name="connsiteX0" fmla="*/ 600819 w 1123101"/>
                <a:gd name="connsiteY0" fmla="*/ 1343 h 1123100"/>
                <a:gd name="connsiteX1" fmla="*/ 907260 w 1123101"/>
                <a:gd name="connsiteY1" fmla="*/ 119062 h 1123100"/>
                <a:gd name="connsiteX2" fmla="*/ 1004039 w 1123101"/>
                <a:gd name="connsiteY2" fmla="*/ 907259 h 1123100"/>
                <a:gd name="connsiteX3" fmla="*/ 925376 w 1123101"/>
                <a:gd name="connsiteY3" fmla="*/ 989413 h 1123100"/>
                <a:gd name="connsiteX4" fmla="*/ 215841 w 1123101"/>
                <a:gd name="connsiteY4" fmla="*/ 1004038 h 1123100"/>
                <a:gd name="connsiteX5" fmla="*/ 119063 w 1123101"/>
                <a:gd name="connsiteY5" fmla="*/ 215841 h 1123100"/>
                <a:gd name="connsiteX6" fmla="*/ 600819 w 1123101"/>
                <a:gd name="connsiteY6" fmla="*/ 1343 h 1123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3101" h="1123100">
                  <a:moveTo>
                    <a:pt x="600819" y="1343"/>
                  </a:moveTo>
                  <a:cubicBezTo>
                    <a:pt x="708717" y="8807"/>
                    <a:pt x="815618" y="47463"/>
                    <a:pt x="907260" y="119062"/>
                  </a:cubicBezTo>
                  <a:cubicBezTo>
                    <a:pt x="1151640" y="309993"/>
                    <a:pt x="1194969" y="662880"/>
                    <a:pt x="1004039" y="907259"/>
                  </a:cubicBezTo>
                  <a:cubicBezTo>
                    <a:pt x="980173" y="937806"/>
                    <a:pt x="953775" y="965213"/>
                    <a:pt x="925376" y="989413"/>
                  </a:cubicBezTo>
                  <a:cubicBezTo>
                    <a:pt x="726582" y="1158810"/>
                    <a:pt x="429673" y="1171102"/>
                    <a:pt x="215841" y="1004038"/>
                  </a:cubicBezTo>
                  <a:cubicBezTo>
                    <a:pt x="-28538" y="813108"/>
                    <a:pt x="-71868" y="460220"/>
                    <a:pt x="119063" y="215841"/>
                  </a:cubicBezTo>
                  <a:cubicBezTo>
                    <a:pt x="238395" y="63104"/>
                    <a:pt x="420991" y="-11098"/>
                    <a:pt x="600819" y="1343"/>
                  </a:cubicBez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zh-CN" altLang="en-US" dirty="0">
                  <a:solidFill>
                    <a:srgbClr val="3F3F40"/>
                  </a:solidFill>
                </a:rPr>
                <a:t>仲裁平台</a:t>
              </a:r>
              <a:endParaRPr lang="zh-CN" altLang="en-US" dirty="0">
                <a:solidFill>
                  <a:srgbClr val="3F3F40"/>
                </a:solidFill>
              </a:endParaRPr>
            </a:p>
          </p:txBody>
        </p:sp>
      </p:grpSp>
      <p:grpSp>
        <p:nvGrpSpPr>
          <p:cNvPr id="19" name="组合 18"/>
          <p:cNvGrpSpPr/>
          <p:nvPr>
            <p:custDataLst>
              <p:tags r:id="rId13"/>
            </p:custDataLst>
          </p:nvPr>
        </p:nvGrpSpPr>
        <p:grpSpPr>
          <a:xfrm>
            <a:off x="6241458" y="3012711"/>
            <a:ext cx="2257277" cy="1491277"/>
            <a:chOff x="4702462" y="3006589"/>
            <a:chExt cx="2032942" cy="1343070"/>
          </a:xfrm>
        </p:grpSpPr>
        <p:sp>
          <p:nvSpPr>
            <p:cNvPr id="20" name="任意多边形 19"/>
            <p:cNvSpPr/>
            <p:nvPr>
              <p:custDataLst>
                <p:tags r:id="rId14"/>
              </p:custDataLst>
            </p:nvPr>
          </p:nvSpPr>
          <p:spPr>
            <a:xfrm rot="20280000">
              <a:off x="4702462" y="3053059"/>
              <a:ext cx="2032942" cy="1296600"/>
            </a:xfrm>
            <a:custGeom>
              <a:avLst/>
              <a:gdLst>
                <a:gd name="connsiteX0" fmla="*/ 1162228 w 1706393"/>
                <a:gd name="connsiteY0" fmla="*/ 0 h 1088330"/>
                <a:gd name="connsiteX1" fmla="*/ 1706393 w 1706393"/>
                <a:gd name="connsiteY1" fmla="*/ 544165 h 1088330"/>
                <a:gd name="connsiteX2" fmla="*/ 1162228 w 1706393"/>
                <a:gd name="connsiteY2" fmla="*/ 1088330 h 1088330"/>
                <a:gd name="connsiteX3" fmla="*/ 857980 w 1706393"/>
                <a:gd name="connsiteY3" fmla="*/ 995395 h 1088330"/>
                <a:gd name="connsiteX4" fmla="*/ 846750 w 1706393"/>
                <a:gd name="connsiteY4" fmla="*/ 986129 h 1088330"/>
                <a:gd name="connsiteX5" fmla="*/ 846666 w 1706393"/>
                <a:gd name="connsiteY5" fmla="*/ 986732 h 1088330"/>
                <a:gd name="connsiteX6" fmla="*/ 843033 w 1706393"/>
                <a:gd name="connsiteY6" fmla="*/ 983063 h 1088330"/>
                <a:gd name="connsiteX7" fmla="*/ 777445 w 1706393"/>
                <a:gd name="connsiteY7" fmla="*/ 928948 h 1088330"/>
                <a:gd name="connsiteX8" fmla="*/ 717405 w 1706393"/>
                <a:gd name="connsiteY8" fmla="*/ 856178 h 1088330"/>
                <a:gd name="connsiteX9" fmla="*/ 0 w 1706393"/>
                <a:gd name="connsiteY9" fmla="*/ 131599 h 1088330"/>
                <a:gd name="connsiteX10" fmla="*/ 641747 w 1706393"/>
                <a:gd name="connsiteY10" fmla="*/ 353056 h 1088330"/>
                <a:gd name="connsiteX11" fmla="*/ 656166 w 1706393"/>
                <a:gd name="connsiteY11" fmla="*/ 347363 h 1088330"/>
                <a:gd name="connsiteX12" fmla="*/ 660826 w 1706393"/>
                <a:gd name="connsiteY12" fmla="*/ 332352 h 1088330"/>
                <a:gd name="connsiteX13" fmla="*/ 1162228 w 1706393"/>
                <a:gd name="connsiteY13" fmla="*/ 0 h 1088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06393" h="1088330">
                  <a:moveTo>
                    <a:pt x="1162228" y="0"/>
                  </a:moveTo>
                  <a:cubicBezTo>
                    <a:pt x="1462762" y="0"/>
                    <a:pt x="1706393" y="243631"/>
                    <a:pt x="1706393" y="544165"/>
                  </a:cubicBezTo>
                  <a:cubicBezTo>
                    <a:pt x="1706393" y="844699"/>
                    <a:pt x="1462762" y="1088330"/>
                    <a:pt x="1162228" y="1088330"/>
                  </a:cubicBezTo>
                  <a:cubicBezTo>
                    <a:pt x="1049528" y="1088330"/>
                    <a:pt x="944830" y="1054070"/>
                    <a:pt x="857980" y="995395"/>
                  </a:cubicBezTo>
                  <a:lnTo>
                    <a:pt x="846750" y="986129"/>
                  </a:lnTo>
                  <a:lnTo>
                    <a:pt x="846666" y="986732"/>
                  </a:lnTo>
                  <a:lnTo>
                    <a:pt x="843033" y="983063"/>
                  </a:lnTo>
                  <a:lnTo>
                    <a:pt x="777445" y="928948"/>
                  </a:lnTo>
                  <a:lnTo>
                    <a:pt x="717405" y="856178"/>
                  </a:lnTo>
                  <a:lnTo>
                    <a:pt x="0" y="131599"/>
                  </a:lnTo>
                  <a:cubicBezTo>
                    <a:pt x="203200" y="169699"/>
                    <a:pt x="363538" y="436399"/>
                    <a:pt x="641747" y="353056"/>
                  </a:cubicBezTo>
                  <a:lnTo>
                    <a:pt x="656166" y="347363"/>
                  </a:lnTo>
                  <a:lnTo>
                    <a:pt x="660826" y="332352"/>
                  </a:lnTo>
                  <a:cubicBezTo>
                    <a:pt x="743435" y="137043"/>
                    <a:pt x="936828" y="0"/>
                    <a:pt x="11622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>
                <a:solidFill>
                  <a:srgbClr val="3F3F40"/>
                </a:solidFill>
              </a:endParaRPr>
            </a:p>
          </p:txBody>
        </p:sp>
        <p:sp>
          <p:nvSpPr>
            <p:cNvPr id="21" name="任意多边形 20"/>
            <p:cNvSpPr/>
            <p:nvPr>
              <p:custDataLst>
                <p:tags r:id="rId15"/>
              </p:custDataLst>
            </p:nvPr>
          </p:nvSpPr>
          <p:spPr>
            <a:xfrm>
              <a:off x="5500300" y="3006589"/>
              <a:ext cx="1123348" cy="1123349"/>
            </a:xfrm>
            <a:custGeom>
              <a:avLst/>
              <a:gdLst>
                <a:gd name="connsiteX0" fmla="*/ 570509 w 1123348"/>
                <a:gd name="connsiteY0" fmla="*/ 74 h 1123349"/>
                <a:gd name="connsiteX1" fmla="*/ 1082311 w 1123348"/>
                <a:gd name="connsiteY1" fmla="*/ 351324 h 1123349"/>
                <a:gd name="connsiteX2" fmla="*/ 1114128 w 1123348"/>
                <a:gd name="connsiteY2" fmla="*/ 460524 h 1123349"/>
                <a:gd name="connsiteX3" fmla="*/ 772026 w 1123348"/>
                <a:gd name="connsiteY3" fmla="*/ 1082312 h 1123349"/>
                <a:gd name="connsiteX4" fmla="*/ 41037 w 1123348"/>
                <a:gd name="connsiteY4" fmla="*/ 772026 h 1123349"/>
                <a:gd name="connsiteX5" fmla="*/ 351323 w 1123348"/>
                <a:gd name="connsiteY5" fmla="*/ 41038 h 1123349"/>
                <a:gd name="connsiteX6" fmla="*/ 570509 w 1123348"/>
                <a:gd name="connsiteY6" fmla="*/ 74 h 1123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3348" h="1123349">
                  <a:moveTo>
                    <a:pt x="570509" y="74"/>
                  </a:moveTo>
                  <a:cubicBezTo>
                    <a:pt x="789307" y="3612"/>
                    <a:pt x="995181" y="135668"/>
                    <a:pt x="1082311" y="351324"/>
                  </a:cubicBezTo>
                  <a:cubicBezTo>
                    <a:pt x="1096833" y="387266"/>
                    <a:pt x="1107369" y="423830"/>
                    <a:pt x="1114128" y="460524"/>
                  </a:cubicBezTo>
                  <a:cubicBezTo>
                    <a:pt x="1161432" y="717384"/>
                    <a:pt x="1023623" y="980660"/>
                    <a:pt x="772026" y="1082312"/>
                  </a:cubicBezTo>
                  <a:cubicBezTo>
                    <a:pt x="484485" y="1198486"/>
                    <a:pt x="157211" y="1059567"/>
                    <a:pt x="41037" y="772026"/>
                  </a:cubicBezTo>
                  <a:cubicBezTo>
                    <a:pt x="-75136" y="484485"/>
                    <a:pt x="63783" y="157211"/>
                    <a:pt x="351323" y="41038"/>
                  </a:cubicBezTo>
                  <a:cubicBezTo>
                    <a:pt x="423208" y="11994"/>
                    <a:pt x="497577" y="-1106"/>
                    <a:pt x="570509" y="74"/>
                  </a:cubicBez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zh-CN" altLang="en-US" dirty="0">
                  <a:solidFill>
                    <a:srgbClr val="3F3F40"/>
                  </a:solidFill>
                </a:rPr>
                <a:t>维修员</a:t>
              </a:r>
              <a:endParaRPr lang="zh-CN" altLang="en-US" dirty="0">
                <a:solidFill>
                  <a:srgbClr val="3F3F40"/>
                </a:solidFill>
              </a:endParaRPr>
            </a:p>
          </p:txBody>
        </p:sp>
      </p:grpSp>
      <p:grpSp>
        <p:nvGrpSpPr>
          <p:cNvPr id="22" name="组合 21"/>
          <p:cNvGrpSpPr/>
          <p:nvPr>
            <p:custDataLst>
              <p:tags r:id="rId16"/>
            </p:custDataLst>
          </p:nvPr>
        </p:nvGrpSpPr>
        <p:grpSpPr>
          <a:xfrm>
            <a:off x="5799130" y="1676400"/>
            <a:ext cx="1439679" cy="2257276"/>
            <a:chOff x="4304094" y="1803085"/>
            <a:chExt cx="1296600" cy="2032942"/>
          </a:xfrm>
        </p:grpSpPr>
        <p:sp>
          <p:nvSpPr>
            <p:cNvPr id="23" name="任意多边形 22"/>
            <p:cNvSpPr/>
            <p:nvPr>
              <p:custDataLst>
                <p:tags r:id="rId17"/>
              </p:custDataLst>
            </p:nvPr>
          </p:nvSpPr>
          <p:spPr>
            <a:xfrm rot="16680000">
              <a:off x="3935923" y="2171256"/>
              <a:ext cx="2032942" cy="1296600"/>
            </a:xfrm>
            <a:custGeom>
              <a:avLst/>
              <a:gdLst>
                <a:gd name="connsiteX0" fmla="*/ 1162228 w 1706393"/>
                <a:gd name="connsiteY0" fmla="*/ 0 h 1088330"/>
                <a:gd name="connsiteX1" fmla="*/ 1706393 w 1706393"/>
                <a:gd name="connsiteY1" fmla="*/ 544165 h 1088330"/>
                <a:gd name="connsiteX2" fmla="*/ 1162228 w 1706393"/>
                <a:gd name="connsiteY2" fmla="*/ 1088330 h 1088330"/>
                <a:gd name="connsiteX3" fmla="*/ 857980 w 1706393"/>
                <a:gd name="connsiteY3" fmla="*/ 995395 h 1088330"/>
                <a:gd name="connsiteX4" fmla="*/ 846750 w 1706393"/>
                <a:gd name="connsiteY4" fmla="*/ 986129 h 1088330"/>
                <a:gd name="connsiteX5" fmla="*/ 846666 w 1706393"/>
                <a:gd name="connsiteY5" fmla="*/ 986732 h 1088330"/>
                <a:gd name="connsiteX6" fmla="*/ 843033 w 1706393"/>
                <a:gd name="connsiteY6" fmla="*/ 983063 h 1088330"/>
                <a:gd name="connsiteX7" fmla="*/ 777445 w 1706393"/>
                <a:gd name="connsiteY7" fmla="*/ 928948 h 1088330"/>
                <a:gd name="connsiteX8" fmla="*/ 717405 w 1706393"/>
                <a:gd name="connsiteY8" fmla="*/ 856178 h 1088330"/>
                <a:gd name="connsiteX9" fmla="*/ 0 w 1706393"/>
                <a:gd name="connsiteY9" fmla="*/ 131599 h 1088330"/>
                <a:gd name="connsiteX10" fmla="*/ 641747 w 1706393"/>
                <a:gd name="connsiteY10" fmla="*/ 353056 h 1088330"/>
                <a:gd name="connsiteX11" fmla="*/ 656166 w 1706393"/>
                <a:gd name="connsiteY11" fmla="*/ 347363 h 1088330"/>
                <a:gd name="connsiteX12" fmla="*/ 660826 w 1706393"/>
                <a:gd name="connsiteY12" fmla="*/ 332352 h 1088330"/>
                <a:gd name="connsiteX13" fmla="*/ 1162228 w 1706393"/>
                <a:gd name="connsiteY13" fmla="*/ 0 h 1088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06393" h="1088330">
                  <a:moveTo>
                    <a:pt x="1162228" y="0"/>
                  </a:moveTo>
                  <a:cubicBezTo>
                    <a:pt x="1462762" y="0"/>
                    <a:pt x="1706393" y="243631"/>
                    <a:pt x="1706393" y="544165"/>
                  </a:cubicBezTo>
                  <a:cubicBezTo>
                    <a:pt x="1706393" y="844699"/>
                    <a:pt x="1462762" y="1088330"/>
                    <a:pt x="1162228" y="1088330"/>
                  </a:cubicBezTo>
                  <a:cubicBezTo>
                    <a:pt x="1049528" y="1088330"/>
                    <a:pt x="944830" y="1054070"/>
                    <a:pt x="857980" y="995395"/>
                  </a:cubicBezTo>
                  <a:lnTo>
                    <a:pt x="846750" y="986129"/>
                  </a:lnTo>
                  <a:lnTo>
                    <a:pt x="846666" y="986732"/>
                  </a:lnTo>
                  <a:lnTo>
                    <a:pt x="843033" y="983063"/>
                  </a:lnTo>
                  <a:lnTo>
                    <a:pt x="777445" y="928948"/>
                  </a:lnTo>
                  <a:lnTo>
                    <a:pt x="717405" y="856178"/>
                  </a:lnTo>
                  <a:lnTo>
                    <a:pt x="0" y="131599"/>
                  </a:lnTo>
                  <a:cubicBezTo>
                    <a:pt x="203200" y="169699"/>
                    <a:pt x="363538" y="436399"/>
                    <a:pt x="641747" y="353056"/>
                  </a:cubicBezTo>
                  <a:lnTo>
                    <a:pt x="656166" y="347363"/>
                  </a:lnTo>
                  <a:lnTo>
                    <a:pt x="660826" y="332352"/>
                  </a:lnTo>
                  <a:cubicBezTo>
                    <a:pt x="743435" y="137043"/>
                    <a:pt x="936828" y="0"/>
                    <a:pt x="11622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>
                <a:solidFill>
                  <a:srgbClr val="3F3F40"/>
                </a:solidFill>
              </a:endParaRPr>
            </a:p>
          </p:txBody>
        </p:sp>
        <p:sp>
          <p:nvSpPr>
            <p:cNvPr id="24" name="任意多边形 23"/>
            <p:cNvSpPr/>
            <p:nvPr>
              <p:custDataLst>
                <p:tags r:id="rId18"/>
              </p:custDataLst>
            </p:nvPr>
          </p:nvSpPr>
          <p:spPr>
            <a:xfrm>
              <a:off x="4447056" y="1894331"/>
              <a:ext cx="1123191" cy="1123190"/>
            </a:xfrm>
            <a:custGeom>
              <a:avLst/>
              <a:gdLst>
                <a:gd name="connsiteX0" fmla="*/ 526092 w 1123191"/>
                <a:gd name="connsiteY0" fmla="*/ 1082 h 1123190"/>
                <a:gd name="connsiteX1" fmla="*/ 639745 w 1123191"/>
                <a:gd name="connsiteY1" fmla="*/ 5535 h 1123190"/>
                <a:gd name="connsiteX2" fmla="*/ 750223 w 1123191"/>
                <a:gd name="connsiteY2" fmla="*/ 32582 h 1123190"/>
                <a:gd name="connsiteX3" fmla="*/ 1117657 w 1123191"/>
                <a:gd name="connsiteY3" fmla="*/ 639745 h 1123190"/>
                <a:gd name="connsiteX4" fmla="*/ 483447 w 1123191"/>
                <a:gd name="connsiteY4" fmla="*/ 1117656 h 1123190"/>
                <a:gd name="connsiteX5" fmla="*/ 5535 w 1123191"/>
                <a:gd name="connsiteY5" fmla="*/ 483446 h 1123190"/>
                <a:gd name="connsiteX6" fmla="*/ 526092 w 1123191"/>
                <a:gd name="connsiteY6" fmla="*/ 1082 h 1123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3191" h="1123190">
                  <a:moveTo>
                    <a:pt x="526092" y="1082"/>
                  </a:moveTo>
                  <a:cubicBezTo>
                    <a:pt x="563331" y="-1238"/>
                    <a:pt x="601357" y="140"/>
                    <a:pt x="639745" y="5535"/>
                  </a:cubicBezTo>
                  <a:cubicBezTo>
                    <a:pt x="678132" y="10930"/>
                    <a:pt x="715066" y="20087"/>
                    <a:pt x="750223" y="32582"/>
                  </a:cubicBezTo>
                  <a:cubicBezTo>
                    <a:pt x="996323" y="120045"/>
                    <a:pt x="1155422" y="371029"/>
                    <a:pt x="1117657" y="639745"/>
                  </a:cubicBezTo>
                  <a:cubicBezTo>
                    <a:pt x="1074496" y="946849"/>
                    <a:pt x="790551" y="1160817"/>
                    <a:pt x="483447" y="1117656"/>
                  </a:cubicBezTo>
                  <a:cubicBezTo>
                    <a:pt x="176343" y="1074495"/>
                    <a:pt x="-37626" y="790550"/>
                    <a:pt x="5535" y="483446"/>
                  </a:cubicBezTo>
                  <a:cubicBezTo>
                    <a:pt x="43301" y="214730"/>
                    <a:pt x="265417" y="17321"/>
                    <a:pt x="526092" y="1082"/>
                  </a:cubicBez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zh-CN" altLang="en-US" dirty="0">
                  <a:solidFill>
                    <a:srgbClr val="3F3F40"/>
                  </a:solidFill>
                </a:rPr>
                <a:t>顾客</a:t>
              </a:r>
              <a:endParaRPr lang="zh-CN" altLang="en-US" dirty="0">
                <a:solidFill>
                  <a:srgbClr val="3F3F40"/>
                </a:solidFill>
              </a:endParaRPr>
            </a:p>
          </p:txBody>
        </p:sp>
      </p:grpSp>
      <p:sp>
        <p:nvSpPr>
          <p:cNvPr id="3" name="文本框 2"/>
          <p:cNvSpPr txBox="1"/>
          <p:nvPr>
            <p:custDataLst>
              <p:tags r:id="rId19"/>
            </p:custDataLst>
          </p:nvPr>
        </p:nvSpPr>
        <p:spPr>
          <a:xfrm>
            <a:off x="838800" y="363600"/>
            <a:ext cx="10515600" cy="864000"/>
          </a:xfrm>
          <a:prstGeom prst="rect">
            <a:avLst/>
          </a:prstGeom>
        </p:spPr>
        <p:txBody>
          <a:bodyPr vert="horz" lIns="67101" tIns="33550" rIns="67101" bIns="33550" rtlCol="0" anchor="ctr">
            <a:normAutofit/>
          </a:bodyPr>
          <a:lstStyle>
            <a:lvl1pPr algn="ctr" defTabSz="525145">
              <a:lnSpc>
                <a:spcPct val="90000"/>
              </a:lnSpc>
              <a:spcBef>
                <a:spcPct val="0"/>
              </a:spcBef>
              <a:buNone/>
              <a:defRPr sz="2800">
                <a:ln>
                  <a:noFill/>
                </a:ln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600"/>
              <a:t>用况参与者</a:t>
            </a:r>
            <a:endParaRPr lang="zh-CN" altLang="en-US" sz="3600"/>
          </a:p>
        </p:txBody>
      </p:sp>
    </p:spTree>
    <p:custDataLst>
      <p:tags r:id="rId20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838200" y="457200"/>
            <a:ext cx="4165600" cy="96456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defPPr>
              <a:defRPr lang="zh-CN"/>
            </a:defPPr>
            <a:lvl1pPr>
              <a:defRPr sz="3200"/>
            </a:lvl1pPr>
          </a:lstStyle>
          <a:p>
            <a:r>
              <a:rPr lang="zh-CN" altLang="en-US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用况概览</a:t>
            </a:r>
            <a:endParaRPr lang="zh-CN" altLang="en-US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838200" y="1423035"/>
            <a:ext cx="4244975" cy="43999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zh-CN"/>
            </a:defPPr>
            <a:lvl1pPr lvl="0" indent="0">
              <a:buNone/>
              <a:defRPr sz="2000"/>
            </a:lvl1pPr>
            <a:lvl2pPr indent="0">
              <a:buNone/>
            </a:lvl2pPr>
            <a:lvl3pPr indent="0">
              <a:buNone/>
              <a:defRPr sz="1600"/>
            </a:lvl3pPr>
            <a:lvl4pPr indent="0">
              <a:buNone/>
              <a:defRPr sz="1400"/>
            </a:lvl4pPr>
            <a:lvl5pPr indent="0">
              <a:buNone/>
              <a:defRPr sz="1400"/>
            </a:lvl5pPr>
            <a:lvl6pPr indent="0">
              <a:buNone/>
              <a:defRPr sz="1400"/>
            </a:lvl6pPr>
            <a:lvl7pPr indent="0">
              <a:buNone/>
              <a:defRPr sz="1400"/>
            </a:lvl7pPr>
            <a:lvl8pPr indent="0">
              <a:buNone/>
              <a:defRPr sz="1400"/>
            </a:lvl8pPr>
            <a:lvl9pPr indent="0">
              <a:buNone/>
              <a:defRPr sz="1400"/>
            </a:lvl9pPr>
          </a:lstStyle>
          <a:p>
            <a:r>
              <a:rPr lang="zh-CN" altLang="en-US" sz="1800" dirty="0"/>
              <a:t>顾客（Customer）：</a:t>
            </a:r>
            <a:endParaRPr lang="zh-CN" altLang="en-US" sz="1800" dirty="0"/>
          </a:p>
          <a:p>
            <a:r>
              <a:rPr lang="zh-CN" altLang="en-US" sz="1800" dirty="0"/>
              <a:t>在系统中，顾客可以提交订单、查看订单详情、追踪订单，以及和商家和客服进行交流。顾客还可以进行投诉。当登陆时就会创建一个顾客。</a:t>
            </a:r>
            <a:endParaRPr lang="zh-CN" altLang="en-US" sz="1800" dirty="0"/>
          </a:p>
          <a:p>
            <a:endParaRPr lang="zh-CN" altLang="en-US" sz="1800" dirty="0"/>
          </a:p>
          <a:p>
            <a:r>
              <a:rPr lang="zh-CN" altLang="en-US" sz="1800" dirty="0"/>
              <a:t>商家（Business）：</a:t>
            </a:r>
            <a:endParaRPr lang="zh-CN" altLang="en-US" sz="1800" dirty="0"/>
          </a:p>
          <a:p>
            <a:r>
              <a:rPr lang="zh-CN" altLang="en-US" sz="1800" dirty="0"/>
              <a:t>商家为顾客提供家电维修的服务，负责接收/拒绝订单以及订单的追踪和线下订单管理，商家可以与顾客和客服进行交流，以及投诉。</a:t>
            </a:r>
            <a:endParaRPr lang="zh-CN" altLang="en-US" sz="1800" dirty="0"/>
          </a:p>
          <a:p>
            <a:endParaRPr lang="zh-CN" altLang="en-US" sz="1800" dirty="0"/>
          </a:p>
          <a:p>
            <a:r>
              <a:rPr lang="zh-CN" altLang="en-US" sz="1800" dirty="0"/>
              <a:t>维修员（</a:t>
            </a:r>
            <a:r>
              <a:rPr lang="en-US" altLang="zh-CN" sz="1800" dirty="0"/>
              <a:t>RepairStaff</a:t>
            </a:r>
            <a:r>
              <a:rPr lang="zh-CN" altLang="en-US" sz="1800" dirty="0"/>
              <a:t>）：</a:t>
            </a:r>
            <a:endParaRPr lang="zh-CN" altLang="en-US" sz="1800" dirty="0"/>
          </a:p>
          <a:p>
            <a:r>
              <a:rPr lang="zh-CN" altLang="en-US" sz="1800" dirty="0"/>
              <a:t>维修员被商家指派为顾客提供上门服务，负责家电维修。</a:t>
            </a:r>
            <a:endParaRPr lang="zh-CN" altLang="en-US" sz="1800" dirty="0"/>
          </a:p>
        </p:txBody>
      </p:sp>
      <p:pic>
        <p:nvPicPr>
          <p:cNvPr id="3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8140" y="1422400"/>
            <a:ext cx="6595110" cy="3876675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4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>
            <p:custDataLst>
              <p:tags r:id="rId1"/>
            </p:custDataLst>
          </p:nvPr>
        </p:nvSpPr>
        <p:spPr>
          <a:xfrm>
            <a:off x="4664817" y="403396"/>
            <a:ext cx="2862365" cy="1179720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 algn="ctr"/>
            <a:r>
              <a:rPr lang="zh-CN" altLang="en-US" sz="4800" dirty="0">
                <a:latin typeface="+mj-lt"/>
                <a:ea typeface="+mj-ea"/>
                <a:cs typeface="+mj-cs"/>
              </a:rPr>
              <a:t>主要用况</a:t>
            </a:r>
            <a:endParaRPr lang="zh-CN" altLang="en-US" sz="4800" dirty="0">
              <a:latin typeface="+mj-lt"/>
              <a:ea typeface="+mj-ea"/>
              <a:cs typeface="+mj-cs"/>
            </a:endParaRPr>
          </a:p>
        </p:txBody>
      </p:sp>
      <p:grpSp>
        <p:nvGrpSpPr>
          <p:cNvPr id="12" name="组合 11"/>
          <p:cNvGrpSpPr/>
          <p:nvPr>
            <p:custDataLst>
              <p:tags r:id="rId2"/>
            </p:custDataLst>
          </p:nvPr>
        </p:nvGrpSpPr>
        <p:grpSpPr>
          <a:xfrm>
            <a:off x="1895753" y="2215447"/>
            <a:ext cx="4058667" cy="708538"/>
            <a:chOff x="1328988" y="1953879"/>
            <a:chExt cx="4195513" cy="732428"/>
          </a:xfrm>
        </p:grpSpPr>
        <p:sp>
          <p:nvSpPr>
            <p:cNvPr id="13" name="椭圆 12"/>
            <p:cNvSpPr/>
            <p:nvPr>
              <p:custDataLst>
                <p:tags r:id="rId3"/>
              </p:custDataLst>
            </p:nvPr>
          </p:nvSpPr>
          <p:spPr>
            <a:xfrm>
              <a:off x="1328988" y="2003418"/>
              <a:ext cx="618181" cy="61818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 lnSpcReduction="10000"/>
            </a:bodyPr>
            <a:lstStyle/>
            <a:p>
              <a:pPr algn="ctr"/>
              <a:r>
                <a:rPr lang="en-US" altLang="zh-CN" sz="2400" dirty="0">
                  <a:solidFill>
                    <a:schemeClr val="accent1">
                      <a:lumMod val="50000"/>
                    </a:schemeClr>
                  </a:solidFill>
                </a:rPr>
                <a:t>1</a:t>
              </a:r>
              <a:endParaRPr lang="zh-CN" altLang="en-US" sz="24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4" name="文本框 13">
              <a:hlinkClick r:id="rId4" tooltip="" action="ppaction://hlinksldjump"/>
            </p:cNvPr>
            <p:cNvSpPr txBox="1"/>
            <p:nvPr>
              <p:custDataLst>
                <p:tags r:id="rId5"/>
              </p:custDataLst>
            </p:nvPr>
          </p:nvSpPr>
          <p:spPr>
            <a:xfrm>
              <a:off x="2068095" y="1953879"/>
              <a:ext cx="3456405" cy="732428"/>
            </a:xfrm>
            <a:prstGeom prst="rect">
              <a:avLst/>
            </a:prstGeom>
            <a:noFill/>
          </p:spPr>
          <p:txBody>
            <a:bodyPr wrap="square" rtlCol="0" anchor="ctr" anchorCtr="0">
              <a:normAutofit/>
            </a:bodyPr>
            <a:lstStyle/>
            <a:p>
              <a:r>
                <a:rPr lang="zh-CN" altLang="en-US" sz="2000" dirty="0"/>
                <a:t>订购服务</a:t>
              </a:r>
              <a:endParaRPr lang="zh-CN" altLang="en-US" sz="2000" dirty="0"/>
            </a:p>
          </p:txBody>
        </p:sp>
        <p:cxnSp>
          <p:nvCxnSpPr>
            <p:cNvPr id="15" name="直接连接符 14"/>
            <p:cNvCxnSpPr/>
            <p:nvPr>
              <p:custDataLst>
                <p:tags r:id="rId6"/>
              </p:custDataLst>
            </p:nvPr>
          </p:nvCxnSpPr>
          <p:spPr>
            <a:xfrm>
              <a:off x="1328989" y="2680470"/>
              <a:ext cx="419551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组合 15"/>
          <p:cNvGrpSpPr/>
          <p:nvPr>
            <p:custDataLst>
              <p:tags r:id="rId7"/>
            </p:custDataLst>
          </p:nvPr>
        </p:nvGrpSpPr>
        <p:grpSpPr>
          <a:xfrm>
            <a:off x="6237577" y="4541819"/>
            <a:ext cx="4058667" cy="708538"/>
            <a:chOff x="1328988" y="3452774"/>
            <a:chExt cx="4195513" cy="732428"/>
          </a:xfrm>
        </p:grpSpPr>
        <p:sp>
          <p:nvSpPr>
            <p:cNvPr id="17" name="椭圆 16"/>
            <p:cNvSpPr/>
            <p:nvPr>
              <p:custDataLst>
                <p:tags r:id="rId8"/>
              </p:custDataLst>
            </p:nvPr>
          </p:nvSpPr>
          <p:spPr>
            <a:xfrm>
              <a:off x="1328988" y="3502313"/>
              <a:ext cx="618181" cy="61818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 lnSpcReduction="10000"/>
            </a:bodyPr>
            <a:lstStyle/>
            <a:p>
              <a:pPr algn="ctr"/>
              <a:r>
                <a:rPr lang="en-US" altLang="zh-CN" sz="2400" dirty="0">
                  <a:solidFill>
                    <a:schemeClr val="accent1">
                      <a:lumMod val="50000"/>
                    </a:schemeClr>
                  </a:solidFill>
                </a:rPr>
                <a:t>2</a:t>
              </a:r>
              <a:endParaRPr lang="zh-CN" altLang="en-US" sz="24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8" name="文本框 17">
              <a:hlinkClick r:id="rId9" tooltip="" action="ppaction://hlinksldjump"/>
            </p:cNvPr>
            <p:cNvSpPr txBox="1"/>
            <p:nvPr>
              <p:custDataLst>
                <p:tags r:id="rId10"/>
              </p:custDataLst>
            </p:nvPr>
          </p:nvSpPr>
          <p:spPr>
            <a:xfrm>
              <a:off x="2068095" y="3452774"/>
              <a:ext cx="3456405" cy="732428"/>
            </a:xfrm>
            <a:prstGeom prst="rect">
              <a:avLst/>
            </a:prstGeom>
            <a:noFill/>
          </p:spPr>
          <p:txBody>
            <a:bodyPr wrap="square" rtlCol="0" anchor="ctr" anchorCtr="0">
              <a:normAutofit/>
            </a:bodyPr>
            <a:lstStyle/>
            <a:p>
              <a:r>
                <a:rPr lang="zh-CN" altLang="en-US" sz="2000" dirty="0"/>
                <a:t>跟踪维修服务</a:t>
              </a:r>
              <a:endParaRPr lang="zh-CN" altLang="en-US" sz="2000" dirty="0"/>
            </a:p>
          </p:txBody>
        </p:sp>
        <p:cxnSp>
          <p:nvCxnSpPr>
            <p:cNvPr id="19" name="直接连接符 18"/>
            <p:cNvCxnSpPr/>
            <p:nvPr>
              <p:custDataLst>
                <p:tags r:id="rId11"/>
              </p:custDataLst>
            </p:nvPr>
          </p:nvCxnSpPr>
          <p:spPr>
            <a:xfrm>
              <a:off x="1328989" y="4179365"/>
              <a:ext cx="419551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1554600" y="160798"/>
            <a:ext cx="9082800" cy="939600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r>
              <a:rPr lang="zh-CN" altLang="en-US" sz="3600" dirty="0">
                <a:sym typeface="+mn-ea"/>
              </a:rPr>
              <a:t>订购服务</a:t>
            </a:r>
            <a:endParaRPr lang="zh-CN" altLang="en-US" sz="36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1554600" y="6005252"/>
            <a:ext cx="9082800" cy="597600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r>
              <a:rPr lang="zh-CN" altLang="en-US" sz="1800" dirty="0"/>
              <a:t>该用况描述了参与者顾客如何使用系统获得家电维修服务。</a:t>
            </a:r>
            <a:endParaRPr lang="zh-CN" altLang="en-US" sz="1800" dirty="0"/>
          </a:p>
        </p:txBody>
      </p:sp>
      <p:pic>
        <p:nvPicPr>
          <p:cNvPr id="4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8675" y="1597660"/>
            <a:ext cx="7995285" cy="163449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4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1554600" y="160798"/>
            <a:ext cx="9082800" cy="939600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r>
              <a:rPr lang="zh-CN" altLang="en-US" sz="3600" dirty="0">
                <a:sym typeface="+mn-ea"/>
              </a:rPr>
              <a:t>跟踪维修服务</a:t>
            </a:r>
            <a:endParaRPr lang="zh-CN" altLang="en-US" sz="36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775335" y="6005195"/>
            <a:ext cx="11235055" cy="597535"/>
          </a:xfrm>
          <a:prstGeom prst="rect">
            <a:avLst/>
          </a:prstGeom>
          <a:noFill/>
        </p:spPr>
        <p:txBody>
          <a:bodyPr wrap="square" rtlCol="0" anchor="ctr" anchorCtr="0">
            <a:normAutofit lnSpcReduction="20000"/>
          </a:bodyPr>
          <a:lstStyle/>
          <a:p>
            <a:r>
              <a:rPr lang="zh-CN" altLang="en-US" sz="1800" dirty="0"/>
              <a:t>该用例描述了参与者顾客、商家、维修员如何使用系统对订单进行跟踪（如查找订单/更新订单状态）。</a:t>
            </a:r>
            <a:endParaRPr lang="zh-CN" altLang="en-US" sz="1800" dirty="0"/>
          </a:p>
        </p:txBody>
      </p:sp>
      <p:pic>
        <p:nvPicPr>
          <p:cNvPr id="8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7670" y="1148715"/>
            <a:ext cx="5783580" cy="456057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4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/>
          <p:cNvSpPr txBox="1"/>
          <p:nvPr>
            <p:custDataLst>
              <p:tags r:id="rId1"/>
            </p:custDataLst>
          </p:nvPr>
        </p:nvSpPr>
        <p:spPr>
          <a:xfrm>
            <a:off x="4664817" y="403396"/>
            <a:ext cx="2862365" cy="1179720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 algn="ctr"/>
            <a:r>
              <a:rPr lang="zh-CN" altLang="en-US" sz="4800" dirty="0">
                <a:latin typeface="+mj-lt"/>
                <a:ea typeface="+mj-ea"/>
                <a:cs typeface="+mj-cs"/>
              </a:rPr>
              <a:t>开发问题</a:t>
            </a:r>
            <a:endParaRPr lang="zh-CN" altLang="en-US" sz="4800" dirty="0">
              <a:latin typeface="+mj-lt"/>
              <a:ea typeface="+mj-ea"/>
              <a:cs typeface="+mj-cs"/>
            </a:endParaRPr>
          </a:p>
        </p:txBody>
      </p:sp>
      <p:grpSp>
        <p:nvGrpSpPr>
          <p:cNvPr id="16" name="组合 15"/>
          <p:cNvGrpSpPr/>
          <p:nvPr>
            <p:custDataLst>
              <p:tags r:id="rId2"/>
            </p:custDataLst>
          </p:nvPr>
        </p:nvGrpSpPr>
        <p:grpSpPr>
          <a:xfrm>
            <a:off x="1477441" y="2158297"/>
            <a:ext cx="4058667" cy="708538"/>
            <a:chOff x="1328988" y="1953879"/>
            <a:chExt cx="4195513" cy="732428"/>
          </a:xfrm>
        </p:grpSpPr>
        <p:sp>
          <p:nvSpPr>
            <p:cNvPr id="17" name="椭圆 16"/>
            <p:cNvSpPr/>
            <p:nvPr>
              <p:custDataLst>
                <p:tags r:id="rId3"/>
              </p:custDataLst>
            </p:nvPr>
          </p:nvSpPr>
          <p:spPr>
            <a:xfrm>
              <a:off x="1328988" y="2003418"/>
              <a:ext cx="618181" cy="61818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 lnSpcReduction="10000"/>
            </a:bodyPr>
            <a:lstStyle/>
            <a:p>
              <a:pPr algn="ctr"/>
              <a:r>
                <a:rPr lang="en-US" altLang="zh-CN" sz="2400" dirty="0">
                  <a:solidFill>
                    <a:schemeClr val="accent1">
                      <a:lumMod val="50000"/>
                    </a:schemeClr>
                  </a:solidFill>
                </a:rPr>
                <a:t>1</a:t>
              </a:r>
              <a:endParaRPr lang="zh-CN" altLang="en-US" sz="24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8" name="文本框 17"/>
            <p:cNvSpPr txBox="1"/>
            <p:nvPr>
              <p:custDataLst>
                <p:tags r:id="rId4"/>
              </p:custDataLst>
            </p:nvPr>
          </p:nvSpPr>
          <p:spPr>
            <a:xfrm>
              <a:off x="2068095" y="1953879"/>
              <a:ext cx="3456405" cy="732428"/>
            </a:xfrm>
            <a:prstGeom prst="rect">
              <a:avLst/>
            </a:prstGeom>
            <a:noFill/>
          </p:spPr>
          <p:txBody>
            <a:bodyPr wrap="square" rtlCol="0" anchor="ctr" anchorCtr="0">
              <a:normAutofit/>
            </a:bodyPr>
            <a:lstStyle/>
            <a:p>
              <a:r>
                <a:rPr lang="zh-CN" altLang="en-US" sz="2000" dirty="0">
                  <a:sym typeface="+mn-ea"/>
                </a:rPr>
                <a:t>用况分析不全面</a:t>
              </a:r>
              <a:endParaRPr lang="zh-CN" altLang="en-US" sz="2000" dirty="0"/>
            </a:p>
          </p:txBody>
        </p:sp>
        <p:cxnSp>
          <p:nvCxnSpPr>
            <p:cNvPr id="19" name="直接连接符 18"/>
            <p:cNvCxnSpPr/>
            <p:nvPr>
              <p:custDataLst>
                <p:tags r:id="rId5"/>
              </p:custDataLst>
            </p:nvPr>
          </p:nvCxnSpPr>
          <p:spPr>
            <a:xfrm>
              <a:off x="1328989" y="2680470"/>
              <a:ext cx="419551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组合 19"/>
          <p:cNvGrpSpPr/>
          <p:nvPr>
            <p:custDataLst>
              <p:tags r:id="rId6"/>
            </p:custDataLst>
          </p:nvPr>
        </p:nvGrpSpPr>
        <p:grpSpPr>
          <a:xfrm>
            <a:off x="4066665" y="3741719"/>
            <a:ext cx="4058667" cy="708538"/>
            <a:chOff x="1328988" y="3452774"/>
            <a:chExt cx="4195513" cy="732428"/>
          </a:xfrm>
        </p:grpSpPr>
        <p:sp>
          <p:nvSpPr>
            <p:cNvPr id="21" name="椭圆 20"/>
            <p:cNvSpPr/>
            <p:nvPr>
              <p:custDataLst>
                <p:tags r:id="rId7"/>
              </p:custDataLst>
            </p:nvPr>
          </p:nvSpPr>
          <p:spPr>
            <a:xfrm>
              <a:off x="1328988" y="3502313"/>
              <a:ext cx="618181" cy="61818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 lnSpcReduction="10000"/>
            </a:bodyPr>
            <a:lstStyle/>
            <a:p>
              <a:pPr algn="ctr"/>
              <a:r>
                <a:rPr lang="en-US" altLang="zh-CN" sz="2400" dirty="0">
                  <a:solidFill>
                    <a:schemeClr val="accent1">
                      <a:lumMod val="50000"/>
                    </a:schemeClr>
                  </a:solidFill>
                </a:rPr>
                <a:t>2</a:t>
              </a:r>
              <a:endParaRPr lang="zh-CN" altLang="en-US" sz="24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2" name="文本框 21"/>
            <p:cNvSpPr txBox="1"/>
            <p:nvPr>
              <p:custDataLst>
                <p:tags r:id="rId8"/>
              </p:custDataLst>
            </p:nvPr>
          </p:nvSpPr>
          <p:spPr>
            <a:xfrm>
              <a:off x="2068095" y="3452774"/>
              <a:ext cx="3456405" cy="732428"/>
            </a:xfrm>
            <a:prstGeom prst="rect">
              <a:avLst/>
            </a:prstGeom>
            <a:noFill/>
          </p:spPr>
          <p:txBody>
            <a:bodyPr wrap="square" rtlCol="0" anchor="ctr" anchorCtr="0">
              <a:normAutofit/>
            </a:bodyPr>
            <a:lstStyle/>
            <a:p>
              <a:r>
                <a:rPr lang="zh-CN" altLang="en-US" sz="2000" dirty="0">
                  <a:sym typeface="+mn-ea"/>
                </a:rPr>
                <a:t>用况描述分析不足</a:t>
              </a:r>
              <a:endParaRPr lang="zh-CN" altLang="en-US" sz="2000" dirty="0"/>
            </a:p>
          </p:txBody>
        </p:sp>
        <p:cxnSp>
          <p:nvCxnSpPr>
            <p:cNvPr id="23" name="直接连接符 22"/>
            <p:cNvCxnSpPr/>
            <p:nvPr>
              <p:custDataLst>
                <p:tags r:id="rId9"/>
              </p:custDataLst>
            </p:nvPr>
          </p:nvCxnSpPr>
          <p:spPr>
            <a:xfrm>
              <a:off x="1328989" y="4179365"/>
              <a:ext cx="419551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组合 23"/>
          <p:cNvGrpSpPr/>
          <p:nvPr>
            <p:custDataLst>
              <p:tags r:id="rId10"/>
            </p:custDataLst>
          </p:nvPr>
        </p:nvGrpSpPr>
        <p:grpSpPr>
          <a:xfrm>
            <a:off x="6655889" y="5254047"/>
            <a:ext cx="4058667" cy="708538"/>
            <a:chOff x="1328988" y="4951670"/>
            <a:chExt cx="4195513" cy="732428"/>
          </a:xfrm>
        </p:grpSpPr>
        <p:sp>
          <p:nvSpPr>
            <p:cNvPr id="25" name="椭圆 24"/>
            <p:cNvSpPr/>
            <p:nvPr>
              <p:custDataLst>
                <p:tags r:id="rId11"/>
              </p:custDataLst>
            </p:nvPr>
          </p:nvSpPr>
          <p:spPr>
            <a:xfrm>
              <a:off x="1328988" y="5001209"/>
              <a:ext cx="618181" cy="61818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 lnSpcReduction="10000"/>
            </a:bodyPr>
            <a:lstStyle/>
            <a:p>
              <a:pPr algn="ctr"/>
              <a:r>
                <a:rPr lang="en-US" altLang="zh-CN" sz="2400" dirty="0">
                  <a:solidFill>
                    <a:schemeClr val="accent1">
                      <a:lumMod val="50000"/>
                    </a:schemeClr>
                  </a:solidFill>
                </a:rPr>
                <a:t>3</a:t>
              </a:r>
              <a:endParaRPr lang="zh-CN" altLang="en-US" sz="24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6" name="文本框 25"/>
            <p:cNvSpPr txBox="1"/>
            <p:nvPr>
              <p:custDataLst>
                <p:tags r:id="rId12"/>
              </p:custDataLst>
            </p:nvPr>
          </p:nvSpPr>
          <p:spPr>
            <a:xfrm>
              <a:off x="2068095" y="4951670"/>
              <a:ext cx="3456405" cy="732428"/>
            </a:xfrm>
            <a:prstGeom prst="rect">
              <a:avLst/>
            </a:prstGeom>
            <a:noFill/>
          </p:spPr>
          <p:txBody>
            <a:bodyPr wrap="square" rtlCol="0" anchor="ctr" anchorCtr="0">
              <a:normAutofit/>
            </a:bodyPr>
            <a:lstStyle/>
            <a:p>
              <a:r>
                <a:rPr lang="zh-CN" altLang="en-US" sz="2000" dirty="0"/>
                <a:t>由开发文档绘制类图时，类图在编程理论上有一定问题</a:t>
              </a:r>
              <a:endParaRPr lang="zh-CN" altLang="en-US" sz="2000" dirty="0"/>
            </a:p>
          </p:txBody>
        </p:sp>
        <p:cxnSp>
          <p:nvCxnSpPr>
            <p:cNvPr id="27" name="直接连接符 26"/>
            <p:cNvCxnSpPr/>
            <p:nvPr>
              <p:custDataLst>
                <p:tags r:id="rId13"/>
              </p:custDataLst>
            </p:nvPr>
          </p:nvCxnSpPr>
          <p:spPr>
            <a:xfrm>
              <a:off x="1328989" y="5678261"/>
              <a:ext cx="419551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4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160557"/>
</p:tagLst>
</file>

<file path=ppt/tags/tag10.xml><?xml version="1.0" encoding="utf-8"?>
<p:tagLst xmlns:p="http://schemas.openxmlformats.org/presentationml/2006/main">
  <p:tag name="KSO_WM_TEMPLATE_CATEGORY" val="custom"/>
  <p:tag name="KSO_WM_TEMPLATE_INDEX" val="160557"/>
  <p:tag name="KSO_WM_TAG_VERSION" val="1.0"/>
  <p:tag name="KSO_WM_SLIDE_ID" val="custom160557_3"/>
  <p:tag name="KSO_WM_SLIDE_INDEX" val="3"/>
  <p:tag name="KSO_WM_SLIDE_ITEM_CNT" val="2"/>
  <p:tag name="KSO_WM_SLIDE_LAYOUT" val="a_f"/>
  <p:tag name="KSO_WM_SLIDE_LAYOUT_CNT" val="1_2"/>
  <p:tag name="KSO_WM_SLIDE_TYPE" val="text"/>
  <p:tag name="KSO_WM_BEAUTIFY_FLAG" val="#wm#"/>
  <p:tag name="KSO_WM_SLIDE_POSITION" val="66*144"/>
  <p:tag name="KSO_WM_SLIDE_SIZE" val="828*343"/>
</p:tagLst>
</file>

<file path=ppt/tags/tag1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57_18*i*0"/>
  <p:tag name="KSO_WM_TEMPLATE_CATEGORY" val="custom"/>
  <p:tag name="KSO_WM_TEMPLATE_INDEX" val="160557"/>
  <p:tag name="KSO_WM_UNIT_INDEX" val="0"/>
</p:tagLst>
</file>

<file path=ppt/tags/tag1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i"/>
  <p:tag name="KSO_WM_UNIT_INDEX" val="1_1"/>
  <p:tag name="KSO_WM_UNIT_ID" val="custom160557_18*l_i*1_1"/>
  <p:tag name="KSO_WM_UNIT_CLEAR" val="1"/>
  <p:tag name="KSO_WM_UNIT_LAYERLEVEL" val="1_1"/>
  <p:tag name="KSO_WM_DIAGRAM_GROUP_CODE" val="l1-2"/>
</p:tagLst>
</file>

<file path=ppt/tags/tag1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h_f"/>
  <p:tag name="KSO_WM_UNIT_INDEX" val="1_2_1"/>
  <p:tag name="KSO_WM_UNIT_ID" val="custom160557_18*l_h_f*1_2_1"/>
  <p:tag name="KSO_WM_UNIT_CLEAR" val="1"/>
  <p:tag name="KSO_WM_UNIT_LAYERLEVEL" val="1_1_1"/>
  <p:tag name="KSO_WM_UNIT_VALUE" val="16"/>
  <p:tag name="KSO_WM_UNIT_HIGHLIGHT" val="0"/>
  <p:tag name="KSO_WM_UNIT_COMPATIBLE" val="0"/>
  <p:tag name="KSO_WM_UNIT_PRESET_TEXT_INDEX" val="3"/>
  <p:tag name="KSO_WM_UNIT_PRESET_TEXT_LEN" val="5"/>
  <p:tag name="KSO_WM_DIAGRAM_GROUP_CODE" val="l1-2"/>
</p:tagLst>
</file>

<file path=ppt/tags/tag1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57_18*i*5"/>
  <p:tag name="KSO_WM_TEMPLATE_CATEGORY" val="custom"/>
  <p:tag name="KSO_WM_TEMPLATE_INDEX" val="160557"/>
  <p:tag name="KSO_WM_UNIT_INDEX" val="5"/>
</p:tagLst>
</file>

<file path=ppt/tags/tag1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i"/>
  <p:tag name="KSO_WM_UNIT_INDEX" val="1_2"/>
  <p:tag name="KSO_WM_UNIT_ID" val="custom160557_18*l_i*1_2"/>
  <p:tag name="KSO_WM_UNIT_CLEAR" val="1"/>
  <p:tag name="KSO_WM_UNIT_LAYERLEVEL" val="1_1"/>
  <p:tag name="KSO_WM_DIAGRAM_GROUP_CODE" val="l1-2"/>
</p:tagLst>
</file>

<file path=ppt/tags/tag1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h_f"/>
  <p:tag name="KSO_WM_UNIT_INDEX" val="1_4_1"/>
  <p:tag name="KSO_WM_UNIT_ID" val="custom160557_18*l_h_f*1_4_1"/>
  <p:tag name="KSO_WM_UNIT_CLEAR" val="1"/>
  <p:tag name="KSO_WM_UNIT_LAYERLEVEL" val="1_1_1"/>
  <p:tag name="KSO_WM_UNIT_VALUE" val="16"/>
  <p:tag name="KSO_WM_UNIT_HIGHLIGHT" val="0"/>
  <p:tag name="KSO_WM_UNIT_COMPATIBLE" val="0"/>
  <p:tag name="KSO_WM_UNIT_PRESET_TEXT_INDEX" val="3"/>
  <p:tag name="KSO_WM_UNIT_PRESET_TEXT_LEN" val="5"/>
  <p:tag name="KSO_WM_DIAGRAM_GROUP_CODE" val="l1-2"/>
</p:tagLst>
</file>

<file path=ppt/tags/tag1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57_18*i*10"/>
  <p:tag name="KSO_WM_TEMPLATE_CATEGORY" val="custom"/>
  <p:tag name="KSO_WM_TEMPLATE_INDEX" val="160557"/>
  <p:tag name="KSO_WM_UNIT_INDEX" val="10"/>
</p:tagLst>
</file>

<file path=ppt/tags/tag1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i"/>
  <p:tag name="KSO_WM_UNIT_INDEX" val="1_3"/>
  <p:tag name="KSO_WM_UNIT_ID" val="custom160557_18*l_i*1_3"/>
  <p:tag name="KSO_WM_UNIT_CLEAR" val="1"/>
  <p:tag name="KSO_WM_UNIT_LAYERLEVEL" val="1_1"/>
  <p:tag name="KSO_WM_DIAGRAM_GROUP_CODE" val="l1-2"/>
</p:tagLst>
</file>

<file path=ppt/tags/tag1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h_f"/>
  <p:tag name="KSO_WM_UNIT_INDEX" val="1_6_1"/>
  <p:tag name="KSO_WM_UNIT_ID" val="custom160557_18*l_h_f*1_6_1"/>
  <p:tag name="KSO_WM_UNIT_CLEAR" val="1"/>
  <p:tag name="KSO_WM_UNIT_LAYERLEVEL" val="1_1_1"/>
  <p:tag name="KSO_WM_UNIT_VALUE" val="16"/>
  <p:tag name="KSO_WM_UNIT_HIGHLIGHT" val="0"/>
  <p:tag name="KSO_WM_UNIT_COMPATIBLE" val="0"/>
  <p:tag name="KSO_WM_UNIT_PRESET_TEXT_INDEX" val="3"/>
  <p:tag name="KSO_WM_UNIT_PRESET_TEXT_LEN" val="5"/>
  <p:tag name="KSO_WM_DIAGRAM_GROUP_CODE" val="l1-2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160557"/>
</p:tagLst>
</file>

<file path=ppt/tags/tag2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57_18*i*15"/>
  <p:tag name="KSO_WM_TEMPLATE_CATEGORY" val="custom"/>
  <p:tag name="KSO_WM_TEMPLATE_INDEX" val="160557"/>
  <p:tag name="KSO_WM_UNIT_INDEX" val="15"/>
</p:tagLst>
</file>

<file path=ppt/tags/tag2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i"/>
  <p:tag name="KSO_WM_UNIT_INDEX" val="1_4"/>
  <p:tag name="KSO_WM_UNIT_ID" val="custom160557_18*l_i*1_4"/>
  <p:tag name="KSO_WM_UNIT_CLEAR" val="1"/>
  <p:tag name="KSO_WM_UNIT_LAYERLEVEL" val="1_1"/>
  <p:tag name="KSO_WM_DIAGRAM_GROUP_CODE" val="l1-2"/>
</p:tagLst>
</file>

<file path=ppt/tags/tag2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h_f"/>
  <p:tag name="KSO_WM_UNIT_INDEX" val="1_5_1"/>
  <p:tag name="KSO_WM_UNIT_ID" val="custom160557_18*l_h_f*1_5_1"/>
  <p:tag name="KSO_WM_UNIT_CLEAR" val="1"/>
  <p:tag name="KSO_WM_UNIT_LAYERLEVEL" val="1_1_1"/>
  <p:tag name="KSO_WM_UNIT_VALUE" val="16"/>
  <p:tag name="KSO_WM_UNIT_HIGHLIGHT" val="0"/>
  <p:tag name="KSO_WM_UNIT_COMPATIBLE" val="0"/>
  <p:tag name="KSO_WM_UNIT_PRESET_TEXT_INDEX" val="3"/>
  <p:tag name="KSO_WM_UNIT_PRESET_TEXT_LEN" val="5"/>
  <p:tag name="KSO_WM_DIAGRAM_GROUP_CODE" val="l1-2"/>
</p:tagLst>
</file>

<file path=ppt/tags/tag2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57_18*i*20"/>
  <p:tag name="KSO_WM_TEMPLATE_CATEGORY" val="custom"/>
  <p:tag name="KSO_WM_TEMPLATE_INDEX" val="160557"/>
  <p:tag name="KSO_WM_UNIT_INDEX" val="20"/>
</p:tagLst>
</file>

<file path=ppt/tags/tag2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i"/>
  <p:tag name="KSO_WM_UNIT_INDEX" val="1_5"/>
  <p:tag name="KSO_WM_UNIT_ID" val="custom160557_18*l_i*1_5"/>
  <p:tag name="KSO_WM_UNIT_CLEAR" val="1"/>
  <p:tag name="KSO_WM_UNIT_LAYERLEVEL" val="1_1"/>
  <p:tag name="KSO_WM_DIAGRAM_GROUP_CODE" val="l1-2"/>
</p:tagLst>
</file>

<file path=ppt/tags/tag2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h_f"/>
  <p:tag name="KSO_WM_UNIT_INDEX" val="1_3_1"/>
  <p:tag name="KSO_WM_UNIT_ID" val="custom160557_18*l_h_f*1_3_1"/>
  <p:tag name="KSO_WM_UNIT_CLEAR" val="1"/>
  <p:tag name="KSO_WM_UNIT_LAYERLEVEL" val="1_1_1"/>
  <p:tag name="KSO_WM_UNIT_VALUE" val="16"/>
  <p:tag name="KSO_WM_UNIT_HIGHLIGHT" val="0"/>
  <p:tag name="KSO_WM_UNIT_COMPATIBLE" val="0"/>
  <p:tag name="KSO_WM_UNIT_PRESET_TEXT_INDEX" val="3"/>
  <p:tag name="KSO_WM_UNIT_PRESET_TEXT_LEN" val="5"/>
  <p:tag name="KSO_WM_DIAGRAM_GROUP_CODE" val="l1-2"/>
</p:tagLst>
</file>

<file path=ppt/tags/tag2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57_18*i*25"/>
  <p:tag name="KSO_WM_TEMPLATE_CATEGORY" val="custom"/>
  <p:tag name="KSO_WM_TEMPLATE_INDEX" val="160557"/>
  <p:tag name="KSO_WM_UNIT_INDEX" val="25"/>
</p:tagLst>
</file>

<file path=ppt/tags/tag2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i"/>
  <p:tag name="KSO_WM_UNIT_INDEX" val="1_6"/>
  <p:tag name="KSO_WM_UNIT_ID" val="custom160557_18*l_i*1_6"/>
  <p:tag name="KSO_WM_UNIT_CLEAR" val="1"/>
  <p:tag name="KSO_WM_UNIT_LAYERLEVEL" val="1_1"/>
  <p:tag name="KSO_WM_DIAGRAM_GROUP_CODE" val="l1-2"/>
</p:tagLst>
</file>

<file path=ppt/tags/tag2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h_f"/>
  <p:tag name="KSO_WM_UNIT_INDEX" val="1_1_1"/>
  <p:tag name="KSO_WM_UNIT_ID" val="custom160557_18*l_h_f*1_1_1"/>
  <p:tag name="KSO_WM_UNIT_CLEAR" val="1"/>
  <p:tag name="KSO_WM_UNIT_LAYERLEVEL" val="1_1_1"/>
  <p:tag name="KSO_WM_UNIT_VALUE" val="16"/>
  <p:tag name="KSO_WM_UNIT_HIGHLIGHT" val="0"/>
  <p:tag name="KSO_WM_UNIT_COMPATIBLE" val="0"/>
  <p:tag name="KSO_WM_UNIT_PRESET_TEXT_INDEX" val="3"/>
  <p:tag name="KSO_WM_UNIT_PRESET_TEXT_LEN" val="5"/>
  <p:tag name="KSO_WM_DIAGRAM_GROUP_CODE" val="l1-2"/>
</p:tagLst>
</file>

<file path=ppt/tags/tag2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a"/>
  <p:tag name="KSO_WM_UNIT_INDEX" val="1"/>
  <p:tag name="KSO_WM_UNIT_ID" val="custom160557_18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a"/>
  <p:tag name="KSO_WM_UNIT_INDEX" val="1"/>
  <p:tag name="KSO_WM_UNIT_ID" val="custom160557_1*a*1"/>
  <p:tag name="KSO_WM_UNIT_CLEAR" val="1"/>
  <p:tag name="KSO_WM_UNIT_LAYERLEVEL" val="1"/>
  <p:tag name="KSO_WM_UNIT_VALUE" val="28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0.xml><?xml version="1.0" encoding="utf-8"?>
<p:tagLst xmlns:p="http://schemas.openxmlformats.org/presentationml/2006/main">
  <p:tag name="KSO_WM_TEMPLATE_CATEGORY" val="custom"/>
  <p:tag name="KSO_WM_TEMPLATE_INDEX" val="160557"/>
  <p:tag name="KSO_WM_TAG_VERSION" val="1.0"/>
  <p:tag name="KSO_WM_SLIDE_ID" val="custom160557_18"/>
  <p:tag name="KSO_WM_SLIDE_INDEX" val="18"/>
  <p:tag name="KSO_WM_SLIDE_ITEM_CNT" val="6"/>
  <p:tag name="KSO_WM_SLIDE_LAYOUT" val="a_l"/>
  <p:tag name="KSO_WM_SLIDE_LAYOUT_CNT" val="1_1"/>
  <p:tag name="KSO_WM_SLIDE_TYPE" val="text"/>
  <p:tag name="KSO_WM_BEAUTIFY_FLAG" val="#wm#"/>
  <p:tag name="KSO_WM_SLIDE_POSITION" val="291*140"/>
  <p:tag name="KSO_WM_SLIDE_SIZE" val="378*355"/>
  <p:tag name="KSO_WM_DIAGRAM_GROUP_CODE" val="l1-2"/>
</p:tagLst>
</file>

<file path=ppt/tags/tag3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a"/>
  <p:tag name="KSO_WM_UNIT_INDEX" val="1"/>
  <p:tag name="KSO_WM_UNIT_ID" val="custom160557_4*a*1"/>
  <p:tag name="KSO_WM_UNIT_CLEAR" val="1"/>
  <p:tag name="KSO_WM_UNIT_LAYERLEVEL" val="1"/>
  <p:tag name="KSO_WM_UNIT_VALUE" val="33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f"/>
  <p:tag name="KSO_WM_UNIT_INDEX" val="1"/>
  <p:tag name="KSO_WM_UNIT_ID" val="custom160557_4*f*1"/>
  <p:tag name="KSO_WM_UNIT_CLEAR" val="1"/>
  <p:tag name="KSO_WM_UNIT_LAYERLEVEL" val="1"/>
  <p:tag name="KSO_WM_UNIT_VALUE" val="180"/>
  <p:tag name="KSO_WM_UNIT_HIGHLIGHT" val="0"/>
  <p:tag name="KSO_WM_UNIT_COMPATIBLE" val="0"/>
  <p:tag name="KSO_WM_UNIT_PRESET_TEXT_INDEX" val="5"/>
  <p:tag name="KSO_WM_UNIT_PRESET_TEXT_LEN" val="232"/>
</p:tagLst>
</file>

<file path=ppt/tags/tag33.xml><?xml version="1.0" encoding="utf-8"?>
<p:tagLst xmlns:p="http://schemas.openxmlformats.org/presentationml/2006/main">
  <p:tag name="KSO_WM_TEMPLATE_CATEGORY" val="custom"/>
  <p:tag name="KSO_WM_TEMPLATE_INDEX" val="160557"/>
  <p:tag name="KSO_WM_TAG_VERSION" val="1.0"/>
  <p:tag name="KSO_WM_SLIDE_ID" val="custom160557_4"/>
  <p:tag name="KSO_WM_SLIDE_INDEX" val="4"/>
  <p:tag name="KSO_WM_SLIDE_ITEM_CNT" val="2"/>
  <p:tag name="KSO_WM_SLIDE_LAYOUT" val="f_d_a"/>
  <p:tag name="KSO_WM_SLIDE_LAYOUT_CNT" val="1_1_1"/>
  <p:tag name="KSO_WM_SLIDE_TYPE" val="text"/>
  <p:tag name="KSO_WM_BEAUTIFY_FLAG" val="#wm#"/>
  <p:tag name="KSO_WM_SLIDE_POSITION" val="66*36"/>
  <p:tag name="KSO_WM_SLIDE_SIZE" val="828*426"/>
</p:tagLst>
</file>

<file path=ppt/tags/tag3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a"/>
  <p:tag name="KSO_WM_UNIT_INDEX" val="1"/>
  <p:tag name="KSO_WM_UNIT_ID" val="custom160557_7*a*1"/>
  <p:tag name="KSO_WM_UNIT_CLEAR" val="1"/>
  <p:tag name="KSO_WM_UNIT_LAYERLEVEL" val="1"/>
  <p:tag name="KSO_WM_UNIT_ISCONTENTSTITLE" val="1"/>
  <p:tag name="KSO_WM_UNIT_VALUE" val="4"/>
  <p:tag name="KSO_WM_UNIT_HIGHLIGHT" val="0"/>
  <p:tag name="KSO_WM_UNIT_COMPATIBLE" val="0"/>
  <p:tag name="KSO_WM_UNIT_PRESET_TEXT" val="目录"/>
</p:tagLst>
</file>

<file path=ppt/tags/tag3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57_7*i*1"/>
  <p:tag name="KSO_WM_TEMPLATE_CATEGORY" val="custom"/>
  <p:tag name="KSO_WM_TEMPLATE_INDEX" val="160557"/>
  <p:tag name="KSO_WM_UNIT_INDEX" val="1"/>
</p:tagLst>
</file>

<file path=ppt/tags/tag3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i"/>
  <p:tag name="KSO_WM_UNIT_INDEX" val="1_2"/>
  <p:tag name="KSO_WM_UNIT_ID" val="custom160557_7*l_i*1_2"/>
  <p:tag name="KSO_WM_UNIT_CLEAR" val="1"/>
  <p:tag name="KSO_WM_UNIT_LAYERLEVEL" val="1_1"/>
  <p:tag name="KSO_WM_DIAGRAM_GROUP_CODE" val="l1-1"/>
</p:tagLst>
</file>

<file path=ppt/tags/tag3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h_f"/>
  <p:tag name="KSO_WM_UNIT_INDEX" val="1_1_1"/>
  <p:tag name="KSO_WM_UNIT_ID" val="custom160557_7*l_h_f*1_1_1"/>
  <p:tag name="KSO_WM_UNIT_CLEAR" val="1"/>
  <p:tag name="KSO_WM_UNIT_LAYERLEVEL" val="1_1_1"/>
  <p:tag name="KSO_WM_UNIT_VALUE" val="24"/>
  <p:tag name="KSO_WM_UNIT_HIGHLIGHT" val="0"/>
  <p:tag name="KSO_WM_UNIT_COMPATIBLE" val="0"/>
  <p:tag name="KSO_WM_UNIT_PRESET_TEXT_INDEX" val="3"/>
  <p:tag name="KSO_WM_UNIT_PRESET_TEXT_LEN" val="17"/>
  <p:tag name="KSO_WM_DIAGRAM_GROUP_CODE" val="l1-1"/>
</p:tagLst>
</file>

<file path=ppt/tags/tag3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i"/>
  <p:tag name="KSO_WM_UNIT_INDEX" val="1_1"/>
  <p:tag name="KSO_WM_UNIT_ID" val="custom160557_7*l_i*1_1"/>
  <p:tag name="KSO_WM_UNIT_CLEAR" val="1"/>
  <p:tag name="KSO_WM_UNIT_LAYERLEVEL" val="1_1"/>
  <p:tag name="KSO_WM_DIAGRAM_GROUP_CODE" val="l1-1"/>
</p:tagLst>
</file>

<file path=ppt/tags/tag3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57_7*i*8"/>
  <p:tag name="KSO_WM_TEMPLATE_CATEGORY" val="custom"/>
  <p:tag name="KSO_WM_TEMPLATE_INDEX" val="160557"/>
  <p:tag name="KSO_WM_UNIT_INDEX" val="8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b"/>
  <p:tag name="KSO_WM_UNIT_INDEX" val="1"/>
  <p:tag name="KSO_WM_UNIT_ID" val="custom160557_1*b*1"/>
  <p:tag name="KSO_WM_UNIT_CLEAR" val="1"/>
  <p:tag name="KSO_WM_UNIT_LAYERLEVEL" val="1"/>
  <p:tag name="KSO_WM_UNIT_VALUE" val="3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i"/>
  <p:tag name="KSO_WM_UNIT_INDEX" val="1_4"/>
  <p:tag name="KSO_WM_UNIT_ID" val="custom160557_7*l_i*1_4"/>
  <p:tag name="KSO_WM_UNIT_CLEAR" val="1"/>
  <p:tag name="KSO_WM_UNIT_LAYERLEVEL" val="1_1"/>
  <p:tag name="KSO_WM_DIAGRAM_GROUP_CODE" val="l1-1"/>
</p:tagLst>
</file>

<file path=ppt/tags/tag4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h_f"/>
  <p:tag name="KSO_WM_UNIT_INDEX" val="1_2_1"/>
  <p:tag name="KSO_WM_UNIT_ID" val="custom160557_7*l_h_f*1_2_1"/>
  <p:tag name="KSO_WM_UNIT_CLEAR" val="1"/>
  <p:tag name="KSO_WM_UNIT_LAYERLEVEL" val="1_1_1"/>
  <p:tag name="KSO_WM_UNIT_VALUE" val="24"/>
  <p:tag name="KSO_WM_UNIT_HIGHLIGHT" val="0"/>
  <p:tag name="KSO_WM_UNIT_COMPATIBLE" val="0"/>
  <p:tag name="KSO_WM_UNIT_PRESET_TEXT_INDEX" val="3"/>
  <p:tag name="KSO_WM_UNIT_PRESET_TEXT_LEN" val="17"/>
  <p:tag name="KSO_WM_DIAGRAM_GROUP_CODE" val="l1-1"/>
</p:tagLst>
</file>

<file path=ppt/tags/tag4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i"/>
  <p:tag name="KSO_WM_UNIT_INDEX" val="1_3"/>
  <p:tag name="KSO_WM_UNIT_ID" val="custom160557_7*l_i*1_3"/>
  <p:tag name="KSO_WM_UNIT_CLEAR" val="1"/>
  <p:tag name="KSO_WM_UNIT_LAYERLEVEL" val="1_1"/>
  <p:tag name="KSO_WM_DIAGRAM_GROUP_CODE" val="l1-1"/>
</p:tagLst>
</file>

<file path=ppt/tags/tag43.xml><?xml version="1.0" encoding="utf-8"?>
<p:tagLst xmlns:p="http://schemas.openxmlformats.org/presentationml/2006/main">
  <p:tag name="MH" val="20150923171813"/>
  <p:tag name="MH_LIBRARY" val="GRAPHIC"/>
  <p:tag name="KSO_WM_TEMPLATE_CATEGORY" val="custom"/>
  <p:tag name="KSO_WM_TEMPLATE_INDEX" val="160557"/>
  <p:tag name="KSO_WM_TAG_VERSION" val="1.0"/>
  <p:tag name="KSO_WM_SLIDE_ID" val="custom160557_7"/>
  <p:tag name="KSO_WM_SLIDE_INDEX" val="7"/>
  <p:tag name="KSO_WM_SLIDE_ITEM_CNT" val="2"/>
  <p:tag name="KSO_WM_SLIDE_LAYOUT" val="a_l"/>
  <p:tag name="KSO_WM_SLIDE_LAYOUT_CNT" val="1_1"/>
  <p:tag name="KSO_WM_SLIDE_TYPE" val="contents"/>
  <p:tag name="KSO_WM_BEAUTIFY_FLAG" val="#wm#"/>
  <p:tag name="KSO_WM_DIAGRAM_GROUP_CODE" val="l1-1"/>
</p:tagLst>
</file>

<file path=ppt/tags/tag4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a"/>
  <p:tag name="KSO_WM_UNIT_INDEX" val="1"/>
  <p:tag name="KSO_WM_UNIT_ID" val="custom160557_5*a*1"/>
  <p:tag name="KSO_WM_UNIT_CLEAR" val="1"/>
  <p:tag name="KSO_WM_UNIT_LAYERLEVEL" val="1"/>
  <p:tag name="KSO_WM_UNIT_VALUE" val="21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f"/>
  <p:tag name="KSO_WM_UNIT_INDEX" val="1"/>
  <p:tag name="KSO_WM_UNIT_ID" val="custom160557_5*f*1"/>
  <p:tag name="KSO_WM_UNIT_CLEAR" val="1"/>
  <p:tag name="KSO_WM_UNIT_LAYERLEVEL" val="1"/>
  <p:tag name="KSO_WM_UNIT_VALUE" val="76"/>
  <p:tag name="KSO_WM_UNIT_HIGHLIGHT" val="0"/>
  <p:tag name="KSO_WM_UNIT_COMPATIBLE" val="0"/>
  <p:tag name="KSO_WM_UNIT_PRESET_TEXT_INDEX" val="4"/>
  <p:tag name="KSO_WM_UNIT_PRESET_TEXT_LEN" val="57"/>
</p:tagLst>
</file>

<file path=ppt/tags/tag46.xml><?xml version="1.0" encoding="utf-8"?>
<p:tagLst xmlns:p="http://schemas.openxmlformats.org/presentationml/2006/main">
  <p:tag name="KSO_WM_TEMPLATE_CATEGORY" val="custom"/>
  <p:tag name="KSO_WM_TEMPLATE_INDEX" val="160557"/>
  <p:tag name="KSO_WM_TAG_VERSION" val="1.0"/>
  <p:tag name="KSO_WM_SLIDE_ID" val="custom160557_5"/>
  <p:tag name="KSO_WM_SLIDE_INDEX" val="5"/>
  <p:tag name="KSO_WM_SLIDE_ITEM_CNT" val="2"/>
  <p:tag name="KSO_WM_SLIDE_LAYOUT" val="a_d_f"/>
  <p:tag name="KSO_WM_SLIDE_LAYOUT_CNT" val="1_1_1"/>
  <p:tag name="KSO_WM_SLIDE_TYPE" val="text"/>
  <p:tag name="KSO_WM_BEAUTIFY_FLAG" val="#wm#"/>
  <p:tag name="KSO_WM_SLIDE_POSITION" val="122*101"/>
  <p:tag name="KSO_WM_SLIDE_SIZE" val="715*419"/>
</p:tagLst>
</file>

<file path=ppt/tags/tag4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a"/>
  <p:tag name="KSO_WM_UNIT_INDEX" val="1"/>
  <p:tag name="KSO_WM_UNIT_ID" val="custom160557_5*a*1"/>
  <p:tag name="KSO_WM_UNIT_CLEAR" val="1"/>
  <p:tag name="KSO_WM_UNIT_LAYERLEVEL" val="1"/>
  <p:tag name="KSO_WM_UNIT_VALUE" val="21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f"/>
  <p:tag name="KSO_WM_UNIT_INDEX" val="1"/>
  <p:tag name="KSO_WM_UNIT_ID" val="custom160557_5*f*1"/>
  <p:tag name="KSO_WM_UNIT_CLEAR" val="1"/>
  <p:tag name="KSO_WM_UNIT_LAYERLEVEL" val="1"/>
  <p:tag name="KSO_WM_UNIT_VALUE" val="76"/>
  <p:tag name="KSO_WM_UNIT_HIGHLIGHT" val="0"/>
  <p:tag name="KSO_WM_UNIT_COMPATIBLE" val="0"/>
  <p:tag name="KSO_WM_UNIT_PRESET_TEXT_INDEX" val="4"/>
  <p:tag name="KSO_WM_UNIT_PRESET_TEXT_LEN" val="57"/>
</p:tagLst>
</file>

<file path=ppt/tags/tag49.xml><?xml version="1.0" encoding="utf-8"?>
<p:tagLst xmlns:p="http://schemas.openxmlformats.org/presentationml/2006/main">
  <p:tag name="KSO_WM_TEMPLATE_CATEGORY" val="custom"/>
  <p:tag name="KSO_WM_TEMPLATE_INDEX" val="160557"/>
  <p:tag name="KSO_WM_TAG_VERSION" val="1.0"/>
  <p:tag name="KSO_WM_SLIDE_ID" val="custom160557_5"/>
  <p:tag name="KSO_WM_SLIDE_INDEX" val="5"/>
  <p:tag name="KSO_WM_SLIDE_ITEM_CNT" val="2"/>
  <p:tag name="KSO_WM_SLIDE_LAYOUT" val="a_d_f"/>
  <p:tag name="KSO_WM_SLIDE_LAYOUT_CNT" val="1_1_1"/>
  <p:tag name="KSO_WM_SLIDE_TYPE" val="text"/>
  <p:tag name="KSO_WM_BEAUTIFY_FLAG" val="#wm#"/>
  <p:tag name="KSO_WM_SLIDE_POSITION" val="122*101"/>
  <p:tag name="KSO_WM_SLIDE_SIZE" val="715*419"/>
</p:tagLst>
</file>

<file path=ppt/tags/tag5.xml><?xml version="1.0" encoding="utf-8"?>
<p:tagLst xmlns:p="http://schemas.openxmlformats.org/presentationml/2006/main">
  <p:tag name="KSO_WM_TEMPLATE_THUMBS_INDEX" val="1、4、5、9、12、17、21、25、26、27"/>
  <p:tag name="KSO_WM_TEMPLATE_CATEGORY" val="custom"/>
  <p:tag name="KSO_WM_TEMPLATE_INDEX" val="160557"/>
  <p:tag name="KSO_WM_TAG_VERSION" val="1.0"/>
  <p:tag name="KSO_WM_SLIDE_ID" val="custom160557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5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a"/>
  <p:tag name="KSO_WM_UNIT_INDEX" val="1"/>
  <p:tag name="KSO_WM_UNIT_ID" val="custom160557_8*a*1"/>
  <p:tag name="KSO_WM_UNIT_CLEAR" val="1"/>
  <p:tag name="KSO_WM_UNIT_LAYERLEVEL" val="1"/>
  <p:tag name="KSO_WM_UNIT_ISCONTENTSTITLE" val="1"/>
  <p:tag name="KSO_WM_UNIT_VALUE" val="4"/>
  <p:tag name="KSO_WM_UNIT_HIGHLIGHT" val="0"/>
  <p:tag name="KSO_WM_UNIT_COMPATIBLE" val="0"/>
  <p:tag name="KSO_WM_UNIT_PRESET_TEXT" val="目录"/>
</p:tagLst>
</file>

<file path=ppt/tags/tag5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57_8*i*1"/>
  <p:tag name="KSO_WM_TEMPLATE_CATEGORY" val="custom"/>
  <p:tag name="KSO_WM_TEMPLATE_INDEX" val="160557"/>
  <p:tag name="KSO_WM_UNIT_INDEX" val="1"/>
</p:tagLst>
</file>

<file path=ppt/tags/tag5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i"/>
  <p:tag name="KSO_WM_UNIT_INDEX" val="1_2"/>
  <p:tag name="KSO_WM_UNIT_ID" val="custom160557_8*l_i*1_2"/>
  <p:tag name="KSO_WM_UNIT_CLEAR" val="1"/>
  <p:tag name="KSO_WM_UNIT_LAYERLEVEL" val="1_1"/>
  <p:tag name="KSO_WM_DIAGRAM_GROUP_CODE" val="l1-1"/>
</p:tagLst>
</file>

<file path=ppt/tags/tag5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h_f"/>
  <p:tag name="KSO_WM_UNIT_INDEX" val="1_1_1"/>
  <p:tag name="KSO_WM_UNIT_ID" val="custom160557_8*l_h_f*1_1_1"/>
  <p:tag name="KSO_WM_UNIT_CLEAR" val="1"/>
  <p:tag name="KSO_WM_UNIT_LAYERLEVEL" val="1_1_1"/>
  <p:tag name="KSO_WM_UNIT_VALUE" val="24"/>
  <p:tag name="KSO_WM_UNIT_HIGHLIGHT" val="0"/>
  <p:tag name="KSO_WM_UNIT_COMPATIBLE" val="0"/>
  <p:tag name="KSO_WM_UNIT_PRESET_TEXT_INDEX" val="3"/>
  <p:tag name="KSO_WM_UNIT_PRESET_TEXT_LEN" val="17"/>
  <p:tag name="KSO_WM_DIAGRAM_GROUP_CODE" val="l1-1"/>
</p:tagLst>
</file>

<file path=ppt/tags/tag5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i"/>
  <p:tag name="KSO_WM_UNIT_INDEX" val="1_1"/>
  <p:tag name="KSO_WM_UNIT_ID" val="custom160557_8*l_i*1_1"/>
  <p:tag name="KSO_WM_UNIT_CLEAR" val="1"/>
  <p:tag name="KSO_WM_UNIT_LAYERLEVEL" val="1_1"/>
  <p:tag name="KSO_WM_DIAGRAM_GROUP_CODE" val="l1-1"/>
</p:tagLst>
</file>

<file path=ppt/tags/tag5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57_8*i*8"/>
  <p:tag name="KSO_WM_TEMPLATE_CATEGORY" val="custom"/>
  <p:tag name="KSO_WM_TEMPLATE_INDEX" val="160557"/>
  <p:tag name="KSO_WM_UNIT_INDEX" val="8"/>
</p:tagLst>
</file>

<file path=ppt/tags/tag5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i"/>
  <p:tag name="KSO_WM_UNIT_INDEX" val="1_4"/>
  <p:tag name="KSO_WM_UNIT_ID" val="custom160557_8*l_i*1_4"/>
  <p:tag name="KSO_WM_UNIT_CLEAR" val="1"/>
  <p:tag name="KSO_WM_UNIT_LAYERLEVEL" val="1_1"/>
  <p:tag name="KSO_WM_DIAGRAM_GROUP_CODE" val="l1-1"/>
</p:tagLst>
</file>

<file path=ppt/tags/tag5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h_f"/>
  <p:tag name="KSO_WM_UNIT_INDEX" val="1_2_1"/>
  <p:tag name="KSO_WM_UNIT_ID" val="custom160557_8*l_h_f*1_2_1"/>
  <p:tag name="KSO_WM_UNIT_CLEAR" val="1"/>
  <p:tag name="KSO_WM_UNIT_LAYERLEVEL" val="1_1_1"/>
  <p:tag name="KSO_WM_UNIT_VALUE" val="24"/>
  <p:tag name="KSO_WM_UNIT_HIGHLIGHT" val="0"/>
  <p:tag name="KSO_WM_UNIT_COMPATIBLE" val="0"/>
  <p:tag name="KSO_WM_UNIT_PRESET_TEXT_INDEX" val="3"/>
  <p:tag name="KSO_WM_UNIT_PRESET_TEXT_LEN" val="17"/>
  <p:tag name="KSO_WM_DIAGRAM_GROUP_CODE" val="l1-1"/>
</p:tagLst>
</file>

<file path=ppt/tags/tag5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i"/>
  <p:tag name="KSO_WM_UNIT_INDEX" val="1_3"/>
  <p:tag name="KSO_WM_UNIT_ID" val="custom160557_8*l_i*1_3"/>
  <p:tag name="KSO_WM_UNIT_CLEAR" val="1"/>
  <p:tag name="KSO_WM_UNIT_LAYERLEVEL" val="1_1"/>
  <p:tag name="KSO_WM_DIAGRAM_GROUP_CODE" val="l1-1"/>
</p:tagLst>
</file>

<file path=ppt/tags/tag5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57_8*i*15"/>
  <p:tag name="KSO_WM_TEMPLATE_CATEGORY" val="custom"/>
  <p:tag name="KSO_WM_TEMPLATE_INDEX" val="160557"/>
  <p:tag name="KSO_WM_UNIT_INDEX" val="15"/>
</p:tagLst>
</file>

<file path=ppt/tags/tag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a"/>
  <p:tag name="KSO_WM_UNIT_INDEX" val="1"/>
  <p:tag name="KSO_WM_UNIT_ID" val="custom160557_2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6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i"/>
  <p:tag name="KSO_WM_UNIT_INDEX" val="1_6"/>
  <p:tag name="KSO_WM_UNIT_ID" val="custom160557_8*l_i*1_6"/>
  <p:tag name="KSO_WM_UNIT_CLEAR" val="1"/>
  <p:tag name="KSO_WM_UNIT_LAYERLEVEL" val="1_1"/>
  <p:tag name="KSO_WM_DIAGRAM_GROUP_CODE" val="l1-1"/>
</p:tagLst>
</file>

<file path=ppt/tags/tag6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h_f"/>
  <p:tag name="KSO_WM_UNIT_INDEX" val="1_3_1"/>
  <p:tag name="KSO_WM_UNIT_ID" val="custom160557_8*l_h_f*1_3_1"/>
  <p:tag name="KSO_WM_UNIT_CLEAR" val="1"/>
  <p:tag name="KSO_WM_UNIT_LAYERLEVEL" val="1_1_1"/>
  <p:tag name="KSO_WM_UNIT_VALUE" val="24"/>
  <p:tag name="KSO_WM_UNIT_HIGHLIGHT" val="0"/>
  <p:tag name="KSO_WM_UNIT_COMPATIBLE" val="0"/>
  <p:tag name="KSO_WM_UNIT_PRESET_TEXT_INDEX" val="3"/>
  <p:tag name="KSO_WM_UNIT_PRESET_TEXT_LEN" val="17"/>
  <p:tag name="KSO_WM_DIAGRAM_GROUP_CODE" val="l1-1"/>
</p:tagLst>
</file>

<file path=ppt/tags/tag6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i"/>
  <p:tag name="KSO_WM_UNIT_INDEX" val="1_5"/>
  <p:tag name="KSO_WM_UNIT_ID" val="custom160557_8*l_i*1_5"/>
  <p:tag name="KSO_WM_UNIT_CLEAR" val="1"/>
  <p:tag name="KSO_WM_UNIT_LAYERLEVEL" val="1_1"/>
  <p:tag name="KSO_WM_DIAGRAM_GROUP_CODE" val="l1-1"/>
</p:tagLst>
</file>

<file path=ppt/tags/tag63.xml><?xml version="1.0" encoding="utf-8"?>
<p:tagLst xmlns:p="http://schemas.openxmlformats.org/presentationml/2006/main">
  <p:tag name="MH" val="20150923171813"/>
  <p:tag name="MH_LIBRARY" val="GRAPHIC"/>
  <p:tag name="KSO_WM_TEMPLATE_CATEGORY" val="custom"/>
  <p:tag name="KSO_WM_TEMPLATE_INDEX" val="160557"/>
  <p:tag name="KSO_WM_TAG_VERSION" val="1.0"/>
  <p:tag name="KSO_WM_SLIDE_ID" val="custom160557_8"/>
  <p:tag name="KSO_WM_SLIDE_INDEX" val="8"/>
  <p:tag name="KSO_WM_SLIDE_ITEM_CNT" val="3"/>
  <p:tag name="KSO_WM_SLIDE_LAYOUT" val="a_l"/>
  <p:tag name="KSO_WM_SLIDE_LAYOUT_CNT" val="1_1"/>
  <p:tag name="KSO_WM_SLIDE_TYPE" val="contents"/>
  <p:tag name="KSO_WM_BEAUTIFY_FLAG" val="#wm#"/>
  <p:tag name="KSO_WM_DIAGRAM_GROUP_CODE" val="l1-1"/>
</p:tagLst>
</file>

<file path=ppt/tags/tag6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57_21*i*0"/>
  <p:tag name="KSO_WM_TEMPLATE_CATEGORY" val="custom"/>
  <p:tag name="KSO_WM_TEMPLATE_INDEX" val="160557"/>
  <p:tag name="KSO_WM_UNIT_INDEX" val="0"/>
</p:tagLst>
</file>

<file path=ppt/tags/tag6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i"/>
  <p:tag name="KSO_WM_UNIT_INDEX" val="1_1"/>
  <p:tag name="KSO_WM_UNIT_ID" val="custom160557_21*l_i*1_1"/>
  <p:tag name="KSO_WM_UNIT_CLEAR" val="1"/>
  <p:tag name="KSO_WM_UNIT_LAYERLEVEL" val="1_1"/>
  <p:tag name="KSO_WM_DIAGRAM_GROUP_CODE" val="l1-3"/>
</p:tagLst>
</file>

<file path=ppt/tags/tag6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i"/>
  <p:tag name="KSO_WM_UNIT_INDEX" val="1_2"/>
  <p:tag name="KSO_WM_UNIT_ID" val="custom160557_21*l_i*1_2"/>
  <p:tag name="KSO_WM_UNIT_CLEAR" val="1"/>
  <p:tag name="KSO_WM_UNIT_LAYERLEVEL" val="1_1"/>
  <p:tag name="KSO_WM_DIAGRAM_GROUP_CODE" val="l1-3"/>
</p:tagLst>
</file>

<file path=ppt/tags/tag6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h_f"/>
  <p:tag name="KSO_WM_UNIT_INDEX" val="1_1_1"/>
  <p:tag name="KSO_WM_UNIT_ID" val="custom160557_21*l_h_f*1_1_1"/>
  <p:tag name="KSO_WM_UNIT_CLEAR" val="1"/>
  <p:tag name="KSO_WM_UNIT_LAYERLEVEL" val="1_1_1"/>
  <p:tag name="KSO_WM_UNIT_VALUE" val="12"/>
  <p:tag name="KSO_WM_UNIT_HIGHLIGHT" val="0"/>
  <p:tag name="KSO_WM_UNIT_COMPATIBLE" val="0"/>
  <p:tag name="KSO_WM_UNIT_PRESET_TEXT_INDEX" val="3"/>
  <p:tag name="KSO_WM_UNIT_PRESET_TEXT_LEN" val="5"/>
  <p:tag name="KSO_WM_DIAGRAM_GROUP_CODE" val="l1-3"/>
</p:tagLst>
</file>

<file path=ppt/tags/tag6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57_21*i*7"/>
  <p:tag name="KSO_WM_TEMPLATE_CATEGORY" val="custom"/>
  <p:tag name="KSO_WM_TEMPLATE_INDEX" val="160557"/>
  <p:tag name="KSO_WM_UNIT_INDEX" val="7"/>
</p:tagLst>
</file>

<file path=ppt/tags/tag6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i"/>
  <p:tag name="KSO_WM_UNIT_INDEX" val="1_3"/>
  <p:tag name="KSO_WM_UNIT_ID" val="custom160557_21*l_i*1_3"/>
  <p:tag name="KSO_WM_UNIT_CLEAR" val="1"/>
  <p:tag name="KSO_WM_UNIT_LAYERLEVEL" val="1_1"/>
  <p:tag name="KSO_WM_DIAGRAM_GROUP_CODE" val="l1-3"/>
</p:tagLst>
</file>

<file path=ppt/tags/tag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f"/>
  <p:tag name="KSO_WM_UNIT_INDEX" val="1"/>
  <p:tag name="KSO_WM_UNIT_ID" val="custom160557_2*f*1"/>
  <p:tag name="KSO_WM_UNIT_CLEAR" val="1"/>
  <p:tag name="KSO_WM_UNIT_LAYERLEVEL" val="1"/>
  <p:tag name="KSO_WM_UNIT_VALUE" val="462"/>
  <p:tag name="KSO_WM_UNIT_HIGHLIGHT" val="0"/>
  <p:tag name="KSO_WM_UNIT_COMPATIBLE" val="0"/>
  <p:tag name="KSO_WM_UNIT_PRESET_TEXT_INDEX" val="4"/>
  <p:tag name="KSO_WM_UNIT_PRESET_TEXT_LEN" val="114"/>
</p:tagLst>
</file>

<file path=ppt/tags/tag7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i"/>
  <p:tag name="KSO_WM_UNIT_INDEX" val="1_4"/>
  <p:tag name="KSO_WM_UNIT_ID" val="custom160557_21*l_i*1_4"/>
  <p:tag name="KSO_WM_UNIT_CLEAR" val="1"/>
  <p:tag name="KSO_WM_UNIT_LAYERLEVEL" val="1_1"/>
  <p:tag name="KSO_WM_DIAGRAM_GROUP_CODE" val="l1-3"/>
</p:tagLst>
</file>

<file path=ppt/tags/tag7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h_f"/>
  <p:tag name="KSO_WM_UNIT_INDEX" val="1_2_1"/>
  <p:tag name="KSO_WM_UNIT_ID" val="custom160557_21*l_h_f*1_2_1"/>
  <p:tag name="KSO_WM_UNIT_CLEAR" val="1"/>
  <p:tag name="KSO_WM_UNIT_LAYERLEVEL" val="1_1_1"/>
  <p:tag name="KSO_WM_UNIT_VALUE" val="12"/>
  <p:tag name="KSO_WM_UNIT_HIGHLIGHT" val="0"/>
  <p:tag name="KSO_WM_UNIT_COMPATIBLE" val="0"/>
  <p:tag name="KSO_WM_UNIT_PRESET_TEXT_INDEX" val="3"/>
  <p:tag name="KSO_WM_UNIT_PRESET_TEXT_LEN" val="5"/>
  <p:tag name="KSO_WM_DIAGRAM_GROUP_CODE" val="l1-3"/>
</p:tagLst>
</file>

<file path=ppt/tags/tag7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57_21*i*14"/>
  <p:tag name="KSO_WM_TEMPLATE_CATEGORY" val="custom"/>
  <p:tag name="KSO_WM_TEMPLATE_INDEX" val="160557"/>
  <p:tag name="KSO_WM_UNIT_INDEX" val="14"/>
</p:tagLst>
</file>

<file path=ppt/tags/tag7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i"/>
  <p:tag name="KSO_WM_UNIT_INDEX" val="1_5"/>
  <p:tag name="KSO_WM_UNIT_ID" val="custom160557_21*l_i*1_5"/>
  <p:tag name="KSO_WM_UNIT_CLEAR" val="1"/>
  <p:tag name="KSO_WM_UNIT_LAYERLEVEL" val="1_1"/>
  <p:tag name="KSO_WM_DIAGRAM_GROUP_CODE" val="l1-3"/>
</p:tagLst>
</file>

<file path=ppt/tags/tag7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i"/>
  <p:tag name="KSO_WM_UNIT_INDEX" val="1_6"/>
  <p:tag name="KSO_WM_UNIT_ID" val="custom160557_21*l_i*1_6"/>
  <p:tag name="KSO_WM_UNIT_CLEAR" val="1"/>
  <p:tag name="KSO_WM_UNIT_LAYERLEVEL" val="1_1"/>
  <p:tag name="KSO_WM_DIAGRAM_GROUP_CODE" val="l1-3"/>
</p:tagLst>
</file>

<file path=ppt/tags/tag7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h_f"/>
  <p:tag name="KSO_WM_UNIT_INDEX" val="1_3_1"/>
  <p:tag name="KSO_WM_UNIT_ID" val="custom160557_21*l_h_f*1_3_1"/>
  <p:tag name="KSO_WM_UNIT_CLEAR" val="1"/>
  <p:tag name="KSO_WM_UNIT_LAYERLEVEL" val="1_1_1"/>
  <p:tag name="KSO_WM_UNIT_VALUE" val="12"/>
  <p:tag name="KSO_WM_UNIT_HIGHLIGHT" val="0"/>
  <p:tag name="KSO_WM_UNIT_COMPATIBLE" val="0"/>
  <p:tag name="KSO_WM_UNIT_PRESET_TEXT_INDEX" val="3"/>
  <p:tag name="KSO_WM_UNIT_PRESET_TEXT_LEN" val="5"/>
  <p:tag name="KSO_WM_DIAGRAM_GROUP_CODE" val="l1-3"/>
</p:tagLst>
</file>

<file path=ppt/tags/tag7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a"/>
  <p:tag name="KSO_WM_UNIT_INDEX" val="1"/>
  <p:tag name="KSO_WM_UNIT_ID" val="custom160557_21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77.xml><?xml version="1.0" encoding="utf-8"?>
<p:tagLst xmlns:p="http://schemas.openxmlformats.org/presentationml/2006/main">
  <p:tag name="KSO_WM_TEMPLATE_CATEGORY" val="custom"/>
  <p:tag name="KSO_WM_TEMPLATE_INDEX" val="160557"/>
  <p:tag name="KSO_WM_TAG_VERSION" val="1.0"/>
  <p:tag name="KSO_WM_SLIDE_ID" val="custom160557_21"/>
  <p:tag name="KSO_WM_SLIDE_INDEX" val="21"/>
  <p:tag name="KSO_WM_SLIDE_ITEM_CNT" val="3"/>
  <p:tag name="KSO_WM_SLIDE_LAYOUT" val="a_l"/>
  <p:tag name="KSO_WM_SLIDE_LAYOUT_CNT" val="1_1"/>
  <p:tag name="KSO_WM_SLIDE_TYPE" val="text"/>
  <p:tag name="KSO_WM_BEAUTIFY_FLAG" val="#wm#"/>
  <p:tag name="KSO_WM_SLIDE_POSITION" val="126*214"/>
  <p:tag name="KSO_WM_SLIDE_SIZE" val="709*177"/>
  <p:tag name="KSO_WM_DIAGRAM_GROUP_CODE" val="l1-3"/>
</p:tagLst>
</file>

<file path=ppt/tags/tag7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a"/>
  <p:tag name="KSO_WM_UNIT_INDEX" val="1"/>
  <p:tag name="KSO_WM_UNIT_ID" val="custom160557_27*a*1"/>
  <p:tag name="KSO_WM_UNIT_CLEAR" val="1"/>
  <p:tag name="KSO_WM_UNIT_LAYERLEVEL" val="1"/>
  <p:tag name="KSO_WM_UNIT_VALUE" val="11"/>
  <p:tag name="KSO_WM_UNIT_ISCONTENTSTITLE" val="0"/>
  <p:tag name="KSO_WM_UNIT_HIGHLIGHT" val="0"/>
  <p:tag name="KSO_WM_UNIT_COMPATIBLE" val="0"/>
  <p:tag name="KSO_WM_UNIT_PRESET_TEXT" val="THANKS"/>
</p:tagLst>
</file>

<file path=ppt/tags/tag7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f"/>
  <p:tag name="KSO_WM_UNIT_INDEX" val="1"/>
  <p:tag name="KSO_WM_UNIT_ID" val="custom160557_27*f*1"/>
  <p:tag name="KSO_WM_UNIT_CLEAR" val="1"/>
  <p:tag name="KSO_WM_UNIT_LAYERLEVEL" val="1"/>
  <p:tag name="KSO_WM_UNIT_VALUE" val="25"/>
  <p:tag name="KSO_WM_UNIT_HIGHLIGHT" val="0"/>
  <p:tag name="KSO_WM_UNIT_COMPATIBLE" val="0"/>
  <p:tag name="KSO_WM_UNIT_PRESET_TEXT" val="谢谢观看"/>
</p:tagLst>
</file>

<file path=ppt/tags/tag8.xml><?xml version="1.0" encoding="utf-8"?>
<p:tagLst xmlns:p="http://schemas.openxmlformats.org/presentationml/2006/main">
  <p:tag name="KSO_WM_TEMPLATE_CATEGORY" val="custom"/>
  <p:tag name="KSO_WM_TEMPLATE_INDEX" val="160557"/>
  <p:tag name="KSO_WM_TAG_VERSION" val="1.0"/>
  <p:tag name="KSO_WM_SLIDE_ID" val="custom160557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20"/>
  <p:tag name="KSO_WM_SLIDE_SIZE" val="828*366"/>
</p:tagLst>
</file>

<file path=ppt/tags/tag80.xml><?xml version="1.0" encoding="utf-8"?>
<p:tagLst xmlns:p="http://schemas.openxmlformats.org/presentationml/2006/main">
  <p:tag name="MH" val="20150923170952"/>
  <p:tag name="MH_LIBRARY" val="GRAPHIC"/>
  <p:tag name="KSO_WM_TEMPLATE_CATEGORY" val="custom"/>
  <p:tag name="KSO_WM_TEMPLATE_INDEX" val="160557"/>
  <p:tag name="KSO_WM_TAG_VERSION" val="1.0"/>
  <p:tag name="KSO_WM_SLIDE_ID" val="custom160557_27"/>
  <p:tag name="KSO_WM_SLIDE_INDEX" val="27"/>
  <p:tag name="KSO_WM_SLIDE_ITEM_CNT" val="2"/>
  <p:tag name="KSO_WM_SLIDE_TYPE" val="endPage"/>
  <p:tag name="KSO_WM_BEAUTIFY_FLAG" val="#wm#"/>
  <p:tag name="KSO_WM_SLIDE_LAYOUT" val="a_f"/>
  <p:tag name="KSO_WM_SLIDE_LAYOUT_CNT" val="1_1"/>
</p:tagLst>
</file>

<file path=ppt/tags/tag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a"/>
  <p:tag name="KSO_WM_UNIT_INDEX" val="1"/>
  <p:tag name="KSO_WM_UNIT_ID" val="custom160557_3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heme/theme1.xml><?xml version="1.0" encoding="utf-8"?>
<a:theme xmlns:a="http://schemas.openxmlformats.org/drawingml/2006/main" name="Office 主题">
  <a:themeElements>
    <a:clrScheme name="160557">
      <a:dk1>
        <a:srgbClr val="FFFFFF"/>
      </a:dk1>
      <a:lt1>
        <a:srgbClr val="3F3F3F"/>
      </a:lt1>
      <a:dk2>
        <a:srgbClr val="FFFFFF"/>
      </a:dk2>
      <a:lt2>
        <a:srgbClr val="3F3F3F"/>
      </a:lt2>
      <a:accent1>
        <a:srgbClr val="FFA90D"/>
      </a:accent1>
      <a:accent2>
        <a:srgbClr val="D55A33"/>
      </a:accent2>
      <a:accent3>
        <a:srgbClr val="BAB772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自定义 2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978</Words>
  <Application>WPS 演示</Application>
  <PresentationFormat>宽屏</PresentationFormat>
  <Paragraphs>149</Paragraphs>
  <Slides>11</Slides>
  <Notes>27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6" baseType="lpstr">
      <vt:lpstr>Arial</vt:lpstr>
      <vt:lpstr>宋体</vt:lpstr>
      <vt:lpstr>Wingdings</vt:lpstr>
      <vt:lpstr>等线</vt:lpstr>
      <vt:lpstr>方正仿宋_GBK</vt:lpstr>
      <vt:lpstr>DejaVu Sans</vt:lpstr>
      <vt:lpstr>文泉驿正黑</vt:lpstr>
      <vt:lpstr>黑体</vt:lpstr>
      <vt:lpstr>文泉驿微米黑</vt:lpstr>
      <vt:lpstr>微软雅黑</vt:lpstr>
      <vt:lpstr>宋体</vt:lpstr>
      <vt:lpstr>Arial Unicode MS</vt:lpstr>
      <vt:lpstr>Calibri</vt:lpstr>
      <vt:lpstr>思源黑体 CN</vt:lpstr>
      <vt:lpstr>Office 主题</vt:lpstr>
      <vt:lpstr>Quick	Repair</vt:lpstr>
      <vt:lpstr>摘要</vt:lpstr>
      <vt:lpstr>产品定位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THANKS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LOREM IPSUM DOLOR SIT AMET</dc:title>
  <dc:creator>quan</dc:creator>
  <cp:lastModifiedBy>archie</cp:lastModifiedBy>
  <cp:revision>374</cp:revision>
  <dcterms:created xsi:type="dcterms:W3CDTF">2019-01-10T16:36:07Z</dcterms:created>
  <dcterms:modified xsi:type="dcterms:W3CDTF">2019-01-10T16:36:07Z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2052-10.1.0.6757</vt:lpwstr>
  </property>
  <property fmtid="{D5CDD505-2E9C-101B-9397-08002B2CF9AE}" pid="3" name="name">
    <vt:lpwstr>彩色多面体背景创意设计模板.pptx</vt:lpwstr>
  </property>
  <property fmtid="{D5CDD505-2E9C-101B-9397-08002B2CF9AE}" pid="4" name="fileid">
    <vt:lpwstr>861694</vt:lpwstr>
  </property>
  <property fmtid="{D5CDD505-2E9C-101B-9397-08002B2CF9AE}" pid="5" name="search_tags">
    <vt:lpwstr>PPT模板</vt:lpwstr>
  </property>
</Properties>
</file>