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  <p:sldId id="259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8"/>
  </p:normalViewPr>
  <p:slideViewPr>
    <p:cSldViewPr snapToGrid="0" snapToObjects="1">
      <p:cViewPr varScale="1">
        <p:scale>
          <a:sx n="107" d="100"/>
          <a:sy n="107" d="100"/>
        </p:scale>
        <p:origin x="736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4504EE-E6B3-0E40-B549-81AC9CC446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D78A855-6CF4-A04E-AE26-98E2CE08D9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46EC00-848B-914D-9779-664C01BB1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78B6-2E2C-E047-BEBD-D2EBFDD1987F}" type="datetimeFigureOut">
              <a:rPr kumimoji="1" lang="zh-CN" altLang="en-US" smtClean="0"/>
              <a:t>2020/3/3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51F63A-80D3-4245-8A2B-643EC0602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25BC27-F672-3A4F-9BA0-6C0576A3D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0608B-5AB2-F940-A667-1EC826ED70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07404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41B4AD-5A54-F840-A849-AB0D99F9D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1E17101-0F30-AA41-B1DE-54A80D2EE5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A28E9E-F9BD-FD40-9581-F89D5A9E7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78B6-2E2C-E047-BEBD-D2EBFDD1987F}" type="datetimeFigureOut">
              <a:rPr kumimoji="1" lang="zh-CN" altLang="en-US" smtClean="0"/>
              <a:t>2020/3/3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162D28-E3DA-854F-A8F9-675B167E5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FB02A7-9387-FF42-BE3C-DBFC477AE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0608B-5AB2-F940-A667-1EC826ED70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45858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417DC03-A12F-1F47-81DA-7F2BAC4465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4D27A5D-B188-4744-B696-683B45F8EA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1181A3-4482-9A4E-9A09-353BD7EB1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78B6-2E2C-E047-BEBD-D2EBFDD1987F}" type="datetimeFigureOut">
              <a:rPr kumimoji="1" lang="zh-CN" altLang="en-US" smtClean="0"/>
              <a:t>2020/3/3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D1B29C-D6EC-C241-8E6B-E7652523A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FB13C5-9774-0145-B1D2-F5548FD50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0608B-5AB2-F940-A667-1EC826ED70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65942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B5B737-ADDB-1446-A6E2-EB9276A10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774240-9ED0-D847-A0B9-C70E8E1A8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6E60A2-24E7-724C-B2B9-117C9FCEF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78B6-2E2C-E047-BEBD-D2EBFDD1987F}" type="datetimeFigureOut">
              <a:rPr kumimoji="1" lang="zh-CN" altLang="en-US" smtClean="0"/>
              <a:t>2020/3/3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A812E5-D007-6D4C-9BF7-896FD7622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7E94A0-A00C-F44B-BD04-0E1BEAF48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0608B-5AB2-F940-A667-1EC826ED70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62636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8BB4B7-0390-C448-87C2-85B926227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DAC38C8-34B7-E046-8B35-4F3C3D5FF3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DA353E-4F64-BC4C-A8E7-DE478566D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78B6-2E2C-E047-BEBD-D2EBFDD1987F}" type="datetimeFigureOut">
              <a:rPr kumimoji="1" lang="zh-CN" altLang="en-US" smtClean="0"/>
              <a:t>2020/3/3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783133-C462-854B-B4F3-9DBBC1DA0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18F91E-D4D4-1F4F-A2B7-41797D627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0608B-5AB2-F940-A667-1EC826ED70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56626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61B775-6858-104A-99D1-F476A6476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4CC203-A1AF-9F49-A5E9-65A23DCBF3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EE88CC3-56D7-C84D-8B6D-394B82378D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53E0A1B-2CCE-3C4C-B3F7-48D2E4133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78B6-2E2C-E047-BEBD-D2EBFDD1987F}" type="datetimeFigureOut">
              <a:rPr kumimoji="1" lang="zh-CN" altLang="en-US" smtClean="0"/>
              <a:t>2020/3/3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64699E9-9995-AC40-8BC8-0D37F275B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D330740-C287-1E4E-BD34-8295EEEF4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0608B-5AB2-F940-A667-1EC826ED70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16310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4C959E-A97B-A141-8948-B31914667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470191F-6C51-DE4C-9601-FC88D91AA1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BB0033B-E5FF-A041-A546-85F9C0962D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88DB9BF-CC7A-CB4B-AF6A-E136072E7F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93B9F9F-9DF6-284A-B6DE-947DA54053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9B02A2D-1D0D-6848-A189-8304EC363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78B6-2E2C-E047-BEBD-D2EBFDD1987F}" type="datetimeFigureOut">
              <a:rPr kumimoji="1" lang="zh-CN" altLang="en-US" smtClean="0"/>
              <a:t>2020/3/3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538245E-EEFE-9F40-92E1-6E71AF3A4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F440C50-D00A-114E-8132-5FFC68E71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0608B-5AB2-F940-A667-1EC826ED70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88083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8D09D3-838B-2C4E-B207-0DC6D58D6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53A3A26-FBCF-FD4D-AA97-049614166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78B6-2E2C-E047-BEBD-D2EBFDD1987F}" type="datetimeFigureOut">
              <a:rPr kumimoji="1" lang="zh-CN" altLang="en-US" smtClean="0"/>
              <a:t>2020/3/3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92E9B4D-F576-FE46-AF36-79DB6CF5E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62CB5E4-9F84-CA45-8ABC-E129A7356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0608B-5AB2-F940-A667-1EC826ED70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02202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CFD0352-2AE9-C24C-85C6-F3CDDF381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78B6-2E2C-E047-BEBD-D2EBFDD1987F}" type="datetimeFigureOut">
              <a:rPr kumimoji="1" lang="zh-CN" altLang="en-US" smtClean="0"/>
              <a:t>2020/3/3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7F7E97A-8DBF-5842-B4C3-BD5027430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7FE3318-0034-0842-889C-11D1DA7FC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0608B-5AB2-F940-A667-1EC826ED70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61941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7BC021-0478-ED4D-AA36-3DB6311B9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7A7D23-2BB0-3545-8182-083792D5FF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98B8B83-6652-5E4C-AE7F-73460A6491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3D9EF49-9E3A-4C40-9B16-4AE3297AB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78B6-2E2C-E047-BEBD-D2EBFDD1987F}" type="datetimeFigureOut">
              <a:rPr kumimoji="1" lang="zh-CN" altLang="en-US" smtClean="0"/>
              <a:t>2020/3/3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95B8469-C520-254C-AA95-B07AF6F24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09E2427-F926-8E4D-A0AB-D4FD933D1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0608B-5AB2-F940-A667-1EC826ED70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02865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84927F-1EF1-2F46-88FD-DDF65B93E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469E107-9C0D-5C4E-BF91-AB5CDD8965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5CAF338-C855-4A4C-B000-8A3EA8B52D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EA23603-1D4B-1E4F-886C-351B18E9D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78B6-2E2C-E047-BEBD-D2EBFDD1987F}" type="datetimeFigureOut">
              <a:rPr kumimoji="1" lang="zh-CN" altLang="en-US" smtClean="0"/>
              <a:t>2020/3/3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DC76C7C-EB02-F140-97F3-E939615ED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379E53C-6E3B-5A4A-A2A9-346AE2F4B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0608B-5AB2-F940-A667-1EC826ED70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06567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72FB793-88D3-3841-9AEF-DD64772B7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7DF792B-6C19-E94C-B799-4D06F48EA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3994AE-74FC-7245-B7D0-4692075B99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E78B6-2E2C-E047-BEBD-D2EBFDD1987F}" type="datetimeFigureOut">
              <a:rPr kumimoji="1" lang="zh-CN" altLang="en-US" smtClean="0"/>
              <a:t>2020/3/3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2293B6-7F2F-F944-B098-3623EC58C6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728146-FA90-EB49-8502-DB9DE52B85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70608B-5AB2-F940-A667-1EC826ED70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00822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734C57-8C3B-9A4C-AFAD-7F1E998354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函数式编程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3E87CF7-C3D6-6340-A44B-C7D354CCA0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/>
              <a:t>Functional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Programming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98120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734C57-8C3B-9A4C-AFAD-7F1E998354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7122" y="1896331"/>
            <a:ext cx="9144000" cy="2387600"/>
          </a:xfrm>
        </p:spPr>
        <p:txBody>
          <a:bodyPr>
            <a:normAutofit/>
          </a:bodyPr>
          <a:lstStyle/>
          <a:p>
            <a:r>
              <a:rPr kumimoji="1" lang="zh-CN" altLang="en-US" sz="6600" dirty="0">
                <a:solidFill>
                  <a:srgbClr val="FF0000"/>
                </a:solidFill>
              </a:rPr>
              <a:t>增加或修改</a:t>
            </a:r>
            <a:r>
              <a:rPr kumimoji="1" lang="zh-CN" altLang="en-US" sz="6600" dirty="0"/>
              <a:t>数组中每个元素的属性</a:t>
            </a:r>
          </a:p>
        </p:txBody>
      </p:sp>
    </p:spTree>
    <p:extLst>
      <p:ext uri="{BB962C8B-B14F-4D97-AF65-F5344CB8AC3E}">
        <p14:creationId xmlns:p14="http://schemas.microsoft.com/office/powerpoint/2010/main" val="1935904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734C57-8C3B-9A4C-AFAD-7F1E998354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89452"/>
            <a:ext cx="9144000" cy="2387600"/>
          </a:xfrm>
        </p:spPr>
        <p:txBody>
          <a:bodyPr>
            <a:normAutofit/>
          </a:bodyPr>
          <a:lstStyle/>
          <a:p>
            <a:r>
              <a:rPr kumimoji="1" lang="zh-CN" altLang="en-US" sz="6600" dirty="0">
                <a:solidFill>
                  <a:srgbClr val="FF0000"/>
                </a:solidFill>
              </a:rPr>
              <a:t>过滤</a:t>
            </a:r>
            <a:r>
              <a:rPr kumimoji="1" lang="zh-CN" altLang="en-US" sz="6600" dirty="0"/>
              <a:t>数组元素中不含某些字段的元素</a:t>
            </a:r>
          </a:p>
        </p:txBody>
      </p:sp>
    </p:spTree>
    <p:extLst>
      <p:ext uri="{BB962C8B-B14F-4D97-AF65-F5344CB8AC3E}">
        <p14:creationId xmlns:p14="http://schemas.microsoft.com/office/powerpoint/2010/main" val="29432185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734C57-8C3B-9A4C-AFAD-7F1E998354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48831"/>
            <a:ext cx="9144000" cy="2387600"/>
          </a:xfrm>
        </p:spPr>
        <p:txBody>
          <a:bodyPr>
            <a:normAutofit/>
          </a:bodyPr>
          <a:lstStyle/>
          <a:p>
            <a:r>
              <a:rPr kumimoji="1" lang="zh-CN" altLang="en-US" sz="6600" dirty="0"/>
              <a:t>对数组中元素做“</a:t>
            </a:r>
            <a:r>
              <a:rPr kumimoji="1" lang="zh-CN" altLang="en-US" sz="6600" dirty="0">
                <a:solidFill>
                  <a:srgbClr val="FF0000"/>
                </a:solidFill>
              </a:rPr>
              <a:t>连接</a:t>
            </a:r>
            <a:r>
              <a:rPr kumimoji="1" lang="zh-CN" altLang="en-US" sz="6600" dirty="0"/>
              <a:t>”操作</a:t>
            </a:r>
          </a:p>
        </p:txBody>
      </p:sp>
    </p:spTree>
    <p:extLst>
      <p:ext uri="{BB962C8B-B14F-4D97-AF65-F5344CB8AC3E}">
        <p14:creationId xmlns:p14="http://schemas.microsoft.com/office/powerpoint/2010/main" val="34599940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734C57-8C3B-9A4C-AFAD-7F1E998354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5379" y="1151907"/>
            <a:ext cx="11121242" cy="3978234"/>
          </a:xfrm>
        </p:spPr>
        <p:txBody>
          <a:bodyPr>
            <a:normAutofit/>
          </a:bodyPr>
          <a:lstStyle/>
          <a:p>
            <a:pPr algn="l"/>
            <a:r>
              <a:rPr kumimoji="1" lang="zh-CN" altLang="en-US" sz="4800" dirty="0"/>
              <a:t>性能开销大，无法走到最底层</a:t>
            </a:r>
            <a:br>
              <a:rPr kumimoji="1" lang="en-US" altLang="zh-CN" sz="4800" dirty="0"/>
            </a:br>
            <a:br>
              <a:rPr kumimoji="1" lang="en-US" altLang="zh-CN" sz="4800" dirty="0"/>
            </a:br>
            <a:br>
              <a:rPr kumimoji="1" lang="en-US" altLang="zh-CN" sz="4800" dirty="0"/>
            </a:br>
            <a:r>
              <a:rPr kumimoji="1" lang="zh-CN" altLang="en-US" sz="4800" dirty="0"/>
              <a:t>更加抽象，增加心智模型转换成本</a:t>
            </a:r>
            <a:br>
              <a:rPr kumimoji="1" lang="en-US" altLang="zh-CN" sz="4800" dirty="0"/>
            </a:br>
            <a:endParaRPr kumimoji="1"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269035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F3C99196-C961-C14A-A677-9FA9F86B6EB6}"/>
              </a:ext>
            </a:extLst>
          </p:cNvPr>
          <p:cNvSpPr txBox="1"/>
          <p:nvPr/>
        </p:nvSpPr>
        <p:spPr>
          <a:xfrm>
            <a:off x="1127051" y="920621"/>
            <a:ext cx="10462437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kumimoji="1" lang="zh-CN" altLang="en-US" sz="4000" dirty="0"/>
              <a:t>使用</a:t>
            </a:r>
            <a:r>
              <a:rPr kumimoji="1" lang="en-US" altLang="zh-CN" sz="4000" dirty="0"/>
              <a:t>FP</a:t>
            </a:r>
            <a:r>
              <a:rPr kumimoji="1" lang="zh-CN" altLang="en-US" sz="4000" dirty="0"/>
              <a:t>的理由</a:t>
            </a:r>
            <a:endParaRPr kumimoji="1" lang="en-US" altLang="zh-CN" sz="40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kumimoji="1" lang="en-US" altLang="zh-CN" sz="40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kumimoji="1" lang="en-US" altLang="zh-CN" sz="40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kumimoji="1" lang="zh-CN" altLang="en-US" sz="4000" dirty="0"/>
              <a:t>心智模型转换</a:t>
            </a:r>
            <a:r>
              <a:rPr kumimoji="1" lang="en-US" altLang="zh-CN" sz="4000" dirty="0"/>
              <a:t>——</a:t>
            </a:r>
            <a:r>
              <a:rPr kumimoji="1" lang="zh-CN" altLang="en-US" sz="4000" dirty="0"/>
              <a:t>在项目中使用函数式编程（</a:t>
            </a:r>
            <a:r>
              <a:rPr kumimoji="1" lang="en-US" altLang="zh-CN" sz="4000" dirty="0"/>
              <a:t>3</a:t>
            </a:r>
            <a:r>
              <a:rPr kumimoji="1" lang="zh-CN" altLang="en-US" sz="4000" dirty="0"/>
              <a:t>个实例）</a:t>
            </a:r>
            <a:endParaRPr kumimoji="1" lang="en-US" altLang="zh-CN" sz="40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kumimoji="1" lang="en-US" altLang="zh-CN" sz="40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kumimoji="1" lang="en-US" altLang="zh-CN" sz="40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kumimoji="1" lang="zh-CN" altLang="en-US" sz="4000" dirty="0"/>
              <a:t>函数式编程的弊端</a:t>
            </a:r>
            <a:endParaRPr kumimoji="1" lang="en-US" altLang="zh-CN" sz="4000" dirty="0"/>
          </a:p>
        </p:txBody>
      </p:sp>
    </p:spTree>
    <p:extLst>
      <p:ext uri="{BB962C8B-B14F-4D97-AF65-F5344CB8AC3E}">
        <p14:creationId xmlns:p14="http://schemas.microsoft.com/office/powerpoint/2010/main" val="4169194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734C57-8C3B-9A4C-AFAD-7F1E998354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09442"/>
            <a:ext cx="9144000" cy="2387600"/>
          </a:xfrm>
        </p:spPr>
        <p:txBody>
          <a:bodyPr/>
          <a:lstStyle/>
          <a:p>
            <a:r>
              <a:rPr kumimoji="1" lang="zh-CN" altLang="en-US" dirty="0"/>
              <a:t>理由一：</a:t>
            </a:r>
            <a:r>
              <a:rPr kumimoji="1" lang="zh-CN" altLang="en-US" dirty="0">
                <a:solidFill>
                  <a:srgbClr val="FF0000"/>
                </a:solidFill>
              </a:rPr>
              <a:t>因为好</a:t>
            </a:r>
            <a:r>
              <a:rPr kumimoji="1" lang="zh-CN" altLang="en-US" sz="2400" dirty="0">
                <a:solidFill>
                  <a:srgbClr val="FF0000"/>
                </a:solidFill>
              </a:rPr>
              <a:t>（理解）</a:t>
            </a:r>
          </a:p>
        </p:txBody>
      </p:sp>
    </p:spTree>
    <p:extLst>
      <p:ext uri="{BB962C8B-B14F-4D97-AF65-F5344CB8AC3E}">
        <p14:creationId xmlns:p14="http://schemas.microsoft.com/office/powerpoint/2010/main" val="1848581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BA47FE-B9F0-E446-88C9-398F777D3D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062" y="626216"/>
            <a:ext cx="10870869" cy="532332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sz="4000" b="1" dirty="0"/>
              <a:t>命令式编程</a:t>
            </a:r>
            <a:r>
              <a:rPr lang="zh-CN" altLang="en-US" sz="4000" dirty="0"/>
              <a:t>  </a:t>
            </a:r>
            <a:r>
              <a:rPr lang="en-US" altLang="zh-CN" sz="4000" dirty="0"/>
              <a:t>Imperative</a:t>
            </a:r>
            <a:r>
              <a:rPr lang="en" altLang="zh-CN" sz="4000" dirty="0"/>
              <a:t> </a:t>
            </a:r>
            <a:r>
              <a:rPr lang="en-US" altLang="zh-CN" sz="4000" dirty="0"/>
              <a:t>P</a:t>
            </a:r>
            <a:r>
              <a:rPr lang="en" altLang="zh-CN" sz="4000" dirty="0" err="1"/>
              <a:t>rogramming</a:t>
            </a:r>
            <a:endParaRPr lang="en" altLang="zh-CN" sz="4000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写步骤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how</a:t>
            </a:r>
          </a:p>
          <a:p>
            <a:r>
              <a:rPr lang="zh-CN" altLang="en-US" dirty="0"/>
              <a:t>符合计算机思维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  <a:p>
            <a:pPr marL="0" indent="0">
              <a:buNone/>
            </a:pPr>
            <a:r>
              <a:rPr lang="zh-CN" altLang="en-US" sz="4000" b="1" dirty="0"/>
              <a:t>声明式编程 </a:t>
            </a:r>
            <a:r>
              <a:rPr lang="en" altLang="zh-CN" sz="4000" dirty="0"/>
              <a:t>Declarative </a:t>
            </a:r>
            <a:r>
              <a:rPr lang="en-US" altLang="zh-CN" sz="4000" dirty="0"/>
              <a:t>P</a:t>
            </a:r>
            <a:r>
              <a:rPr lang="en" altLang="zh-CN" sz="4000" dirty="0" err="1"/>
              <a:t>rogramming</a:t>
            </a:r>
            <a:endParaRPr lang="en" altLang="zh-CN" sz="4000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下定义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what</a:t>
            </a:r>
          </a:p>
          <a:p>
            <a:r>
              <a:rPr kumimoji="1" lang="zh-CN" altLang="en-US" dirty="0"/>
              <a:t>符合人类思维</a:t>
            </a:r>
          </a:p>
        </p:txBody>
      </p:sp>
    </p:spTree>
    <p:extLst>
      <p:ext uri="{BB962C8B-B14F-4D97-AF65-F5344CB8AC3E}">
        <p14:creationId xmlns:p14="http://schemas.microsoft.com/office/powerpoint/2010/main" val="1690499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3B38367F-6373-A048-B499-7C4DF3CF42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4637" y="1084222"/>
            <a:ext cx="8422725" cy="5212351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64F86EEE-CA82-AB46-8B79-4FD9A30EBC20}"/>
              </a:ext>
            </a:extLst>
          </p:cNvPr>
          <p:cNvSpPr/>
          <p:nvPr/>
        </p:nvSpPr>
        <p:spPr>
          <a:xfrm>
            <a:off x="4429681" y="239877"/>
            <a:ext cx="381065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3600" dirty="0"/>
              <a:t>jQuery——</a:t>
            </a:r>
            <a:r>
              <a:rPr kumimoji="1" lang="zh-CN" altLang="en-US" sz="3600" dirty="0"/>
              <a:t>命令式</a:t>
            </a:r>
            <a:endParaRPr kumimoji="1" lang="en-US" altLang="zh-CN" sz="3600" dirty="0"/>
          </a:p>
        </p:txBody>
      </p:sp>
    </p:spTree>
    <p:extLst>
      <p:ext uri="{BB962C8B-B14F-4D97-AF65-F5344CB8AC3E}">
        <p14:creationId xmlns:p14="http://schemas.microsoft.com/office/powerpoint/2010/main" val="3051821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635EC56C-B374-DE44-89C4-8517DDDE30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2333" y="1167241"/>
            <a:ext cx="8208570" cy="5457428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D14D9EC3-AC6E-B74E-82D5-2191491DF591}"/>
              </a:ext>
            </a:extLst>
          </p:cNvPr>
          <p:cNvSpPr txBox="1"/>
          <p:nvPr/>
        </p:nvSpPr>
        <p:spPr>
          <a:xfrm>
            <a:off x="3687586" y="316458"/>
            <a:ext cx="35830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dirty="0"/>
              <a:t>React——</a:t>
            </a:r>
            <a:r>
              <a:rPr kumimoji="1" lang="zh-CN" altLang="en-US" sz="3600" dirty="0"/>
              <a:t>声明式</a:t>
            </a:r>
            <a:endParaRPr kumimoji="1" lang="en-US" altLang="zh-CN" sz="3600" dirty="0"/>
          </a:p>
        </p:txBody>
      </p:sp>
    </p:spTree>
    <p:extLst>
      <p:ext uri="{BB962C8B-B14F-4D97-AF65-F5344CB8AC3E}">
        <p14:creationId xmlns:p14="http://schemas.microsoft.com/office/powerpoint/2010/main" val="1869539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734C57-8C3B-9A4C-AFAD-7F1E998354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09442"/>
            <a:ext cx="9144000" cy="2387600"/>
          </a:xfrm>
        </p:spPr>
        <p:txBody>
          <a:bodyPr/>
          <a:lstStyle/>
          <a:p>
            <a:r>
              <a:rPr kumimoji="1" lang="zh-CN" altLang="en-US" dirty="0"/>
              <a:t>理由二：</a:t>
            </a:r>
            <a:r>
              <a:rPr kumimoji="1" lang="zh-CN" altLang="en-US" dirty="0">
                <a:solidFill>
                  <a:srgbClr val="FF0000"/>
                </a:solidFill>
              </a:rPr>
              <a:t>因为合适</a:t>
            </a:r>
            <a:r>
              <a:rPr kumimoji="1" lang="zh-CN" altLang="en-US" sz="2400" dirty="0">
                <a:solidFill>
                  <a:srgbClr val="FF0000"/>
                </a:solidFill>
              </a:rPr>
              <a:t>（函数是第一公民）</a:t>
            </a:r>
          </a:p>
        </p:txBody>
      </p:sp>
    </p:spTree>
    <p:extLst>
      <p:ext uri="{BB962C8B-B14F-4D97-AF65-F5344CB8AC3E}">
        <p14:creationId xmlns:p14="http://schemas.microsoft.com/office/powerpoint/2010/main" val="736417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734C57-8C3B-9A4C-AFAD-7F1E998354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09442"/>
            <a:ext cx="9144000" cy="2387600"/>
          </a:xfrm>
        </p:spPr>
        <p:txBody>
          <a:bodyPr/>
          <a:lstStyle/>
          <a:p>
            <a:r>
              <a:rPr kumimoji="1" lang="zh-CN" altLang="en-US" dirty="0"/>
              <a:t>见证奇迹的时刻</a:t>
            </a:r>
            <a:endParaRPr kumimoji="1" lang="zh-CN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90485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734C57-8C3B-9A4C-AFAD-7F1E998354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09442"/>
            <a:ext cx="9144000" cy="2387600"/>
          </a:xfrm>
        </p:spPr>
        <p:txBody>
          <a:bodyPr/>
          <a:lstStyle/>
          <a:p>
            <a:r>
              <a:rPr kumimoji="1" lang="zh-CN" altLang="en-US" dirty="0"/>
              <a:t>谢谢</a:t>
            </a:r>
            <a:endParaRPr kumimoji="1" lang="zh-CN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4690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129</Words>
  <Application>Microsoft Macintosh PowerPoint</Application>
  <PresentationFormat>宽屏</PresentationFormat>
  <Paragraphs>29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7" baseType="lpstr">
      <vt:lpstr>等线</vt:lpstr>
      <vt:lpstr>等线 Light</vt:lpstr>
      <vt:lpstr>Arial</vt:lpstr>
      <vt:lpstr>Office 主题​​</vt:lpstr>
      <vt:lpstr>函数式编程</vt:lpstr>
      <vt:lpstr>PowerPoint 演示文稿</vt:lpstr>
      <vt:lpstr>理由一：因为好（理解）</vt:lpstr>
      <vt:lpstr>PowerPoint 演示文稿</vt:lpstr>
      <vt:lpstr>PowerPoint 演示文稿</vt:lpstr>
      <vt:lpstr>PowerPoint 演示文稿</vt:lpstr>
      <vt:lpstr>理由二：因为合适（函数是第一公民）</vt:lpstr>
      <vt:lpstr>见证奇迹的时刻</vt:lpstr>
      <vt:lpstr>谢谢</vt:lpstr>
      <vt:lpstr>增加或修改数组中每个元素的属性</vt:lpstr>
      <vt:lpstr>过滤数组元素中不含某些字段的元素</vt:lpstr>
      <vt:lpstr>对数组中元素做“连接”操作</vt:lpstr>
      <vt:lpstr>性能开销大，无法走到最底层   更加抽象，增加心智模型转换成本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函数式编程</dc:title>
  <dc:creator>O365 User</dc:creator>
  <cp:lastModifiedBy>O365 User</cp:lastModifiedBy>
  <cp:revision>10</cp:revision>
  <dcterms:created xsi:type="dcterms:W3CDTF">2020-03-03T13:44:05Z</dcterms:created>
  <dcterms:modified xsi:type="dcterms:W3CDTF">2020-03-03T15:26:51Z</dcterms:modified>
</cp:coreProperties>
</file>