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9EB8F-2681-6D83-AF73-DB10C8ABE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7463C-3256-1D19-A7B5-5EDF8896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1EDF-53B9-06EA-312C-FFEF3EF8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30C34-3150-E923-61C9-ABC47D27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9101-4547-699E-96B8-49E3EDFD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4219-7EB3-77EE-04DD-99B1F992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7B34A-BCC8-8818-3F23-764FCD14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2E8A0-AEB8-6C56-5880-FC6D6C05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BF913-B93A-6625-2D77-A4A11CA5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DA0EC-30D6-FE44-F2CB-90D5245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78D94-D86A-13B3-DDC9-5ACDA582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F04E5-9EF1-DE4F-A783-6F7B9C02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EF1E-23D2-5B6A-F48D-ACC7302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C6D22-6D3E-9D85-2030-4C273C4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E05F-897B-3E6B-7BAB-E4CA1BC8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3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BC93-E82C-FAD7-16D4-2996A83F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3E8FF-1F9D-0797-4AC5-7689E97D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E6041-9BA3-55BD-F45F-44B19FD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44768-0D3C-5DB9-ED3D-E120D75B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81062-122B-07BD-BB8F-52CD0397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4747-F071-CB75-6E16-AD7D2995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D7450-9EA9-D2F0-E156-2896A191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841CF-AA3B-744F-4817-CD1815B0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1F776-93EA-5E0E-7B68-8BBB126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CDD9D-CD2E-F610-E8AA-DD2707E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D9B6-40C6-9A5C-ADA8-FA68BE4A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53D31-ED98-0A8B-FFB1-56EDB5373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185AB6-58E6-5466-BCBD-00419A83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79942-D09D-F5AF-AAE8-AC11BF33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F3E54-1F27-D7F8-3727-764A07C3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5512D-0442-831D-EB29-037E2A2B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503A-6101-6792-05EF-B897F25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5CB0E-1180-D9DF-D2A3-89166A03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68B3F-B3EC-4CFE-81C2-1F261FBE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683E98-5974-48F7-4D77-440C0FA82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E0A11-481F-8CAC-29A9-441731B7E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0416F-9ECE-D7F5-4011-33FEC27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FB6466-CE01-3C3C-CDF7-5C9C79BA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389A9-D6EC-B975-69A4-FE17D7A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3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25169-069A-90BF-500C-AFB8EBC6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4BD74-2B26-098E-E4AD-1140B06C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9E3889-6474-A0DC-2970-10FFA641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8D51C-4567-9A5C-202D-A046108D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0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6C3AE-5009-4DD1-6F51-CF14033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094A2-DD13-75DF-30A1-93474C8F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2688B-F681-1890-8B7E-768993D7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4FE0-36BC-4F72-5027-D03DEBE4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DB266-7641-58F7-689C-DD231191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6F77A-61E9-EAED-F50A-BD9DEF31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FD26C-DEAF-B83E-DDD9-4D6D13F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A78A5-51F5-B076-FDE0-3EAA7A1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6406C-3A64-77A0-95F9-AFCCAB37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7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B6948-8BD2-1A2E-8A89-DE0C9C65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08DE3-1ED2-5082-6ACA-580AEAA79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22F6E-DA3F-CF89-8043-18FE2399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B8B32-9D36-BB23-7A44-21A917D7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89A40-D643-C915-0A92-C7FF65A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DFE26-DE4A-EB4B-06F4-A8EF5F9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F3D2D7-1790-77A3-336A-CD2BDB49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47521-67DA-238C-E00E-865BBD4E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779CD-E946-A53A-B2C3-9CC78D2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8188-9017-4BC9-80AB-275237D5F33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7E8FA-F8BE-CE5D-92BE-A14C96DC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9ED5F-622E-5A84-EA5E-9E44415FC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A467-F5A1-4FEB-BD2F-535D8504B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6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FCC98-0B09-7EBF-5570-A22C07C6E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493" y="932710"/>
            <a:ext cx="9144000" cy="2387600"/>
          </a:xfrm>
        </p:spPr>
        <p:txBody>
          <a:bodyPr/>
          <a:lstStyle/>
          <a:p>
            <a:r>
              <a:rPr lang="en-US" altLang="zh-CN" b="1" dirty="0"/>
              <a:t>C</a:t>
            </a:r>
            <a:r>
              <a:rPr lang="zh-CN" altLang="en-US" b="1" dirty="0"/>
              <a:t>语言大作业</a:t>
            </a:r>
            <a:r>
              <a:rPr lang="en-US" altLang="zh-CN" b="1" dirty="0"/>
              <a:t>-</a:t>
            </a:r>
            <a:r>
              <a:rPr lang="zh-CN" altLang="en-US" b="1" dirty="0"/>
              <a:t>‘</a:t>
            </a:r>
            <a:r>
              <a:rPr lang="en-US" altLang="zh-CN" b="1" dirty="0" err="1"/>
              <a:t>game_plane</a:t>
            </a:r>
            <a:r>
              <a:rPr lang="zh-CN" altLang="en-US" b="1" dirty="0"/>
              <a:t>简介’</a:t>
            </a:r>
          </a:p>
        </p:txBody>
      </p:sp>
    </p:spTree>
    <p:extLst>
      <p:ext uri="{BB962C8B-B14F-4D97-AF65-F5344CB8AC3E}">
        <p14:creationId xmlns:p14="http://schemas.microsoft.com/office/powerpoint/2010/main" val="14331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5691-846B-29E6-7B2E-EAA8616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作品简介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802C4-2FBF-AA82-17AC-591D51C0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作品的背景设定为：你是一个默默无闻的小镇青年：笑川孙一郎，突然有一天，</a:t>
            </a:r>
            <a:r>
              <a:rPr lang="en-US" altLang="zh-CN" b="1" dirty="0" err="1"/>
              <a:t>bilibili</a:t>
            </a:r>
            <a:r>
              <a:rPr lang="zh-CN" altLang="en-US" b="1" dirty="0"/>
              <a:t>的邪恶军队皮套人军团及其老板入侵了你的工作领域，让你的人气大跌，生活艰难，为了复仇，你决定拿起四川老乡丁真纯一郎的秘密武器</a:t>
            </a:r>
            <a:r>
              <a:rPr lang="en-US" altLang="zh-CN" b="1" dirty="0"/>
              <a:t>-</a:t>
            </a:r>
            <a:r>
              <a:rPr lang="zh-CN" altLang="en-US" b="1" dirty="0"/>
              <a:t>悦刻</a:t>
            </a:r>
            <a:r>
              <a:rPr lang="en-US" altLang="zh-CN" b="1" dirty="0"/>
              <a:t>5</a:t>
            </a:r>
            <a:r>
              <a:rPr lang="zh-CN" altLang="en-US" b="1" dirty="0"/>
              <a:t>代，英勇出击，对抗邪恶的皮套人嘉然。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玩家将会操控这名热血的小镇青年，勇敢对抗来自立本国的圣嘉然军队，击毁他们的座机！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3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18C5-4230-0797-CE3B-D3541E2E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5E31D-21A4-2FF5-DD1B-A1B29929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该作品引入了</a:t>
            </a:r>
            <a:r>
              <a:rPr lang="en-US" altLang="zh-CN" b="1" dirty="0" err="1"/>
              <a:t>c++</a:t>
            </a:r>
            <a:r>
              <a:rPr lang="zh-CN" altLang="en-US" b="1" dirty="0"/>
              <a:t>的图形库</a:t>
            </a:r>
            <a:r>
              <a:rPr lang="en-US" altLang="zh-CN" b="1" dirty="0" err="1"/>
              <a:t>easyx</a:t>
            </a:r>
            <a:r>
              <a:rPr lang="zh-CN" altLang="en-US" b="1" dirty="0"/>
              <a:t>，并利用其中的函数来完成图像的引入，显示，控制台的生成来达成生成飞机，人物，子弹图片，以及读取键盘操作来控制飞机移动等目的。游戏实现的功能有：利用双缓冲绘图达成连续流畅的图片生成，利用</a:t>
            </a:r>
            <a:r>
              <a:rPr lang="en-US" altLang="zh-CN" b="1" dirty="0"/>
              <a:t>&lt;</a:t>
            </a:r>
            <a:r>
              <a:rPr lang="en-US" altLang="zh-CN" b="1" dirty="0" err="1"/>
              <a:t>mmsystem.h</a:t>
            </a:r>
            <a:r>
              <a:rPr lang="en-US" altLang="zh-CN" b="1" dirty="0"/>
              <a:t>&gt;</a:t>
            </a:r>
            <a:r>
              <a:rPr lang="zh-CN" altLang="en-US" b="1" dirty="0"/>
              <a:t>库达成播放音乐的目的，利用</a:t>
            </a:r>
            <a:r>
              <a:rPr lang="en-US" altLang="zh-CN" b="1" dirty="0" err="1"/>
              <a:t>getasynckeystate</a:t>
            </a:r>
            <a:r>
              <a:rPr lang="zh-CN" altLang="en-US" b="1" dirty="0"/>
              <a:t>函数达成流畅的移动图片的效果，并且可以读入键盘操作来发射子弹，利用</a:t>
            </a:r>
            <a:r>
              <a:rPr lang="en-US" altLang="zh-CN" b="1" dirty="0"/>
              <a:t>clock</a:t>
            </a:r>
            <a:r>
              <a:rPr lang="zh-CN" altLang="en-US" b="1" dirty="0"/>
              <a:t>函数制作定时器来达成更加合理的敌人及子弹生成；利用</a:t>
            </a:r>
            <a:r>
              <a:rPr lang="en-US" altLang="zh-CN" b="1" dirty="0"/>
              <a:t>rand</a:t>
            </a:r>
            <a:r>
              <a:rPr lang="zh-CN" altLang="en-US" b="1" dirty="0"/>
              <a:t>函数来达成随机生成的效果。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635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7C188-DE91-3315-79EB-C828C650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操作演示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2DD14-703A-AED0-B94D-CE62080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游戏规则：</a:t>
            </a:r>
          </a:p>
          <a:p>
            <a:r>
              <a:rPr lang="zh-CN" altLang="en-US" b="1" dirty="0"/>
              <a:t>使用‘</a:t>
            </a:r>
            <a:r>
              <a:rPr lang="en-US" altLang="zh-CN" b="1" dirty="0" err="1"/>
              <a:t>wasd</a:t>
            </a:r>
            <a:r>
              <a:rPr lang="en-US" altLang="zh-CN" b="1" dirty="0"/>
              <a:t>‘</a:t>
            </a:r>
            <a:r>
              <a:rPr lang="zh-CN" altLang="en-US" b="1" dirty="0"/>
              <a:t>或小键盘上下左右来控制飞机移动；</a:t>
            </a:r>
          </a:p>
          <a:p>
            <a:r>
              <a:rPr lang="zh-CN" altLang="en-US" b="1" dirty="0"/>
              <a:t>空格发射子弹；</a:t>
            </a:r>
          </a:p>
          <a:p>
            <a:r>
              <a:rPr lang="zh-CN" altLang="en-US" b="1" dirty="0"/>
              <a:t>小型敌人（嘉然）生命值为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大型敌人（叔叔）生命值为</a:t>
            </a:r>
            <a:r>
              <a:rPr lang="en-US" altLang="zh-CN" b="1" dirty="0"/>
              <a:t>3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杀死敌人后会获得与生命值成比例的分数；</a:t>
            </a:r>
          </a:p>
          <a:p>
            <a:r>
              <a:rPr lang="zh-CN" altLang="en-US" b="1" dirty="0"/>
              <a:t>若敌人超出了最下边的边界，则游戏失败；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开始游戏：点击’</a:t>
            </a:r>
            <a:r>
              <a:rPr lang="en-US" altLang="zh-CN" b="1" dirty="0"/>
              <a:t>20222362_ </a:t>
            </a:r>
            <a:r>
              <a:rPr lang="zh-CN" altLang="en-US" b="1" dirty="0"/>
              <a:t>赵沛文‘文件夹下的’</a:t>
            </a:r>
            <a:r>
              <a:rPr lang="en-US" altLang="zh-CN" b="1" dirty="0"/>
              <a:t> game_plane.exe</a:t>
            </a:r>
            <a:r>
              <a:rPr lang="zh-CN" altLang="en-US" dirty="0"/>
              <a:t>‘</a:t>
            </a:r>
            <a:r>
              <a:rPr lang="zh-CN" altLang="en-US" b="1" dirty="0"/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428038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339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C语言大作业-‘game_plane简介’</vt:lpstr>
      <vt:lpstr>作品简介</vt:lpstr>
      <vt:lpstr>功能介绍</vt:lpstr>
      <vt:lpstr>操作演示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C语言大作业-‘game_plane简介’</dc:title>
  <dc:creator>1</dc:creator>
  <cp:lastModifiedBy>dragon silent</cp:lastModifiedBy>
  <cp:revision>2</cp:revision>
  <dcterms:created xsi:type="dcterms:W3CDTF">2022-11-19T02:47:37Z</dcterms:created>
  <dcterms:modified xsi:type="dcterms:W3CDTF">2023-05-05T08:19:54Z</dcterms:modified>
</cp:coreProperties>
</file>