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57" r:id="rId8"/>
    <p:sldId id="262" r:id="rId9"/>
    <p:sldId id="263" r:id="rId10"/>
    <p:sldId id="261" r:id="rId11"/>
    <p:sldId id="264" r:id="rId12"/>
    <p:sldId id="274" r:id="rId13"/>
    <p:sldId id="265" r:id="rId14"/>
    <p:sldId id="266" r:id="rId15"/>
    <p:sldId id="270" r:id="rId16"/>
    <p:sldId id="267" r:id="rId17"/>
    <p:sldId id="268" r:id="rId18"/>
    <p:sldId id="269" r:id="rId19"/>
    <p:sldId id="271" r:id="rId20"/>
    <p:sldId id="272" r:id="rId21"/>
    <p:sldId id="275" r:id="rId22"/>
    <p:sldId id="273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ADEAB-23E6-4ADD-8935-69BA25BD820B}" v="178" dt="2023-10-03T10:45:44.915"/>
    <p1510:client id="{4DE80FAE-E193-4D77-9ADD-70A5B1CE237B}" v="5" dt="2022-09-30T05:30:57.217"/>
    <p1510:client id="{9B09BFE8-1CB7-45D7-A7A4-CB571380C179}" v="663" dt="2023-09-01T09:42:06.851"/>
    <p1510:client id="{BBD9626C-7013-4EDF-B9F7-3EE33E501332}" v="5" dt="2022-04-16T10:59:35.536"/>
    <p1510:client id="{CBF453BA-D320-4827-9A44-5C0BA2BA01C8}" v="13" dt="2022-04-10T08:19:46.356"/>
    <p1510:client id="{D3A16A5A-EBAB-4BC5-A451-AC7BA06FCBCD}" v="1" dt="2021-05-02T07:20:09.032"/>
    <p1510:client id="{E60996E7-3F3C-4B6A-85DA-214FC08B18A1}" v="8" dt="2022-04-17T07:46:03.095"/>
    <p1510:client id="{F01C7D61-61F2-4D67-AC77-5317BE375902}" v="302" dt="2022-04-16T11:11:43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4DE80FAE-E193-4D77-9ADD-70A5B1CE237B}"/>
    <pc:docChg chg="modSld">
      <pc:chgData name="Olivier Choquet" userId="S::olivier.choquet@vinci.be::53f816d3-8107-4a93-b043-614abb2d31bd" providerId="AD" clId="Web-{4DE80FAE-E193-4D77-9ADD-70A5B1CE237B}" dt="2022-09-30T05:30:57.217" v="4" actId="20577"/>
      <pc:docMkLst>
        <pc:docMk/>
      </pc:docMkLst>
      <pc:sldChg chg="modSp">
        <pc:chgData name="Olivier Choquet" userId="S::olivier.choquet@vinci.be::53f816d3-8107-4a93-b043-614abb2d31bd" providerId="AD" clId="Web-{4DE80FAE-E193-4D77-9ADD-70A5B1CE237B}" dt="2022-09-30T05:30:57.217" v="4" actId="20577"/>
        <pc:sldMkLst>
          <pc:docMk/>
          <pc:sldMk cId="2831599212" sldId="267"/>
        </pc:sldMkLst>
        <pc:spChg chg="mod">
          <ac:chgData name="Olivier Choquet" userId="S::olivier.choquet@vinci.be::53f816d3-8107-4a93-b043-614abb2d31bd" providerId="AD" clId="Web-{4DE80FAE-E193-4D77-9ADD-70A5B1CE237B}" dt="2022-09-30T05:30:57.217" v="4" actId="20577"/>
          <ac:spMkLst>
            <pc:docMk/>
            <pc:sldMk cId="2831599212" sldId="267"/>
            <ac:spMk id="3" creationId="{86DE6CF5-DC29-4133-A0FC-DDD006C90175}"/>
          </ac:spMkLst>
        </pc:spChg>
      </pc:sldChg>
    </pc:docChg>
  </pc:docChgLst>
  <pc:docChgLst>
    <pc:chgData name="Olivier Choquet" userId="S::olivier.choquet@vinci.be::53f816d3-8107-4a93-b043-614abb2d31bd" providerId="AD" clId="Web-{FE23146B-9075-47D2-B40B-308179B9885D}"/>
    <pc:docChg chg="modSld">
      <pc:chgData name="Olivier Choquet" userId="S::olivier.choquet@vinci.be::53f816d3-8107-4a93-b043-614abb2d31bd" providerId="AD" clId="Web-{FE23146B-9075-47D2-B40B-308179B9885D}" dt="2022-09-30T06:18:37.985" v="26"/>
      <pc:docMkLst>
        <pc:docMk/>
      </pc:docMkLst>
      <pc:sldChg chg="modNotes">
        <pc:chgData name="Olivier Choquet" userId="S::olivier.choquet@vinci.be::53f816d3-8107-4a93-b043-614abb2d31bd" providerId="AD" clId="Web-{FE23146B-9075-47D2-B40B-308179B9885D}" dt="2022-09-30T06:17:32.671" v="1"/>
        <pc:sldMkLst>
          <pc:docMk/>
          <pc:sldMk cId="976711554" sldId="270"/>
        </pc:sldMkLst>
      </pc:sldChg>
      <pc:sldChg chg="modNotes">
        <pc:chgData name="Olivier Choquet" userId="S::olivier.choquet@vinci.be::53f816d3-8107-4a93-b043-614abb2d31bd" providerId="AD" clId="Web-{FE23146B-9075-47D2-B40B-308179B9885D}" dt="2022-09-30T06:18:37.985" v="26"/>
        <pc:sldMkLst>
          <pc:docMk/>
          <pc:sldMk cId="508337765" sldId="271"/>
        </pc:sldMkLst>
      </pc:sldChg>
    </pc:docChg>
  </pc:docChgLst>
  <pc:docChgLst>
    <pc:chgData name="Olivier Choquet" userId="S::olivier.choquet@vinci.be::53f816d3-8107-4a93-b043-614abb2d31bd" providerId="AD" clId="Web-{10EADEAB-23E6-4ADD-8935-69BA25BD820B}"/>
    <pc:docChg chg="addSld modSld sldOrd">
      <pc:chgData name="Olivier Choquet" userId="S::olivier.choquet@vinci.be::53f816d3-8107-4a93-b043-614abb2d31bd" providerId="AD" clId="Web-{10EADEAB-23E6-4ADD-8935-69BA25BD820B}" dt="2023-10-03T10:45:44.915" v="177" actId="20577"/>
      <pc:docMkLst>
        <pc:docMk/>
      </pc:docMkLst>
      <pc:sldChg chg="modSp new ord">
        <pc:chgData name="Olivier Choquet" userId="S::olivier.choquet@vinci.be::53f816d3-8107-4a93-b043-614abb2d31bd" providerId="AD" clId="Web-{10EADEAB-23E6-4ADD-8935-69BA25BD820B}" dt="2023-10-03T10:45:44.915" v="177" actId="20577"/>
        <pc:sldMkLst>
          <pc:docMk/>
          <pc:sldMk cId="2442026251" sldId="275"/>
        </pc:sldMkLst>
        <pc:spChg chg="mod">
          <ac:chgData name="Olivier Choquet" userId="S::olivier.choquet@vinci.be::53f816d3-8107-4a93-b043-614abb2d31bd" providerId="AD" clId="Web-{10EADEAB-23E6-4ADD-8935-69BA25BD820B}" dt="2023-10-03T10:45:19.539" v="174" actId="20577"/>
          <ac:spMkLst>
            <pc:docMk/>
            <pc:sldMk cId="2442026251" sldId="275"/>
            <ac:spMk id="2" creationId="{833E0A14-4133-2483-0759-1DC77AB66ACC}"/>
          </ac:spMkLst>
        </pc:spChg>
        <pc:spChg chg="mod">
          <ac:chgData name="Olivier Choquet" userId="S::olivier.choquet@vinci.be::53f816d3-8107-4a93-b043-614abb2d31bd" providerId="AD" clId="Web-{10EADEAB-23E6-4ADD-8935-69BA25BD820B}" dt="2023-10-03T10:45:44.915" v="177" actId="20577"/>
          <ac:spMkLst>
            <pc:docMk/>
            <pc:sldMk cId="2442026251" sldId="275"/>
            <ac:spMk id="3" creationId="{9BE06D3C-2B32-7A44-187A-A61376504766}"/>
          </ac:spMkLst>
        </pc:spChg>
      </pc:sldChg>
    </pc:docChg>
  </pc:docChgLst>
  <pc:docChgLst>
    <pc:chgData name="Olivier Choquet" userId="53f816d3-8107-4a93-b043-614abb2d31bd" providerId="ADAL" clId="{6FE1471E-E936-4CFC-ABBB-888046F18236}"/>
    <pc:docChg chg="undo custSel delSld modSld">
      <pc:chgData name="Olivier Choquet" userId="53f816d3-8107-4a93-b043-614abb2d31bd" providerId="ADAL" clId="{6FE1471E-E936-4CFC-ABBB-888046F18236}" dt="2021-04-07T15:15:40.865" v="52" actId="20577"/>
      <pc:docMkLst>
        <pc:docMk/>
      </pc:docMkLst>
      <pc:sldChg chg="modSp mod modNotesTx">
        <pc:chgData name="Olivier Choquet" userId="53f816d3-8107-4a93-b043-614abb2d31bd" providerId="ADAL" clId="{6FE1471E-E936-4CFC-ABBB-888046F18236}" dt="2021-03-31T08:55:13.564" v="13" actId="20577"/>
        <pc:sldMkLst>
          <pc:docMk/>
          <pc:sldMk cId="0" sldId="256"/>
        </pc:sldMkLst>
        <pc:spChg chg="mod">
          <ac:chgData name="Olivier Choquet" userId="53f816d3-8107-4a93-b043-614abb2d31bd" providerId="ADAL" clId="{6FE1471E-E936-4CFC-ABBB-888046F18236}" dt="2021-03-31T08:55:07.858" v="10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Olivier Choquet" userId="53f816d3-8107-4a93-b043-614abb2d31bd" providerId="ADAL" clId="{6FE1471E-E936-4CFC-ABBB-888046F18236}" dt="2021-03-31T08:55:13.564" v="13" actId="20577"/>
          <ac:spMkLst>
            <pc:docMk/>
            <pc:sldMk cId="0" sldId="256"/>
            <ac:spMk id="15361" creationId="{00000000-0000-0000-0000-000000000000}"/>
          </ac:spMkLst>
        </pc:spChg>
      </pc:sldChg>
      <pc:sldChg chg="addSp delSp modSp mod">
        <pc:chgData name="Olivier Choquet" userId="53f816d3-8107-4a93-b043-614abb2d31bd" providerId="ADAL" clId="{6FE1471E-E936-4CFC-ABBB-888046F18236}" dt="2021-04-07T15:15:40.865" v="52" actId="20577"/>
        <pc:sldMkLst>
          <pc:docMk/>
          <pc:sldMk cId="2513290423" sldId="259"/>
        </pc:sldMkLst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2" creationId="{B8F28CDA-63B9-425A-B38E-E24CB57388AC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3" creationId="{E0C0BF97-05B6-4D25-B853-3891A04499B5}"/>
          </ac:spMkLst>
        </pc:spChg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4" creationId="{E2EE4635-3001-4A67-87B7-5E6D0472C0EB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5" creationId="{215370A5-1748-4AF1-9160-87B95D3B058E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6" creationId="{C41426C1-A29D-4CAF-B701-56EAFE8F95C9}"/>
          </ac:spMkLst>
        </pc:spChg>
        <pc:graphicFrameChg chg="add del modGraphic">
          <ac:chgData name="Olivier Choquet" userId="53f816d3-8107-4a93-b043-614abb2d31bd" providerId="ADAL" clId="{6FE1471E-E936-4CFC-ABBB-888046F18236}" dt="2021-04-07T15:15:40.865" v="52" actId="20577"/>
          <ac:graphicFrameMkLst>
            <pc:docMk/>
            <pc:sldMk cId="2513290423" sldId="259"/>
            <ac:graphicFrameMk id="8" creationId="{CEFA616F-AE62-4988-B059-62B16E069C29}"/>
          </ac:graphicFrameMkLst>
        </pc:graphicFrameChg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4183229220" sldId="273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490745200" sldId="274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3670399586" sldId="275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876598327" sldId="276"/>
        </pc:sldMkLst>
      </pc:sldChg>
    </pc:docChg>
  </pc:docChgLst>
  <pc:docChgLst>
    <pc:chgData name="Olivier Choquet" userId="S::olivier.choquet@vinci.be::53f816d3-8107-4a93-b043-614abb2d31bd" providerId="AD" clId="Web-{9B09BFE8-1CB7-45D7-A7A4-CB571380C179}"/>
    <pc:docChg chg="addSld modSld">
      <pc:chgData name="Olivier Choquet" userId="S::olivier.choquet@vinci.be::53f816d3-8107-4a93-b043-614abb2d31bd" providerId="AD" clId="Web-{9B09BFE8-1CB7-45D7-A7A4-CB571380C179}" dt="2023-09-01T09:42:06.851" v="663" actId="20577"/>
      <pc:docMkLst>
        <pc:docMk/>
      </pc:docMkLst>
      <pc:sldChg chg="modSp">
        <pc:chgData name="Olivier Choquet" userId="S::olivier.choquet@vinci.be::53f816d3-8107-4a93-b043-614abb2d31bd" providerId="AD" clId="Web-{9B09BFE8-1CB7-45D7-A7A4-CB571380C179}" dt="2023-09-01T09:34:43.589" v="301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9B09BFE8-1CB7-45D7-A7A4-CB571380C179}" dt="2023-09-01T09:34:43.589" v="301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9B09BFE8-1CB7-45D7-A7A4-CB571380C179}" dt="2023-09-01T09:42:06.851" v="663" actId="20577"/>
        <pc:sldMkLst>
          <pc:docMk/>
          <pc:sldMk cId="918864539" sldId="274"/>
        </pc:sldMkLst>
        <pc:spChg chg="mod">
          <ac:chgData name="Olivier Choquet" userId="S::olivier.choquet@vinci.be::53f816d3-8107-4a93-b043-614abb2d31bd" providerId="AD" clId="Web-{9B09BFE8-1CB7-45D7-A7A4-CB571380C179}" dt="2023-09-01T09:34:35.120" v="296" actId="20577"/>
          <ac:spMkLst>
            <pc:docMk/>
            <pc:sldMk cId="918864539" sldId="274"/>
            <ac:spMk id="2" creationId="{CE735BEF-A496-67B1-C649-8028E672E8E1}"/>
          </ac:spMkLst>
        </pc:spChg>
        <pc:spChg chg="mod">
          <ac:chgData name="Olivier Choquet" userId="S::olivier.choquet@vinci.be::53f816d3-8107-4a93-b043-614abb2d31bd" providerId="AD" clId="Web-{9B09BFE8-1CB7-45D7-A7A4-CB571380C179}" dt="2023-09-01T09:42:06.851" v="663" actId="20577"/>
          <ac:spMkLst>
            <pc:docMk/>
            <pc:sldMk cId="918864539" sldId="274"/>
            <ac:spMk id="3" creationId="{9FE8B82C-E388-1815-1728-B1C8FE3E6EB7}"/>
          </ac:spMkLst>
        </pc:spChg>
      </pc:sldChg>
    </pc:docChg>
  </pc:docChgLst>
  <pc:docChgLst>
    <pc:chgData name="Olivier Choquet" userId="S::olivier.choquet@vinci.be::53f816d3-8107-4a93-b043-614abb2d31bd" providerId="AD" clId="Web-{E60996E7-3F3C-4B6A-85DA-214FC08B18A1}"/>
    <pc:docChg chg="modSld">
      <pc:chgData name="Olivier Choquet" userId="S::olivier.choquet@vinci.be::53f816d3-8107-4a93-b043-614abb2d31bd" providerId="AD" clId="Web-{E60996E7-3F3C-4B6A-85DA-214FC08B18A1}" dt="2022-04-17T07:46:03.095" v="7" actId="20577"/>
      <pc:docMkLst>
        <pc:docMk/>
      </pc:docMkLst>
      <pc:sldChg chg="modSp">
        <pc:chgData name="Olivier Choquet" userId="S::olivier.choquet@vinci.be::53f816d3-8107-4a93-b043-614abb2d31bd" providerId="AD" clId="Web-{E60996E7-3F3C-4B6A-85DA-214FC08B18A1}" dt="2022-04-17T07:46:03.095" v="7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E60996E7-3F3C-4B6A-85DA-214FC08B18A1}" dt="2022-04-17T07:46:03.095" v="7" actId="20577"/>
          <ac:spMkLst>
            <pc:docMk/>
            <pc:sldMk cId="346471440" sldId="264"/>
            <ac:spMk id="3" creationId="{C6A80422-3A0F-4471-AE1C-0AA28EEF1329}"/>
          </ac:spMkLst>
        </pc:spChg>
      </pc:sldChg>
    </pc:docChg>
  </pc:docChgLst>
  <pc:docChgLst>
    <pc:chgData name="Olivier Choquet" userId="53f816d3-8107-4a93-b043-614abb2d31bd" providerId="ADAL" clId="{D3A16A5A-EBAB-4BC5-A451-AC7BA06FCBCD}"/>
    <pc:docChg chg="custSel modSld modMainMaster">
      <pc:chgData name="Olivier Choquet" userId="53f816d3-8107-4a93-b043-614abb2d31bd" providerId="ADAL" clId="{D3A16A5A-EBAB-4BC5-A451-AC7BA06FCBCD}" dt="2021-05-02T07:20:09.181" v="5" actId="27636"/>
      <pc:docMkLst>
        <pc:docMk/>
      </pc:docMkLst>
      <pc:sldChg chg="modSp mod">
        <pc:chgData name="Olivier Choquet" userId="53f816d3-8107-4a93-b043-614abb2d31bd" providerId="ADAL" clId="{D3A16A5A-EBAB-4BC5-A451-AC7BA06FCBCD}" dt="2021-05-02T07:20:09.106" v="3" actId="27636"/>
        <pc:sldMkLst>
          <pc:docMk/>
          <pc:sldMk cId="0" sldId="256"/>
        </pc:sldMkLst>
        <pc:spChg chg="mod">
          <ac:chgData name="Olivier Choquet" userId="53f816d3-8107-4a93-b043-614abb2d31bd" providerId="ADAL" clId="{D3A16A5A-EBAB-4BC5-A451-AC7BA06FCBCD}" dt="2021-05-02T07:20:09.106" v="3" actId="27636"/>
          <ac:spMkLst>
            <pc:docMk/>
            <pc:sldMk cId="0" sldId="256"/>
            <ac:spMk id="15361" creationId="{00000000-0000-0000-0000-00000000000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499454455" sldId="257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2" creationId="{40308AC2-023C-42D7-8BD0-5B5878882F1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4" creationId="{9046A375-20D0-4D16-973E-63EFDC0955A8}"/>
          </ac:spMkLst>
        </pc:spChg>
        <pc:picChg chg="mod">
          <ac:chgData name="Olivier Choquet" userId="53f816d3-8107-4a93-b043-614abb2d31bd" providerId="ADAL" clId="{D3A16A5A-EBAB-4BC5-A451-AC7BA06FCBCD}" dt="2021-05-02T07:20:09.032" v="2"/>
          <ac:picMkLst>
            <pc:docMk/>
            <pc:sldMk cId="1499454455" sldId="257"/>
            <ac:picMk id="5" creationId="{F479993A-EE7C-4CBD-91C9-1356071807A6}"/>
          </ac:picMkLst>
        </pc:pic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513290423" sldId="25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2" creationId="{B8F28CDA-63B9-425A-B38E-E24CB57388AC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4" creationId="{E2EE4635-3001-4A67-87B7-5E6D0472C0E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35087251" sldId="26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2" creationId="{F96A4EA0-9113-4602-A82F-A6F3A859999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3" creationId="{3FFD2127-5DD7-47DF-8742-1854A07C844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4" creationId="{B10FCEBD-19C6-47D3-9021-2348438E9B7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031287910" sldId="26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2" creationId="{C1F51E10-36F8-4EDF-9F62-A2E189C8CF6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3" creationId="{3EBDB2A0-8175-4111-958F-E67D1ACB709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4" creationId="{07D9AF2C-4326-40CC-9076-0D3DABF20C65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07736726" sldId="26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3" creationId="{8B80C147-64BC-4525-8DD1-5898761D12D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306879469" sldId="263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46471440" sldId="264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3" creationId="{C6A80422-3A0F-4471-AE1C-0AA28EEF132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4" creationId="{50EE8E20-7419-418E-9EAC-3B824973BC6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538326455" sldId="265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2" creationId="{0964428D-50E6-4DB1-A7B4-01B5747394B4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3" creationId="{367E24DD-EE5F-4A54-AB65-473437E8B79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4" creationId="{617C4799-71AF-490A-B9BE-4C6DB321777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745255789" sldId="266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2" creationId="{67B17BA4-5015-441A-9F22-95BEDFA2FB4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3" creationId="{07D11BF2-5615-451C-971C-EB533B150B3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4" creationId="{7A1B0E3F-07A2-48F4-B2E1-DD5EB40316CA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4" actId="27636"/>
        <pc:sldMkLst>
          <pc:docMk/>
          <pc:sldMk cId="2831599212" sldId="267"/>
        </pc:sldMkLst>
        <pc:spChg chg="mod">
          <ac:chgData name="Olivier Choquet" userId="53f816d3-8107-4a93-b043-614abb2d31bd" providerId="ADAL" clId="{D3A16A5A-EBAB-4BC5-A451-AC7BA06FCBCD}" dt="2021-05-02T07:20:09.181" v="4" actId="27636"/>
          <ac:spMkLst>
            <pc:docMk/>
            <pc:sldMk cId="2831599212" sldId="267"/>
            <ac:spMk id="2" creationId="{97B21DA1-F1AC-42FB-A520-F7747F7C47D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3" creationId="{86DE6CF5-DC29-4133-A0FC-DDD006C90175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4" creationId="{95E107E0-34B5-464E-8923-9D0090BDD76B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5" actId="27636"/>
        <pc:sldMkLst>
          <pc:docMk/>
          <pc:sldMk cId="3280011347" sldId="268"/>
        </pc:sldMkLst>
        <pc:spChg chg="mod">
          <ac:chgData name="Olivier Choquet" userId="53f816d3-8107-4a93-b043-614abb2d31bd" providerId="ADAL" clId="{D3A16A5A-EBAB-4BC5-A451-AC7BA06FCBCD}" dt="2021-05-02T07:20:09.181" v="5" actId="27636"/>
          <ac:spMkLst>
            <pc:docMk/>
            <pc:sldMk cId="3280011347" sldId="268"/>
            <ac:spMk id="2" creationId="{9A7C7294-0CE1-43C8-9A9B-4A20BD7FB78F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280011347" sldId="268"/>
            <ac:spMk id="4" creationId="{275496F7-BBDD-4517-81BC-01DB3797536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599405784" sldId="26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2" creationId="{D7AFA4D8-88F8-4A22-ADC8-27106D4DD04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4" creationId="{0D78E550-3441-418F-A1A6-6046611ECD8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976711554" sldId="27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2" creationId="{31E8AF87-D033-45FC-99D1-8301C14FC68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4" creationId="{DDAEB45E-E6BA-48C6-AC83-4130E66A7EEA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08337765" sldId="27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2" creationId="{0A343C91-C940-400F-8D4F-8F76F07C019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4" creationId="{1D306DEE-9193-41C2-8490-1F4D2A094CFF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852987" sldId="27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2" creationId="{4BB6F5C6-A8F2-48E2-AD45-5A7B53E9050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4" creationId="{472FC242-7382-4B3D-B98A-5C9D25024233}"/>
          </ac:spMkLst>
        </pc:spChg>
      </pc:sldChg>
      <pc:sldMasterChg chg="modSldLayout">
        <pc:chgData name="Olivier Choquet" userId="53f816d3-8107-4a93-b043-614abb2d31bd" providerId="ADAL" clId="{D3A16A5A-EBAB-4BC5-A451-AC7BA06FCBCD}" dt="2021-05-02T07:19:59.612" v="1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D3A16A5A-EBAB-4BC5-A451-AC7BA06FCBCD}" dt="2021-05-02T07:19:59.612" v="1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D3A16A5A-EBAB-4BC5-A451-AC7BA06FCBCD}" dt="2021-05-02T07:19:59.612" v="1" actId="478"/>
            <ac:picMkLst>
              <pc:docMk/>
              <pc:sldMasterMk cId="0" sldId="2147483672"/>
              <pc:sldLayoutMk cId="1817406202" sldId="2147483682"/>
              <ac:picMk id="8" creationId="{2D57FE82-9E30-4268-84DD-F14E07A692EC}"/>
            </ac:picMkLst>
          </pc:picChg>
        </pc:sldLayoutChg>
        <pc:sldLayoutChg chg="delSp mod">
          <pc:chgData name="Olivier Choquet" userId="53f816d3-8107-4a93-b043-614abb2d31bd" providerId="ADAL" clId="{D3A16A5A-EBAB-4BC5-A451-AC7BA06FCBCD}" dt="2021-05-02T07:19:48.221" v="0" actId="478"/>
          <pc:sldLayoutMkLst>
            <pc:docMk/>
            <pc:sldMasterMk cId="656750580" sldId="2147483684"/>
            <pc:sldLayoutMk cId="2238941967" sldId="2147483683"/>
          </pc:sldLayoutMkLst>
          <pc:picChg chg="del">
            <ac:chgData name="Olivier Choquet" userId="53f816d3-8107-4a93-b043-614abb2d31bd" providerId="ADAL" clId="{D3A16A5A-EBAB-4BC5-A451-AC7BA06FCBCD}" dt="2021-05-02T07:19:48.221" v="0" actId="478"/>
            <ac:picMkLst>
              <pc:docMk/>
              <pc:sldMasterMk cId="656750580" sldId="2147483684"/>
              <pc:sldLayoutMk cId="2238941967" sldId="2147483683"/>
              <ac:picMk id="9" creationId="{02C7B03B-3A53-4CE8-9C47-48B55D8D8425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BBD9626C-7013-4EDF-B9F7-3EE33E501332}"/>
    <pc:docChg chg="modSld">
      <pc:chgData name="Olivier Choquet" userId="S::olivier.choquet@vinci.be::53f816d3-8107-4a93-b043-614abb2d31bd" providerId="AD" clId="Web-{BBD9626C-7013-4EDF-B9F7-3EE33E501332}" dt="2022-04-16T10:59:31.521" v="3" actId="20577"/>
      <pc:docMkLst>
        <pc:docMk/>
      </pc:docMkLst>
      <pc:sldChg chg="modSp">
        <pc:chgData name="Olivier Choquet" userId="S::olivier.choquet@vinci.be::53f816d3-8107-4a93-b043-614abb2d31bd" providerId="AD" clId="Web-{BBD9626C-7013-4EDF-B9F7-3EE33E501332}" dt="2022-04-16T10:58:43.785" v="1" actId="20577"/>
        <pc:sldMkLst>
          <pc:docMk/>
          <pc:sldMk cId="107736726" sldId="262"/>
        </pc:sldMkLst>
        <pc:spChg chg="mod">
          <ac:chgData name="Olivier Choquet" userId="S::olivier.choquet@vinci.be::53f816d3-8107-4a93-b043-614abb2d31bd" providerId="AD" clId="Web-{BBD9626C-7013-4EDF-B9F7-3EE33E501332}" dt="2022-04-16T10:58:43.785" v="1" actId="20577"/>
          <ac:spMkLst>
            <pc:docMk/>
            <pc:sldMk cId="107736726" sldId="262"/>
            <ac:spMk id="3" creationId="{8B80C147-64BC-4525-8DD1-5898761D12D0}"/>
          </ac:spMkLst>
        </pc:spChg>
      </pc:sldChg>
      <pc:sldChg chg="modSp">
        <pc:chgData name="Olivier Choquet" userId="S::olivier.choquet@vinci.be::53f816d3-8107-4a93-b043-614abb2d31bd" providerId="AD" clId="Web-{BBD9626C-7013-4EDF-B9F7-3EE33E501332}" dt="2022-04-16T10:59:31.521" v="3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BBD9626C-7013-4EDF-B9F7-3EE33E501332}" dt="2022-04-16T10:59:31.521" v="3" actId="20577"/>
          <ac:spMkLst>
            <pc:docMk/>
            <pc:sldMk cId="346471440" sldId="264"/>
            <ac:spMk id="2" creationId="{DD51AF4B-C25F-4F66-B5A2-143408446047}"/>
          </ac:spMkLst>
        </pc:spChg>
      </pc:sldChg>
    </pc:docChg>
  </pc:docChgLst>
  <pc:docChgLst>
    <pc:chgData name="Olivier Choquet" userId="S::olivier.choquet@vinci.be::53f816d3-8107-4a93-b043-614abb2d31bd" providerId="AD" clId="Web-{CBF453BA-D320-4827-9A44-5C0BA2BA01C8}"/>
    <pc:docChg chg="modSld">
      <pc:chgData name="Olivier Choquet" userId="S::olivier.choquet@vinci.be::53f816d3-8107-4a93-b043-614abb2d31bd" providerId="AD" clId="Web-{CBF453BA-D320-4827-9A44-5C0BA2BA01C8}" dt="2022-04-10T08:19:42.309" v="11" actId="20577"/>
      <pc:docMkLst>
        <pc:docMk/>
      </pc:docMkLst>
      <pc:sldChg chg="modSp">
        <pc:chgData name="Olivier Choquet" userId="S::olivier.choquet@vinci.be::53f816d3-8107-4a93-b043-614abb2d31bd" providerId="AD" clId="Web-{CBF453BA-D320-4827-9A44-5C0BA2BA01C8}" dt="2022-04-10T08:19:42.309" v="11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CBF453BA-D320-4827-9A44-5C0BA2BA01C8}" dt="2022-04-10T08:19:42.309" v="1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Olivier Choquet" userId="53f816d3-8107-4a93-b043-614abb2d31bd" providerId="ADAL" clId="{9F733638-BF8F-4C76-B8A2-8807349C3A92}"/>
    <pc:docChg chg="modSld">
      <pc:chgData name="Olivier Choquet" userId="53f816d3-8107-4a93-b043-614abb2d31bd" providerId="ADAL" clId="{9F733638-BF8F-4C76-B8A2-8807349C3A92}" dt="2020-11-26T08:43:54.495" v="1" actId="1076"/>
      <pc:docMkLst>
        <pc:docMk/>
      </pc:docMkLst>
      <pc:sldChg chg="modSp">
        <pc:chgData name="Olivier Choquet" userId="53f816d3-8107-4a93-b043-614abb2d31bd" providerId="ADAL" clId="{9F733638-BF8F-4C76-B8A2-8807349C3A92}" dt="2020-11-26T08:43:54.495" v="1" actId="1076"/>
        <pc:sldMkLst>
          <pc:docMk/>
          <pc:sldMk cId="508337765" sldId="271"/>
        </pc:sldMkLst>
        <pc:picChg chg="mod">
          <ac:chgData name="Olivier Choquet" userId="53f816d3-8107-4a93-b043-614abb2d31bd" providerId="ADAL" clId="{9F733638-BF8F-4C76-B8A2-8807349C3A92}" dt="2020-11-26T08:43:54.495" v="1" actId="1076"/>
          <ac:picMkLst>
            <pc:docMk/>
            <pc:sldMk cId="508337765" sldId="271"/>
            <ac:picMk id="5" creationId="{CFFCF4CC-69CD-40AB-AD10-645D74469208}"/>
          </ac:picMkLst>
        </pc:picChg>
      </pc:sldChg>
    </pc:docChg>
  </pc:docChgLst>
  <pc:docChgLst>
    <pc:chgData name="Olivier Choquet" userId="S::olivier.choquet@vinci.be::53f816d3-8107-4a93-b043-614abb2d31bd" providerId="AD" clId="Web-{F01C7D61-61F2-4D67-AC77-5317BE375902}"/>
    <pc:docChg chg="addSld modSld">
      <pc:chgData name="Olivier Choquet" userId="S::olivier.choquet@vinci.be::53f816d3-8107-4a93-b043-614abb2d31bd" providerId="AD" clId="Web-{F01C7D61-61F2-4D67-AC77-5317BE375902}" dt="2022-04-16T11:11:43.502" v="297" actId="20577"/>
      <pc:docMkLst>
        <pc:docMk/>
      </pc:docMkLst>
      <pc:sldChg chg="modSp">
        <pc:chgData name="Olivier Choquet" userId="S::olivier.choquet@vinci.be::53f816d3-8107-4a93-b043-614abb2d31bd" providerId="AD" clId="Web-{F01C7D61-61F2-4D67-AC77-5317BE375902}" dt="2022-04-16T11:03:54.101" v="108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F01C7D61-61F2-4D67-AC77-5317BE375902}" dt="2022-04-16T11:01:00.841" v="15" actId="20577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03:54.101" v="108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F01C7D61-61F2-4D67-AC77-5317BE375902}" dt="2022-04-16T11:11:43.502" v="297" actId="20577"/>
        <pc:sldMkLst>
          <pc:docMk/>
          <pc:sldMk cId="3169671013" sldId="273"/>
        </pc:sldMkLst>
        <pc:spChg chg="mod">
          <ac:chgData name="Olivier Choquet" userId="S::olivier.choquet@vinci.be::53f816d3-8107-4a93-b043-614abb2d31bd" providerId="AD" clId="Web-{F01C7D61-61F2-4D67-AC77-5317BE375902}" dt="2022-04-16T11:04:37.838" v="110" actId="20577"/>
          <ac:spMkLst>
            <pc:docMk/>
            <pc:sldMk cId="3169671013" sldId="273"/>
            <ac:spMk id="2" creationId="{3A74A0F2-87F8-3F6B-FBB8-016110770EEC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11:43.502" v="297" actId="20577"/>
          <ac:spMkLst>
            <pc:docMk/>
            <pc:sldMk cId="3169671013" sldId="273"/>
            <ac:spMk id="3" creationId="{04236356-B590-0517-D3DF-EC1A276DEE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03-10-23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03-10-23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2019/09/07/lazy-loading-with-ef-cor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EDM : </a:t>
            </a:r>
            <a:r>
              <a:rPr lang="fr-FR" err="1"/>
              <a:t>Entity</a:t>
            </a:r>
            <a:r>
              <a:rPr lang="fr-FR"/>
              <a:t> Data model -&gt; fichier </a:t>
            </a:r>
            <a:r>
              <a:rPr lang="fr-FR" err="1"/>
              <a:t>edmx</a:t>
            </a:r>
            <a:r>
              <a:rPr lang="fr-FR"/>
              <a:t> </a:t>
            </a:r>
          </a:p>
          <a:p>
            <a:r>
              <a:rPr lang="fr-FR"/>
              <a:t>Ado.NET -&gt; driver semblable</a:t>
            </a:r>
            <a:r>
              <a:rPr lang="fr-FR" baseline="0"/>
              <a:t> à JDBC</a:t>
            </a:r>
          </a:p>
          <a:p>
            <a:r>
              <a:rPr lang="fr-FR" baseline="0" err="1"/>
              <a:t>Entity</a:t>
            </a:r>
            <a:r>
              <a:rPr lang="fr-FR" baseline="0"/>
              <a:t> Client Data Provider -&gt; conversion </a:t>
            </a:r>
            <a:r>
              <a:rPr lang="fr-FR" baseline="0" err="1"/>
              <a:t>query</a:t>
            </a:r>
            <a:r>
              <a:rPr lang="fr-FR" baseline="0"/>
              <a:t> LINQ en </a:t>
            </a:r>
            <a:r>
              <a:rPr lang="fr-FR" baseline="0" err="1"/>
              <a:t>query</a:t>
            </a:r>
            <a:r>
              <a:rPr lang="fr-FR" baseline="0"/>
              <a:t> SQL</a:t>
            </a:r>
          </a:p>
          <a:p>
            <a:r>
              <a:rPr lang="fr-FR" baseline="0"/>
              <a:t>Object Services -&gt; Conversion des enregistrement SQL en objets POCO</a:t>
            </a:r>
          </a:p>
          <a:p>
            <a:r>
              <a:rPr lang="fr-FR" baseline="0"/>
              <a:t>Mapping définition POCO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9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10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cs typeface="Calibri"/>
              </a:rPr>
              <a:t>EF </a:t>
            </a:r>
            <a:r>
              <a:rPr lang="fr-BE" dirty="0" err="1">
                <a:cs typeface="Calibri"/>
              </a:rPr>
              <a:t>core</a:t>
            </a:r>
            <a:r>
              <a:rPr lang="fr-BE" dirty="0">
                <a:cs typeface="Calibri"/>
              </a:rPr>
              <a:t> 6 </a:t>
            </a:r>
            <a:r>
              <a:rPr lang="fr-BE" dirty="0" err="1">
                <a:cs typeface="Calibri"/>
              </a:rPr>
              <a:t>lazy</a:t>
            </a:r>
            <a:r>
              <a:rPr lang="fr-BE" dirty="0">
                <a:cs typeface="Calibri"/>
              </a:rPr>
              <a:t> </a:t>
            </a:r>
            <a:r>
              <a:rPr lang="fr-BE" dirty="0" err="1">
                <a:cs typeface="Calibri"/>
              </a:rPr>
              <a:t>loading</a:t>
            </a:r>
            <a:r>
              <a:rPr lang="fr-BE" dirty="0">
                <a:cs typeface="Calibri"/>
              </a:rPr>
              <a:t> by default -&gt; </a:t>
            </a:r>
            <a:r>
              <a:rPr lang="fr-BE" dirty="0" err="1">
                <a:cs typeface="Calibri"/>
              </a:rPr>
              <a:t>load</a:t>
            </a:r>
            <a:r>
              <a:rPr lang="fr-BE" dirty="0">
                <a:cs typeface="Calibri"/>
              </a:rPr>
              <a:t> navigation </a:t>
            </a:r>
            <a:r>
              <a:rPr lang="fr-BE" dirty="0" err="1">
                <a:cs typeface="Calibri"/>
              </a:rPr>
              <a:t>properties</a:t>
            </a:r>
            <a:r>
              <a:rPr lang="fr-BE">
                <a:cs typeface="Calibri"/>
              </a:rPr>
              <a:t> include necesseary</a:t>
            </a:r>
            <a:endParaRPr lang="fr-BE" dirty="0">
              <a:cs typeface="Calibri"/>
            </a:endParaRPr>
          </a:p>
          <a:p>
            <a:endParaRPr lang="fr-BE" dirty="0"/>
          </a:p>
          <a:p>
            <a:r>
              <a:rPr lang="fr-BE"/>
              <a:t>Normally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loading</a:t>
            </a:r>
            <a:r>
              <a:rPr lang="fr-BE" dirty="0"/>
              <a:t> navigation </a:t>
            </a:r>
            <a:r>
              <a:rPr lang="fr-BE" dirty="0" err="1"/>
              <a:t>properties</a:t>
            </a:r>
            <a:r>
              <a:rPr lang="fr-BE" dirty="0"/>
              <a:t> in EF </a:t>
            </a:r>
            <a:r>
              <a:rPr lang="fr-BE" dirty="0" err="1"/>
              <a:t>Core</a:t>
            </a:r>
            <a:r>
              <a:rPr lang="fr-BE" dirty="0"/>
              <a:t>, </a:t>
            </a:r>
            <a:r>
              <a:rPr lang="fr-BE" dirty="0" err="1"/>
              <a:t>you’re</a:t>
            </a:r>
            <a:r>
              <a:rPr lang="fr-BE" dirty="0"/>
              <a:t> </a:t>
            </a:r>
            <a:r>
              <a:rPr lang="fr-BE" dirty="0" err="1"/>
              <a:t>forced</a:t>
            </a:r>
            <a:r>
              <a:rPr lang="fr-BE" dirty="0"/>
              <a:t> to use the “</a:t>
            </a:r>
            <a:r>
              <a:rPr lang="fr-BE" dirty="0" err="1"/>
              <a:t>Include</a:t>
            </a:r>
            <a:r>
              <a:rPr lang="fr-BE" dirty="0"/>
              <a:t>” </a:t>
            </a:r>
            <a:r>
              <a:rPr lang="fr-BE" dirty="0" err="1"/>
              <a:t>method</a:t>
            </a:r>
            <a:r>
              <a:rPr lang="fr-BE" dirty="0"/>
              <a:t> to </a:t>
            </a:r>
            <a:r>
              <a:rPr lang="fr-BE" dirty="0" err="1"/>
              <a:t>specify</a:t>
            </a:r>
            <a:r>
              <a:rPr lang="fr-BE" dirty="0"/>
              <a:t>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navigational</a:t>
            </a:r>
            <a:r>
              <a:rPr lang="fr-BE" dirty="0"/>
              <a:t> </a:t>
            </a:r>
            <a:r>
              <a:rPr lang="fr-BE" dirty="0" err="1"/>
              <a:t>properties</a:t>
            </a:r>
            <a:r>
              <a:rPr lang="fr-BE" dirty="0"/>
              <a:t> to pull back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. This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very</a:t>
            </a:r>
            <a:r>
              <a:rPr lang="fr-BE" dirty="0"/>
              <a:t> good practice </a:t>
            </a: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are </a:t>
            </a:r>
            <a:r>
              <a:rPr lang="fr-BE" dirty="0" err="1"/>
              <a:t>explicitly</a:t>
            </a:r>
            <a:r>
              <a:rPr lang="fr-BE" dirty="0"/>
              <a:t> </a:t>
            </a:r>
            <a:r>
              <a:rPr lang="fr-BE" dirty="0" err="1"/>
              <a:t>saying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pieces</a:t>
            </a:r>
            <a:r>
              <a:rPr lang="fr-BE" dirty="0"/>
              <a:t> of data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actually</a:t>
            </a:r>
            <a:r>
              <a:rPr lang="fr-BE" dirty="0"/>
              <a:t> </a:t>
            </a:r>
            <a:r>
              <a:rPr lang="fr-BE" dirty="0" err="1"/>
              <a:t>require</a:t>
            </a:r>
            <a:r>
              <a:rPr lang="fr-BE" dirty="0"/>
              <a:t>. In </a:t>
            </a:r>
            <a:r>
              <a:rPr lang="fr-BE" dirty="0" err="1"/>
              <a:t>fact</a:t>
            </a:r>
            <a:r>
              <a:rPr lang="fr-BE" dirty="0"/>
              <a:t>, up </a:t>
            </a:r>
            <a:r>
              <a:rPr lang="fr-BE" dirty="0" err="1"/>
              <a:t>until</a:t>
            </a:r>
            <a:r>
              <a:rPr lang="fr-BE" dirty="0"/>
              <a:t> EF </a:t>
            </a:r>
            <a:r>
              <a:rPr lang="fr-BE" dirty="0" err="1"/>
              <a:t>Core</a:t>
            </a:r>
            <a:r>
              <a:rPr lang="fr-BE" dirty="0"/>
              <a:t> 2.1, </a:t>
            </a:r>
            <a:r>
              <a:rPr lang="fr-BE" dirty="0" err="1"/>
              <a:t>there</a:t>
            </a:r>
            <a:r>
              <a:rPr lang="fr-BE" dirty="0"/>
              <a:t> </a:t>
            </a:r>
            <a:r>
              <a:rPr lang="fr-BE" dirty="0" err="1"/>
              <a:t>wasn’t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an option to use </a:t>
            </a:r>
            <a:r>
              <a:rPr lang="fr-BE" dirty="0" err="1"/>
              <a:t>Lazy</a:t>
            </a:r>
            <a:r>
              <a:rPr lang="fr-BE" dirty="0"/>
              <a:t> </a:t>
            </a:r>
            <a:r>
              <a:rPr lang="fr-BE" dirty="0" err="1"/>
              <a:t>Loaded</a:t>
            </a:r>
            <a:r>
              <a:rPr lang="fr-BE" dirty="0"/>
              <a:t> </a:t>
            </a:r>
            <a:r>
              <a:rPr lang="fr-BE" dirty="0" err="1"/>
              <a:t>entities</a:t>
            </a:r>
            <a:r>
              <a:rPr lang="fr-BE" dirty="0"/>
              <a:t> (</a:t>
            </a:r>
            <a:r>
              <a:rPr lang="fr-BE" dirty="0" err="1"/>
              <a:t>Although</a:t>
            </a:r>
            <a:r>
              <a:rPr lang="fr-BE" dirty="0"/>
              <a:t> if </a:t>
            </a:r>
            <a:r>
              <a:rPr lang="fr-BE" dirty="0" err="1"/>
              <a:t>you</a:t>
            </a:r>
            <a:r>
              <a:rPr lang="fr-BE" dirty="0"/>
              <a:t> do </a:t>
            </a:r>
            <a:r>
              <a:rPr lang="fr-BE" dirty="0" err="1"/>
              <a:t>want</a:t>
            </a:r>
            <a:r>
              <a:rPr lang="fr-BE" dirty="0"/>
              <a:t> to do </a:t>
            </a:r>
            <a:r>
              <a:rPr lang="fr-BE" dirty="0" err="1"/>
              <a:t>that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have a guide 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: </a:t>
            </a:r>
            <a:r>
              <a:rPr lang="fr-BE" dirty="0">
                <a:hlinkClick r:id="rId3"/>
              </a:rPr>
              <a:t>https://dotnetcoretutorials.com/2019/09/07/lazy-loading-with-ef-core/</a:t>
            </a:r>
            <a:r>
              <a:rPr lang="fr-BE" dirty="0"/>
              <a:t> ).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041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03-10-23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03-10-23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03-10-23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</a:t>
            </a:r>
            <a:r>
              <a:rPr lang="fr-BE" err="1"/>
              <a:t>draft</a:t>
            </a:r>
            <a:r>
              <a:rPr lang="fr-BE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03-10-23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03-10-23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03-10-23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03-10-23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03-10-23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03-10-23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03-10-23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03-10-23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03-10-23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7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/>
              <a:t>LINQ &amp; </a:t>
            </a:r>
            <a:r>
              <a:rPr lang="fr-BE" err="1"/>
              <a:t>Entity</a:t>
            </a:r>
            <a:r>
              <a:rPr lang="fr-BE"/>
              <a:t> Framework (EF)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4428D-50E6-4DB1-A7B4-01B57473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E24DD-EE5F-4A54-AB65-473437E8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r>
              <a:rPr lang="fr-BE"/>
              <a:t>Créé via import de la DB</a:t>
            </a:r>
          </a:p>
          <a:p>
            <a:pPr lvl="1"/>
            <a:r>
              <a:rPr lang="fr-FR"/>
              <a:t>Contient les tables</a:t>
            </a:r>
          </a:p>
          <a:p>
            <a:endParaRPr lang="fr-BE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C4799-71AF-490A-B9BE-4C6DB321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574A74-9577-426A-B362-78C07477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4" y="3428359"/>
            <a:ext cx="7159332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7BA4-5015-441A-9F22-95BEDFA2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11BF2-5615-451C-971C-EB533B15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pPr lvl="1"/>
            <a:r>
              <a:rPr lang="fr-FR"/>
              <a:t>Opérations (</a:t>
            </a:r>
            <a:r>
              <a:rPr lang="fr-FR" err="1"/>
              <a:t>save</a:t>
            </a:r>
            <a:r>
              <a:rPr lang="fr-FR"/>
              <a:t>, </a:t>
            </a:r>
            <a:r>
              <a:rPr lang="fr-FR" err="1"/>
              <a:t>delete</a:t>
            </a:r>
            <a:r>
              <a:rPr lang="fr-FR"/>
              <a:t>, </a:t>
            </a:r>
            <a:r>
              <a:rPr lang="fr-FR" err="1"/>
              <a:t>refresh</a:t>
            </a:r>
            <a:r>
              <a:rPr lang="fr-FR"/>
              <a:t>, ...)</a:t>
            </a:r>
          </a:p>
          <a:p>
            <a:pPr lvl="1"/>
            <a:r>
              <a:rPr lang="fr-BE"/>
              <a:t>Via les collections générées (</a:t>
            </a:r>
            <a:r>
              <a:rPr lang="fr-BE" err="1"/>
              <a:t>DbSet</a:t>
            </a:r>
            <a:r>
              <a:rPr lang="fr-BE"/>
              <a:t>) </a:t>
            </a:r>
          </a:p>
          <a:p>
            <a:pPr lvl="2"/>
            <a:r>
              <a:rPr lang="fr-FR" err="1"/>
              <a:t>context.Customers.Remove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FR" err="1"/>
              <a:t>context.Customers.Add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BE"/>
              <a:t>cust.name = "mise à jour du nom"</a:t>
            </a:r>
          </a:p>
          <a:p>
            <a:pPr lvl="1"/>
            <a:r>
              <a:rPr lang="fr-FR"/>
              <a:t>Persistance	</a:t>
            </a:r>
          </a:p>
          <a:p>
            <a:pPr lvl="2"/>
            <a:r>
              <a:rPr lang="fr-FR" err="1"/>
              <a:t>context.SaveChanges</a:t>
            </a:r>
            <a:r>
              <a:rPr lang="fr-FR"/>
              <a:t>()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B0E3F-07A2-48F4-B2E1-DD5EB40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2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AF87-D033-45FC-99D1-8301C14F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B7525F-5EC4-43E3-AB33-E00A435A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881" y="1624012"/>
            <a:ext cx="7004110" cy="50469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EB45E-E6BA-48C6-AC83-4130E66A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7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21DA1-F1AC-42FB-A520-F7747F7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/>
            </a:br>
            <a:r>
              <a:rPr lang="fr-FR"/>
              <a:t>Classes </a:t>
            </a:r>
            <a:r>
              <a:rPr lang="fr-FR" err="1"/>
              <a:t>Entities</a:t>
            </a:r>
            <a:r>
              <a:rPr lang="fr-FR"/>
              <a:t>: associations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6CF5-DC29-4133-A0FC-DDD006C9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Les clefs étrangères créent des associations</a:t>
            </a:r>
          </a:p>
          <a:p>
            <a:r>
              <a:rPr lang="fr-BE" dirty="0"/>
              <a:t>Les clefs étrangères créent des propriétés de navigation</a:t>
            </a:r>
            <a:endParaRPr lang="fr-BE" dirty="0">
              <a:cs typeface="Calibri"/>
            </a:endParaRPr>
          </a:p>
          <a:p>
            <a:r>
              <a:rPr lang="fr-FR" dirty="0"/>
              <a:t>Gérées dans les </a:t>
            </a:r>
            <a:r>
              <a:rPr lang="fr-FR" dirty="0" err="1"/>
              <a:t>Entities</a:t>
            </a:r>
            <a:r>
              <a:rPr lang="fr-FR" dirty="0"/>
              <a:t> </a:t>
            </a:r>
            <a:endParaRPr lang="fr-FR" dirty="0">
              <a:cs typeface="Calibri"/>
            </a:endParaRPr>
          </a:p>
          <a:p>
            <a:r>
              <a:rPr lang="fr-FR" dirty="0" err="1"/>
              <a:t>Cfr</a:t>
            </a:r>
            <a:r>
              <a:rPr lang="fr-FR" dirty="0"/>
              <a:t> Spring Relations</a:t>
            </a:r>
            <a:endParaRPr lang="fr-FR" dirty="0">
              <a:cs typeface="Calibri"/>
            </a:endParaRPr>
          </a:p>
          <a:p>
            <a:r>
              <a:rPr lang="fr-BE" dirty="0" err="1"/>
              <a:t>Query</a:t>
            </a:r>
            <a:r>
              <a:rPr lang="fr-BE" dirty="0"/>
              <a:t> </a:t>
            </a:r>
            <a:r>
              <a:rPr lang="fr-BE" dirty="0" err="1"/>
              <a:t>linq</a:t>
            </a:r>
            <a:r>
              <a:rPr lang="fr-BE" dirty="0"/>
              <a:t> avec </a:t>
            </a:r>
            <a:r>
              <a:rPr lang="fr-BE" dirty="0" err="1"/>
              <a:t>join</a:t>
            </a:r>
            <a:r>
              <a:rPr lang="fr-BE" dirty="0"/>
              <a:t> -&gt; mieux vaut utiliser les propriétés de navigation</a:t>
            </a:r>
            <a:endParaRPr lang="fr-BE" dirty="0">
              <a:cs typeface="Calibri"/>
            </a:endParaRPr>
          </a:p>
          <a:p>
            <a:pPr lvl="1"/>
            <a:r>
              <a:rPr lang="fr-FR" dirty="0"/>
              <a:t>Performance et clarté</a:t>
            </a:r>
            <a:endParaRPr lang="fr-FR" dirty="0">
              <a:cs typeface="Calibri"/>
            </a:endParaRP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107E0-34B5-464E-8923-9D0090B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15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C7294-0CE1-43C8-9A9B-4A20BD7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/>
            </a:br>
            <a:r>
              <a:rPr lang="fr-BE"/>
              <a:t>Classes </a:t>
            </a:r>
            <a:r>
              <a:rPr lang="fr-BE" err="1"/>
              <a:t>Entities</a:t>
            </a:r>
            <a:r>
              <a:rPr lang="fr-BE"/>
              <a:t>: </a:t>
            </a:r>
            <a:br>
              <a:rPr lang="fr-BE"/>
            </a:br>
            <a:r>
              <a:rPr lang="fr-BE"/>
              <a:t>Propriétés de navigation</a:t>
            </a:r>
            <a:br>
              <a:rPr lang="fr-BE"/>
            </a:b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6C662B2-CBFE-4ADC-985B-709C5874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233312"/>
            <a:ext cx="8229600" cy="260052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5496F7-BBDD-4517-81BC-01DB379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001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A4D8-88F8-4A22-ADC8-27106D4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IEnumerable</a:t>
            </a:r>
            <a:r>
              <a:rPr lang="fr-FR"/>
              <a:t> vs </a:t>
            </a:r>
            <a:r>
              <a:rPr lang="fr-FR" err="1"/>
              <a:t>IQueryable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EA2B84-49C1-4F8A-8C99-B39BDC076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93" y="1621215"/>
            <a:ext cx="8229600" cy="331435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8E550-3441-418F-A1A6-6046611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62D941-9DD6-4FCC-8250-340310EA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648" y="5362428"/>
            <a:ext cx="4320380" cy="859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FF8539-A4AE-4DE1-85AF-E1E706BB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4" y="2923673"/>
            <a:ext cx="1761834" cy="2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43C91-C940-400F-8D4F-8F76F07C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Lazy</a:t>
            </a:r>
            <a:r>
              <a:rPr lang="fr-FR"/>
              <a:t> </a:t>
            </a:r>
            <a:r>
              <a:rPr lang="fr-FR" err="1"/>
              <a:t>Loading</a:t>
            </a:r>
            <a:r>
              <a:rPr lang="fr-FR"/>
              <a:t> : par défaut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FCF4CC-69CD-40AB-AD10-645D7446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" y="1554982"/>
            <a:ext cx="8229600" cy="3808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06DEE-9193-41C2-8490-1F4D2A0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5DFD99-B844-4F95-AB90-D01C21B1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92" y="5753319"/>
            <a:ext cx="5836551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C69BCC-289A-4179-97D9-D1990B75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01" y="4638130"/>
            <a:ext cx="720379" cy="10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6F5C6-A8F2-48E2-AD45-5A7B53E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Eager</a:t>
            </a:r>
            <a:r>
              <a:rPr lang="fr-FR"/>
              <a:t> </a:t>
            </a:r>
            <a:r>
              <a:rPr lang="fr-FR" err="1"/>
              <a:t>Loading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6F9B2-0AE6-4D1B-BA99-23DE2AF8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61" y="1686203"/>
            <a:ext cx="8229600" cy="322690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2FC242-7382-4B3D-B98A-5C9D250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99696-5479-4939-9FA3-B284A370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18" y="5870371"/>
            <a:ext cx="2525814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E21C6A-F6A9-455A-A5BE-10415B7F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08" y="5753319"/>
            <a:ext cx="3061192" cy="6030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37D5E8-011E-4692-8E1F-00338FBC6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18" y="2153319"/>
            <a:ext cx="1440382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8646B-363D-4E1B-AAE1-C9C0FDC1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16" y="4216340"/>
            <a:ext cx="384513" cy="19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E0A14-4133-2483-0759-1DC77AB6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Loading</a:t>
            </a:r>
            <a:r>
              <a:rPr lang="fr-FR" dirty="0">
                <a:ea typeface="Calibri Light"/>
                <a:cs typeface="Calibri Light"/>
              </a:rPr>
              <a:t> …      Très important 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6D3C-2B32-7A44-187A-A613765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 dirty="0">
                <a:ea typeface="Calibri"/>
                <a:cs typeface="Calibri"/>
              </a:rPr>
              <a:t>L'ORM (</a:t>
            </a:r>
            <a:r>
              <a:rPr lang="fr-FR" dirty="0" err="1">
                <a:ea typeface="Calibri"/>
                <a:cs typeface="Calibri"/>
              </a:rPr>
              <a:t>Entity</a:t>
            </a:r>
            <a:r>
              <a:rPr lang="fr-FR" dirty="0">
                <a:ea typeface="Calibri"/>
                <a:cs typeface="Calibri"/>
              </a:rPr>
              <a:t> Framework) charge </a:t>
            </a:r>
            <a:r>
              <a:rPr lang="fr-FR" b="1" dirty="0">
                <a:ea typeface="Calibri"/>
                <a:cs typeface="Calibri"/>
              </a:rPr>
              <a:t>par défaut</a:t>
            </a:r>
            <a:r>
              <a:rPr lang="fr-FR" dirty="0">
                <a:ea typeface="Calibri"/>
                <a:cs typeface="Calibri"/>
              </a:rPr>
              <a:t> les objets en</a:t>
            </a:r>
            <a:r>
              <a:rPr lang="fr-FR" b="1" dirty="0">
                <a:ea typeface="Calibri"/>
                <a:cs typeface="Calibri"/>
              </a:rPr>
              <a:t> </a:t>
            </a:r>
            <a:r>
              <a:rPr lang="fr-FR" b="1" dirty="0" err="1">
                <a:ea typeface="Calibri"/>
                <a:cs typeface="Calibri"/>
              </a:rPr>
              <a:t>lazy</a:t>
            </a:r>
            <a:r>
              <a:rPr lang="fr-FR" b="1" dirty="0">
                <a:ea typeface="Calibri"/>
                <a:cs typeface="Calibri"/>
              </a:rPr>
              <a:t> </a:t>
            </a:r>
            <a:r>
              <a:rPr lang="fr-FR" b="1" dirty="0" err="1">
                <a:ea typeface="Calibri"/>
                <a:cs typeface="Calibri"/>
              </a:rPr>
              <a:t>loading</a:t>
            </a:r>
            <a:r>
              <a:rPr lang="fr-FR" b="1" dirty="0">
                <a:ea typeface="Calibri"/>
                <a:cs typeface="Calibri"/>
              </a:rPr>
              <a:t> sans les propriétés de navigation</a:t>
            </a:r>
          </a:p>
          <a:p>
            <a:pPr lvl="1"/>
            <a:r>
              <a:rPr lang="fr-FR" dirty="0">
                <a:ea typeface="Calibri"/>
                <a:cs typeface="Calibri"/>
              </a:rPr>
              <a:t>Celles-ci sont donc </a:t>
            </a:r>
            <a:r>
              <a:rPr lang="fr-FR" err="1">
                <a:ea typeface="Calibri"/>
                <a:cs typeface="Calibri"/>
              </a:rPr>
              <a:t>null</a:t>
            </a:r>
            <a:r>
              <a:rPr lang="fr-FR" dirty="0">
                <a:ea typeface="Calibri"/>
                <a:cs typeface="Calibri"/>
              </a:rPr>
              <a:t> !</a:t>
            </a:r>
          </a:p>
          <a:p>
            <a:r>
              <a:rPr lang="fr-FR" dirty="0">
                <a:ea typeface="Calibri"/>
                <a:cs typeface="Calibri"/>
              </a:rPr>
              <a:t>Il est donc nécessaire d'activer un proxy si on veut utiliser les propriétés de navigation</a:t>
            </a:r>
          </a:p>
          <a:p>
            <a:pPr marL="514350">
              <a:spcBef>
                <a:spcPts val="375"/>
              </a:spcBef>
            </a:pPr>
            <a:r>
              <a:rPr lang="fr-FR" sz="1800" dirty="0">
                <a:ea typeface="+mn-lt"/>
                <a:cs typeface="+mn-lt"/>
              </a:rPr>
              <a:t>Installer le package </a:t>
            </a:r>
            <a:r>
              <a:rPr lang="fr-FR" sz="1800" b="1" dirty="0" err="1">
                <a:ea typeface="+mn-lt"/>
                <a:cs typeface="+mn-lt"/>
              </a:rPr>
              <a:t>EntityFrameworkCore.Proxies</a:t>
            </a:r>
            <a:endParaRPr lang="fr-FR" sz="1800" b="1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Aller dans votre fichier </a:t>
            </a:r>
            <a:r>
              <a:rPr lang="fr-FR" dirty="0" err="1">
                <a:ea typeface="+mn-lt"/>
                <a:cs typeface="+mn-lt"/>
              </a:rPr>
              <a:t>DbContext</a:t>
            </a:r>
            <a:r>
              <a:rPr lang="fr-FR" dirty="0">
                <a:ea typeface="+mn-lt"/>
                <a:cs typeface="+mn-lt"/>
              </a:rPr>
              <a:t> </a:t>
            </a:r>
          </a:p>
          <a:p>
            <a:pPr lvl="1"/>
            <a:r>
              <a:rPr lang="fr-FR" dirty="0">
                <a:ea typeface="+mn-lt"/>
                <a:cs typeface="+mn-lt"/>
              </a:rPr>
              <a:t>Modifier la méthode </a:t>
            </a:r>
            <a:r>
              <a:rPr lang="fr-FR" dirty="0" err="1">
                <a:ea typeface="+mn-lt"/>
                <a:cs typeface="+mn-lt"/>
              </a:rPr>
              <a:t>OnConfiguring</a:t>
            </a:r>
            <a:r>
              <a:rPr lang="fr-FR" dirty="0">
                <a:ea typeface="+mn-lt"/>
                <a:cs typeface="+mn-lt"/>
              </a:rPr>
              <a:t> comme ceci :</a:t>
            </a:r>
            <a:endParaRPr lang="fr-F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protected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override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void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OnConfiguring</a:t>
            </a:r>
            <a:r>
              <a:rPr lang="fr-FR" sz="1400" dirty="0"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DbContextOptionsBuilder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optionsBuilder</a:t>
            </a:r>
            <a:r>
              <a:rPr lang="fr-FR" sz="1400" dirty="0">
                <a:latin typeface="Consolas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 {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  if (!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optionsBuilder.IsConfigured</a:t>
            </a:r>
            <a:r>
              <a:rPr lang="fr-FR" sz="1400" dirty="0">
                <a:latin typeface="Consolas"/>
                <a:ea typeface="+mn-lt"/>
                <a:cs typeface="+mn-lt"/>
              </a:rPr>
              <a:t>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  {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optionsBuilder.UseSqlServer</a:t>
            </a:r>
            <a:r>
              <a:rPr lang="fr-FR" sz="1400" dirty="0">
                <a:latin typeface="Consolas"/>
                <a:ea typeface="+mn-lt"/>
                <a:cs typeface="+mn-lt"/>
              </a:rPr>
              <a:t>("Data Source=(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localdb</a:t>
            </a:r>
            <a:r>
              <a:rPr lang="fr-FR" sz="1400" dirty="0">
                <a:latin typeface="Consolas"/>
                <a:ea typeface="+mn-lt"/>
                <a:cs typeface="+mn-lt"/>
              </a:rPr>
              <a:t>)\\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MSSQLLocalDB</a:t>
            </a:r>
            <a:r>
              <a:rPr lang="fr-FR" sz="1400" dirty="0">
                <a:latin typeface="Consolas"/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               Initial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Catalog</a:t>
            </a:r>
            <a:r>
              <a:rPr lang="fr-FR" sz="1400" dirty="0">
                <a:latin typeface="Consolas"/>
                <a:ea typeface="+mn-lt"/>
                <a:cs typeface="+mn-lt"/>
              </a:rPr>
              <a:t>=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Northwind;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MultipleActiveResultSets</a:t>
            </a:r>
            <a:r>
              <a:rPr lang="fr-FR" sz="1400" b="1" dirty="0">
                <a:latin typeface="Consolas"/>
                <a:ea typeface="+mn-lt"/>
                <a:cs typeface="+mn-lt"/>
              </a:rPr>
              <a:t>=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True</a:t>
            </a:r>
            <a:r>
              <a:rPr lang="fr-FR" sz="1400" dirty="0">
                <a:latin typeface="Consolas"/>
                <a:ea typeface="+mn-lt"/>
                <a:cs typeface="+mn-lt"/>
              </a:rPr>
              <a:t>")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b="1" dirty="0">
                <a:latin typeface="Consolas"/>
                <a:ea typeface="+mn-lt"/>
                <a:cs typeface="+mn-lt"/>
              </a:rPr>
              <a:t>          .</a:t>
            </a:r>
            <a:r>
              <a:rPr lang="fr-FR" sz="1400" b="1" err="1">
                <a:latin typeface="Consolas"/>
                <a:ea typeface="+mn-lt"/>
                <a:cs typeface="+mn-lt"/>
              </a:rPr>
              <a:t>UseLazyLoadingProxies</a:t>
            </a:r>
            <a:r>
              <a:rPr lang="fr-FR" sz="1400" b="1" dirty="0">
                <a:latin typeface="Consolas"/>
                <a:ea typeface="+mn-lt"/>
                <a:cs typeface="+mn-lt"/>
              </a:rPr>
              <a:t>()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b="1" dirty="0">
                <a:latin typeface="Consolas"/>
                <a:ea typeface="+mn-lt"/>
                <a:cs typeface="+mn-lt"/>
              </a:rPr>
              <a:t>                  .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LogTo</a:t>
            </a:r>
            <a:r>
              <a:rPr lang="fr-FR" sz="1400" b="1" dirty="0">
                <a:latin typeface="Consolas"/>
                <a:ea typeface="+mn-lt"/>
                <a:cs typeface="+mn-lt"/>
              </a:rPr>
              <a:t>(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Console.WriteLine</a:t>
            </a:r>
            <a:r>
              <a:rPr lang="fr-FR" sz="1400" b="1" dirty="0">
                <a:latin typeface="Consolas"/>
                <a:ea typeface="+mn-lt"/>
                <a:cs typeface="+mn-lt"/>
              </a:rPr>
              <a:t>, 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LogLevel.Information</a:t>
            </a:r>
            <a:r>
              <a:rPr lang="fr-FR" sz="1400" b="1" dirty="0">
                <a:latin typeface="Consolas"/>
                <a:ea typeface="+mn-lt"/>
                <a:cs typeface="+mn-lt"/>
              </a:rPr>
              <a:t>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b="1" dirty="0">
                <a:latin typeface="Consolas"/>
                <a:ea typeface="+mn-lt"/>
                <a:cs typeface="+mn-lt"/>
              </a:rPr>
              <a:t>                  .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EnableSensitiveDataLogging</a:t>
            </a:r>
            <a:r>
              <a:rPr lang="fr-FR" sz="1400" b="1" dirty="0">
                <a:latin typeface="Consolas"/>
                <a:ea typeface="+mn-lt"/>
                <a:cs typeface="+mn-lt"/>
              </a:rPr>
              <a:t>();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 }</a:t>
            </a:r>
            <a:endParaRPr lang="fr-FR" sz="1400" dirty="0">
              <a:latin typeface="Consolas"/>
            </a:endParaRPr>
          </a:p>
          <a:p>
            <a:pPr lvl="1"/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0CCC2-B45D-0B7D-82DF-C9DEF1F9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0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0F2-87F8-3F6B-FBB8-01611077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using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36356-B590-0517-D3DF-EC1A276D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S'assurer que les ressources sont bien libérées quelque soit le déroulement des instructions</a:t>
            </a:r>
          </a:p>
          <a:p>
            <a:r>
              <a:rPr lang="fr-FR">
                <a:ea typeface="Calibri"/>
                <a:cs typeface="Calibri"/>
              </a:rPr>
              <a:t>Utile quand on utilise EF (car exceptions DB peuvent survenir)</a:t>
            </a:r>
          </a:p>
          <a:p>
            <a:r>
              <a:rPr lang="fr-FR">
                <a:ea typeface="Calibri"/>
                <a:cs typeface="Calibri"/>
              </a:rPr>
              <a:t>Equivalent à  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Animal a = new();             </a:t>
            </a:r>
            <a:r>
              <a:rPr lang="fr-FR" err="1">
                <a:latin typeface="Consolas"/>
                <a:ea typeface="Calibri"/>
                <a:cs typeface="Calibri"/>
              </a:rPr>
              <a:t>using</a:t>
            </a:r>
            <a:r>
              <a:rPr lang="fr-FR">
                <a:latin typeface="Consolas"/>
                <a:ea typeface="Calibri"/>
                <a:cs typeface="Calibri"/>
              </a:rPr>
              <a:t> (Animal a = new()) {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try</a:t>
            </a:r>
            <a:r>
              <a:rPr lang="fr-FR">
                <a:latin typeface="Consolas"/>
                <a:ea typeface="Calibri"/>
                <a:cs typeface="Calibri"/>
              </a:rPr>
              <a:t> {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a.eat</a:t>
            </a:r>
            <a:r>
              <a:rPr lang="fr-FR">
                <a:latin typeface="Consolas"/>
                <a:ea typeface="Calibri"/>
                <a:cs typeface="Calibri"/>
              </a:rPr>
              <a:t>();                        a.eat();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...                             ...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catch  {}                     }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finally</a:t>
            </a:r>
            <a:r>
              <a:rPr lang="fr-FR">
                <a:latin typeface="Consolas"/>
                <a:ea typeface="Calibri"/>
                <a:cs typeface="Calibri"/>
              </a:rPr>
              <a:t> { 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a.Dispose</a:t>
            </a:r>
            <a:r>
              <a:rPr lang="fr-FR">
                <a:latin typeface="Consolas"/>
                <a:ea typeface="Calibri"/>
                <a:cs typeface="Calibri"/>
              </a:rPr>
              <a:t>();</a:t>
            </a:r>
            <a:endParaRPr lang="fr-FR"/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14618-F580-FC1A-6A51-C4FED15B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96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28CDA-63B9-425A-B38E-E24CB57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E4635-3001-4A67-87B7-5E6D0472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CEFA616F-AE62-4988-B059-62B16E06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853759"/>
              </p:ext>
            </p:extLst>
          </p:nvPr>
        </p:nvGraphicFramePr>
        <p:xfrm>
          <a:off x="605246" y="1967842"/>
          <a:ext cx="8229600" cy="38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439453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06925457"/>
                    </a:ext>
                  </a:extLst>
                </a:gridCol>
              </a:tblGrid>
              <a:tr h="575061">
                <a:tc>
                  <a:txBody>
                    <a:bodyPr/>
                    <a:lstStyle/>
                    <a:p>
                      <a:r>
                        <a:rPr lang="fr-FR"/>
                        <a:t>Lakers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.NET Framework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0273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fr-FR"/>
                        <a:t> Frontend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Winforms</a:t>
                      </a:r>
                      <a:r>
                        <a:rPr lang="fr-FR"/>
                        <a:t>, WPF MVVM, ASP.NET MVC, </a:t>
                      </a:r>
                      <a:r>
                        <a:rPr lang="fr-FR" err="1"/>
                        <a:t>ConsoleApplication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95175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Service (UCC)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ASP.NET Web API, WCF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3755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726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 –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Pattern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908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LINQ To </a:t>
                      </a:r>
                      <a:r>
                        <a:rPr lang="fr-FR" err="1"/>
                        <a:t>Entities</a:t>
                      </a:r>
                      <a:r>
                        <a:rPr lang="fr-FR"/>
                        <a:t> – </a:t>
                      </a:r>
                      <a:r>
                        <a:rPr lang="fr-FR" err="1"/>
                        <a:t>Entity</a:t>
                      </a:r>
                      <a:r>
                        <a:rPr lang="fr-FR"/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78158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err="1"/>
                        <a:t>Database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A4EA0-9113-4602-A82F-A6F3A85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D2127-5DD7-47DF-8742-1854A07C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ORM (Object </a:t>
            </a:r>
            <a:r>
              <a:rPr lang="fr-FR" err="1"/>
              <a:t>Relational</a:t>
            </a:r>
            <a:r>
              <a:rPr lang="fr-FR"/>
              <a:t> Mapping)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FCEBD-19C6-47D3-9021-2348438E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pic>
        <p:nvPicPr>
          <p:cNvPr id="1026" name="Picture 2" descr="http://www.entityframeworktutorial.net/Images/ef-architecture.PNG">
            <a:extLst>
              <a:ext uri="{FF2B5EF4-FFF2-40B4-BE49-F238E27FC236}">
                <a16:creationId xmlns:a16="http://schemas.microsoft.com/office/drawing/2014/main" id="{A5639471-109C-4E7A-839B-C8EC0824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553494"/>
            <a:ext cx="4400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800314-9230-4B64-B3B9-36FCE7C9819E}"/>
              </a:ext>
            </a:extLst>
          </p:cNvPr>
          <p:cNvSpPr txBox="1"/>
          <p:nvPr/>
        </p:nvSpPr>
        <p:spPr>
          <a:xfrm>
            <a:off x="2326380" y="530399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Image issue de : 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1350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08AC2-023C-42D7-8BD0-5B587888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LINQ Providers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79993A-EE7C-4CBD-91C9-13560718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43" y="1825625"/>
            <a:ext cx="6496114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46A375-20D0-4D16-973E-63EFDC0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4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POCO, DTO, BO</a:t>
            </a:r>
          </a:p>
          <a:p>
            <a:pPr lvl="1"/>
            <a:r>
              <a:rPr lang="fr-FR"/>
              <a:t>POCO : Plain Old CLR Object</a:t>
            </a:r>
          </a:p>
          <a:p>
            <a:pPr lvl="2"/>
            <a:r>
              <a:rPr lang="fr-FR"/>
              <a:t>Objets ignorant la persistance mappés à un modèle de donnée</a:t>
            </a:r>
          </a:p>
          <a:p>
            <a:pPr lvl="1"/>
            <a:r>
              <a:rPr lang="fr-FR"/>
              <a:t>DTO : Data Transfert Object</a:t>
            </a:r>
          </a:p>
          <a:p>
            <a:pPr lvl="2"/>
            <a:r>
              <a:rPr lang="fr-FR"/>
              <a:t>Objets de transfert entre couches (</a:t>
            </a:r>
            <a:r>
              <a:rPr lang="fr-FR" err="1"/>
              <a:t>get</a:t>
            </a:r>
            <a:r>
              <a:rPr lang="fr-FR"/>
              <a:t>/set </a:t>
            </a:r>
            <a:r>
              <a:rPr lang="fr-FR" err="1"/>
              <a:t>only</a:t>
            </a:r>
            <a:r>
              <a:rPr lang="fr-FR"/>
              <a:t>)</a:t>
            </a:r>
          </a:p>
          <a:p>
            <a:pPr lvl="1"/>
            <a:r>
              <a:rPr lang="fr-FR"/>
              <a:t>BO : Business Object</a:t>
            </a:r>
          </a:p>
          <a:p>
            <a:pPr lvl="2"/>
            <a:r>
              <a:rPr lang="fr-FR"/>
              <a:t>Objets du domaine avec comportement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191"/>
          </a:xfrm>
        </p:spPr>
        <p:txBody>
          <a:bodyPr/>
          <a:lstStyle/>
          <a:p>
            <a:r>
              <a:rPr lang="fr-FR"/>
              <a:t>POCO, DTO, BO</a:t>
            </a:r>
          </a:p>
          <a:p>
            <a:pPr lvl="1"/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r>
              <a:rPr lang="fr-FR"/>
              <a:t> utilise/génère des POCO</a:t>
            </a:r>
          </a:p>
          <a:p>
            <a:pPr lvl="1"/>
            <a:r>
              <a:rPr lang="fr-FR"/>
              <a:t>POCO peuvent être des BO</a:t>
            </a:r>
          </a:p>
          <a:p>
            <a:pPr lvl="2"/>
            <a:r>
              <a:rPr lang="fr-FR"/>
              <a:t>Active Record Pattern</a:t>
            </a:r>
          </a:p>
          <a:p>
            <a:pPr lvl="2"/>
            <a:r>
              <a:rPr lang="fr-FR"/>
              <a:t>Petite application  </a:t>
            </a:r>
          </a:p>
          <a:p>
            <a:pPr lvl="2"/>
            <a:r>
              <a:rPr lang="fr-FR"/>
              <a:t>lien fort entre la couche métier et </a:t>
            </a:r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endParaRPr lang="fr-FR"/>
          </a:p>
          <a:p>
            <a:pPr lvl="1"/>
            <a:r>
              <a:rPr lang="fr-FR"/>
              <a:t>POCO peuvent être des DTO</a:t>
            </a:r>
          </a:p>
          <a:p>
            <a:pPr lvl="2"/>
            <a:r>
              <a:rPr lang="fr-FR"/>
              <a:t>Architecture N-</a:t>
            </a:r>
            <a:r>
              <a:rPr lang="fr-FR" err="1"/>
              <a:t>tier</a:t>
            </a:r>
            <a:endParaRPr lang="fr-FR"/>
          </a:p>
          <a:p>
            <a:pPr lvl="2"/>
            <a:r>
              <a:rPr lang="fr-FR"/>
              <a:t>Application Entreprise</a:t>
            </a:r>
          </a:p>
          <a:p>
            <a:pPr lvl="2"/>
            <a:r>
              <a:rPr lang="fr-FR"/>
              <a:t>Séparation des responsabilités</a:t>
            </a:r>
          </a:p>
          <a:p>
            <a:pPr lvl="2"/>
            <a:endParaRPr lang="fr-FR"/>
          </a:p>
          <a:p>
            <a:pPr marL="0" indent="0">
              <a:buNone/>
            </a:pPr>
            <a:endParaRPr lang="fr-FR"/>
          </a:p>
          <a:p>
            <a:pPr marL="914400" lvl="2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68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1E10-36F8-4EDF-9F62-A2E189C8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DB2A0-8175-4111-958F-E67D1ACB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Database</a:t>
            </a:r>
            <a:r>
              <a:rPr lang="fr-FR"/>
              <a:t> First</a:t>
            </a:r>
          </a:p>
          <a:p>
            <a:pPr lvl="1"/>
            <a:r>
              <a:rPr lang="fr-FR"/>
              <a:t>Génération des POCO et du modèle à partir de la DB </a:t>
            </a:r>
          </a:p>
          <a:p>
            <a:r>
              <a:rPr lang="fr-FR"/>
              <a:t>Model First</a:t>
            </a:r>
          </a:p>
          <a:p>
            <a:pPr lvl="1"/>
            <a:r>
              <a:rPr lang="fr-FR"/>
              <a:t>Créer UML</a:t>
            </a:r>
          </a:p>
          <a:p>
            <a:r>
              <a:rPr lang="fr-FR"/>
              <a:t>Code First</a:t>
            </a:r>
          </a:p>
          <a:p>
            <a:pPr lvl="1"/>
            <a:r>
              <a:rPr lang="fr-FR"/>
              <a:t>Annotations [Key], [</a:t>
            </a:r>
            <a:r>
              <a:rPr lang="fr-FR" err="1"/>
              <a:t>Foreign</a:t>
            </a:r>
            <a:r>
              <a:rPr lang="fr-FR"/>
              <a:t> Key],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9AF2C-4326-40CC-9076-0D3DABF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12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1AF4B-C25F-4F66-B5A2-14340844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Scaffolding (</a:t>
            </a:r>
            <a:r>
              <a:rPr lang="fr-FR" err="1"/>
              <a:t>Database</a:t>
            </a:r>
            <a:r>
              <a:rPr lang="fr-FR"/>
              <a:t> First)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80422-3A0F-4471-AE1C-0AA28EEF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07" y="1825625"/>
            <a:ext cx="8453369" cy="4615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Ajouter les packages suivants vie le gestionnaire de paquet </a:t>
            </a:r>
            <a:r>
              <a:rPr lang="fr-FR" dirty="0" err="1">
                <a:ea typeface="Calibri"/>
                <a:cs typeface="Calibri"/>
              </a:rPr>
              <a:t>NuGet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Microsoft.EntityFrameworkCore.Design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Microsoft.EntityFrameworkCore.Tools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Microsoft.EntityFrameworkCore.SqlServer</a:t>
            </a:r>
            <a:endParaRPr lang="fr-FR" err="1">
              <a:ea typeface="+mn-lt"/>
              <a:cs typeface="+mn-lt"/>
            </a:endParaRPr>
          </a:p>
          <a:p>
            <a:r>
              <a:rPr lang="fr-BE" dirty="0">
                <a:ea typeface="+mn-lt"/>
                <a:cs typeface="+mn-lt"/>
              </a:rPr>
              <a:t>Créer les classes-entités depuis la DB </a:t>
            </a:r>
          </a:p>
          <a:p>
            <a:pPr lvl="1"/>
            <a:r>
              <a:rPr lang="fr-BE" b="1" dirty="0">
                <a:ea typeface="+mn-lt"/>
                <a:cs typeface="+mn-lt"/>
              </a:rPr>
              <a:t>Dans une console du Package Manager (PM)</a:t>
            </a:r>
            <a:endParaRPr lang="fr-BE" dirty="0">
              <a:ea typeface="+mn-lt"/>
              <a:cs typeface="+mn-lt"/>
            </a:endParaRPr>
          </a:p>
          <a:p>
            <a:pPr lvl="2"/>
            <a:r>
              <a:rPr lang="fr-BE" dirty="0">
                <a:ea typeface="+mn-lt"/>
                <a:cs typeface="+mn-lt"/>
              </a:rPr>
              <a:t>Outils – Gestionnaire de Package </a:t>
            </a:r>
            <a:r>
              <a:rPr lang="fr-BE" dirty="0" err="1">
                <a:ea typeface="+mn-lt"/>
                <a:cs typeface="+mn-lt"/>
              </a:rPr>
              <a:t>NuGet</a:t>
            </a:r>
            <a:r>
              <a:rPr lang="fr-BE" dirty="0">
                <a:ea typeface="+mn-lt"/>
                <a:cs typeface="+mn-lt"/>
              </a:rPr>
              <a:t> -&gt; Console PowerShell</a:t>
            </a:r>
          </a:p>
          <a:p>
            <a:pPr lvl="1"/>
            <a:r>
              <a:rPr lang="fr-BE" dirty="0">
                <a:ea typeface="+mn-lt"/>
                <a:cs typeface="+mn-lt"/>
              </a:rPr>
              <a:t>Lancez la commande :</a:t>
            </a:r>
            <a:endParaRPr lang="fr-BE">
              <a:latin typeface="Calibri"/>
              <a:ea typeface="+mn-lt"/>
              <a:cs typeface="+mn-lt"/>
            </a:endParaRPr>
          </a:p>
          <a:p>
            <a:pPr marL="685800" lvl="2" indent="0">
              <a:buNone/>
            </a:pPr>
            <a:r>
              <a:rPr lang="fr-BE" b="1" dirty="0" err="1">
                <a:latin typeface="Consolas"/>
                <a:ea typeface="+mn-lt"/>
                <a:cs typeface="+mn-lt"/>
              </a:rPr>
              <a:t>Scaffold-DbContext</a:t>
            </a:r>
            <a:r>
              <a:rPr lang="fr-BE" b="1" dirty="0">
                <a:latin typeface="Consolas"/>
                <a:ea typeface="+mn-lt"/>
                <a:cs typeface="+mn-lt"/>
              </a:rPr>
              <a:t> -</a:t>
            </a:r>
            <a:r>
              <a:rPr lang="fr-BE" b="1" dirty="0" err="1">
                <a:latin typeface="Consolas"/>
                <a:ea typeface="+mn-lt"/>
                <a:cs typeface="+mn-lt"/>
              </a:rPr>
              <a:t>OutputDir</a:t>
            </a:r>
            <a:r>
              <a:rPr lang="fr-BE" b="1" dirty="0">
                <a:latin typeface="Consolas"/>
                <a:ea typeface="+mn-lt"/>
                <a:cs typeface="+mn-lt"/>
              </a:rPr>
              <a:t> </a:t>
            </a:r>
            <a:r>
              <a:rPr lang="fr-BE" b="1" dirty="0" err="1">
                <a:latin typeface="Consolas"/>
                <a:ea typeface="+mn-lt"/>
                <a:cs typeface="+mn-lt"/>
              </a:rPr>
              <a:t>Models</a:t>
            </a:r>
            <a:r>
              <a:rPr lang="fr-BE" b="1" dirty="0">
                <a:latin typeface="Consolas"/>
                <a:ea typeface="+mn-lt"/>
                <a:cs typeface="+mn-lt"/>
              </a:rPr>
              <a:t> 'Data Source=(</a:t>
            </a:r>
            <a:r>
              <a:rPr lang="fr-BE" b="1" dirty="0" err="1">
                <a:latin typeface="Consolas"/>
                <a:ea typeface="+mn-lt"/>
                <a:cs typeface="+mn-lt"/>
              </a:rPr>
              <a:t>localdb</a:t>
            </a:r>
            <a:r>
              <a:rPr lang="fr-BE" b="1" dirty="0">
                <a:latin typeface="Consolas"/>
                <a:ea typeface="+mn-lt"/>
                <a:cs typeface="+mn-lt"/>
              </a:rPr>
              <a:t>)\</a:t>
            </a:r>
            <a:r>
              <a:rPr lang="fr-BE" b="1" dirty="0" err="1">
                <a:latin typeface="Consolas"/>
                <a:ea typeface="+mn-lt"/>
                <a:cs typeface="+mn-lt"/>
              </a:rPr>
              <a:t>MSSQLLocalDB;Initial</a:t>
            </a:r>
            <a:r>
              <a:rPr lang="fr-BE" b="1" dirty="0">
                <a:latin typeface="Consolas"/>
                <a:ea typeface="+mn-lt"/>
                <a:cs typeface="+mn-lt"/>
              </a:rPr>
              <a:t> </a:t>
            </a:r>
            <a:r>
              <a:rPr lang="fr-BE" b="1" dirty="0" err="1">
                <a:latin typeface="Consolas"/>
                <a:ea typeface="+mn-lt"/>
                <a:cs typeface="+mn-lt"/>
              </a:rPr>
              <a:t>Catalog</a:t>
            </a:r>
            <a:r>
              <a:rPr lang="fr-BE" b="1" dirty="0">
                <a:latin typeface="Consolas"/>
                <a:ea typeface="+mn-lt"/>
                <a:cs typeface="+mn-lt"/>
              </a:rPr>
              <a:t>=</a:t>
            </a:r>
            <a:r>
              <a:rPr lang="fr-BE" b="1" dirty="0" err="1">
                <a:latin typeface="Consolas"/>
                <a:ea typeface="+mn-lt"/>
                <a:cs typeface="+mn-lt"/>
              </a:rPr>
              <a:t>Northwind</a:t>
            </a:r>
            <a:r>
              <a:rPr lang="fr-BE" b="1" dirty="0">
                <a:latin typeface="Consolas"/>
                <a:ea typeface="+mn-lt"/>
                <a:cs typeface="+mn-lt"/>
              </a:rPr>
              <a:t>' </a:t>
            </a:r>
            <a:r>
              <a:rPr lang="fr-BE" b="1" dirty="0" err="1">
                <a:latin typeface="Consolas"/>
                <a:ea typeface="+mn-lt"/>
                <a:cs typeface="+mn-lt"/>
              </a:rPr>
              <a:t>Microsoft.EntityFrameworkCore.SqlServer</a:t>
            </a:r>
            <a:endParaRPr lang="fr-BE" dirty="0" err="1">
              <a:latin typeface="Consolas"/>
              <a:ea typeface="+mn-lt"/>
              <a:cs typeface="+mn-lt"/>
            </a:endParaRPr>
          </a:p>
          <a:p>
            <a:pPr marL="685800" lvl="2" indent="0">
              <a:buNone/>
            </a:pPr>
            <a:endParaRPr lang="fr-BE" dirty="0">
              <a:latin typeface="Consolas"/>
              <a:cs typeface="Calibri"/>
            </a:endParaRPr>
          </a:p>
          <a:p>
            <a:pPr lvl="2"/>
            <a:endParaRPr lang="fr-BE" b="1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lvl="1"/>
            <a:endParaRPr lang="fr-BE" b="1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B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fr-FR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EE8E20-7419-418E-9EAC-3B824973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35BEF-A496-67B1-C649-8028E67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Scaffolding (</a:t>
            </a:r>
            <a:r>
              <a:rPr lang="fr-FR" dirty="0" err="1">
                <a:ea typeface="+mj-lt"/>
                <a:cs typeface="+mj-lt"/>
              </a:rPr>
              <a:t>Database</a:t>
            </a:r>
            <a:r>
              <a:rPr lang="fr-FR" dirty="0">
                <a:ea typeface="+mj-lt"/>
                <a:cs typeface="+mj-lt"/>
              </a:rPr>
              <a:t> First)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8B82C-E388-1815-1728-B1C8FE3E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fr-BE" sz="2100" b="1" dirty="0">
                <a:latin typeface="Calibri"/>
                <a:cs typeface="Arial"/>
              </a:rPr>
              <a:t>Attention aux pièges de la commande </a:t>
            </a:r>
            <a:r>
              <a:rPr lang="fr-BE" sz="2100" b="1" dirty="0" err="1">
                <a:latin typeface="Calibri"/>
                <a:cs typeface="Arial"/>
              </a:rPr>
              <a:t>Scaffold</a:t>
            </a:r>
            <a:endParaRPr lang="en-US" sz="2100" dirty="0">
              <a:latin typeface="Calibri"/>
              <a:cs typeface="Arial"/>
            </a:endParaRPr>
          </a:p>
          <a:p>
            <a:pPr lvl="2"/>
            <a:r>
              <a:rPr lang="fr-BE" sz="1800" dirty="0">
                <a:latin typeface="Calibri"/>
                <a:cs typeface="Arial"/>
              </a:rPr>
              <a:t>Cette commande doit être tapée en une seule ligne c'est-à-dire sans retour à la ligne</a:t>
            </a:r>
            <a:endParaRPr lang="en-US" sz="1800" dirty="0">
              <a:latin typeface="Calibri"/>
              <a:cs typeface="Arial"/>
            </a:endParaRPr>
          </a:p>
          <a:p>
            <a:pPr lvl="2"/>
            <a:r>
              <a:rPr lang="fr-BE" sz="1800" dirty="0">
                <a:latin typeface="Calibri"/>
                <a:cs typeface="Arial"/>
              </a:rPr>
              <a:t>Il y a un espace entre Data et Source et entre Initial et </a:t>
            </a:r>
            <a:r>
              <a:rPr lang="fr-BE" sz="1800" err="1">
                <a:latin typeface="Calibri"/>
                <a:cs typeface="Arial"/>
              </a:rPr>
              <a:t>Catalog</a:t>
            </a:r>
            <a:endParaRPr lang="fr-BE" sz="1800">
              <a:latin typeface="Calibri"/>
              <a:cs typeface="Arial"/>
            </a:endParaRPr>
          </a:p>
          <a:p>
            <a:pPr lvl="2"/>
            <a:r>
              <a:rPr lang="fr-BE" sz="1800" dirty="0">
                <a:latin typeface="Calibri"/>
                <a:cs typeface="Arial"/>
              </a:rPr>
              <a:t>Votre projet ne doit pas avoir d'erreurs de compilation avant de lancer cette commande</a:t>
            </a:r>
          </a:p>
          <a:p>
            <a:pPr lvl="1"/>
            <a:r>
              <a:rPr lang="fr-BE" sz="2100" b="1" dirty="0">
                <a:latin typeface="Calibri"/>
                <a:cs typeface="Calibri"/>
              </a:rPr>
              <a:t>Description des paramètres de la commande </a:t>
            </a:r>
            <a:r>
              <a:rPr lang="fr-BE" sz="2100" b="1" dirty="0" err="1">
                <a:latin typeface="Calibri"/>
                <a:cs typeface="Calibri"/>
              </a:rPr>
              <a:t>Scaffold</a:t>
            </a:r>
          </a:p>
          <a:p>
            <a:pPr lvl="2"/>
            <a:r>
              <a:rPr lang="fr-BE" sz="1800" dirty="0">
                <a:latin typeface="Calibri"/>
                <a:cs typeface="Calibri"/>
              </a:rPr>
              <a:t>-</a:t>
            </a:r>
            <a:r>
              <a:rPr lang="fr-BE" sz="1800" err="1">
                <a:latin typeface="Calibri"/>
                <a:cs typeface="Calibri"/>
              </a:rPr>
              <a:t>OutputDir</a:t>
            </a:r>
            <a:r>
              <a:rPr lang="fr-BE" sz="1800" dirty="0">
                <a:latin typeface="Calibri"/>
                <a:cs typeface="Calibri"/>
              </a:rPr>
              <a:t> : préciser le dossier qui contiendra les classes générées par l'ORM. Ce dossier sera créé s'il n'existe pas.</a:t>
            </a:r>
          </a:p>
          <a:p>
            <a:pPr lvl="2"/>
            <a:r>
              <a:rPr lang="fr-BE" sz="1800" dirty="0">
                <a:latin typeface="Calibri"/>
                <a:cs typeface="Calibri"/>
              </a:rPr>
              <a:t>Chaine de connexion à la DB SQL Server</a:t>
            </a:r>
          </a:p>
          <a:p>
            <a:pPr lvl="3"/>
            <a:r>
              <a:rPr lang="fr-BE" sz="1650" dirty="0">
                <a:latin typeface="Calibri"/>
                <a:cs typeface="Calibri"/>
              </a:rPr>
              <a:t>La chaine doit être entre single </a:t>
            </a:r>
            <a:r>
              <a:rPr lang="fr-BE" sz="1650" dirty="0" err="1">
                <a:latin typeface="Calibri"/>
                <a:cs typeface="Calibri"/>
              </a:rPr>
              <a:t>quote</a:t>
            </a:r>
            <a:endParaRPr lang="fr-BE" sz="1650" dirty="0">
              <a:latin typeface="Calibri"/>
              <a:cs typeface="Calibri"/>
            </a:endParaRPr>
          </a:p>
          <a:p>
            <a:pPr lvl="3"/>
            <a:r>
              <a:rPr lang="fr-BE" sz="1650" dirty="0">
                <a:latin typeface="Calibri"/>
                <a:cs typeface="Calibri"/>
              </a:rPr>
              <a:t>Data Source : préciser l'instance SQL Server </a:t>
            </a:r>
          </a:p>
          <a:p>
            <a:pPr lvl="4"/>
            <a:r>
              <a:rPr lang="fr-BE" sz="1650" dirty="0">
                <a:latin typeface="Calibri"/>
                <a:cs typeface="Calibri"/>
              </a:rPr>
              <a:t>Cela sera toujours  (</a:t>
            </a:r>
            <a:r>
              <a:rPr lang="fr-BE" sz="1650" dirty="0" err="1">
                <a:latin typeface="Calibri"/>
                <a:cs typeface="Calibri"/>
              </a:rPr>
              <a:t>localdb</a:t>
            </a:r>
            <a:r>
              <a:rPr lang="fr-BE" sz="1650" dirty="0">
                <a:latin typeface="Calibri"/>
                <a:cs typeface="Calibri"/>
              </a:rPr>
              <a:t>)\</a:t>
            </a:r>
            <a:r>
              <a:rPr lang="fr-BE" sz="1650" dirty="0" err="1">
                <a:latin typeface="Calibri"/>
                <a:cs typeface="Calibri"/>
              </a:rPr>
              <a:t>MSSQLLocaldb</a:t>
            </a:r>
            <a:r>
              <a:rPr lang="fr-BE" sz="1650" dirty="0">
                <a:latin typeface="Calibri"/>
                <a:cs typeface="Calibri"/>
              </a:rPr>
              <a:t> dans notre cas</a:t>
            </a:r>
          </a:p>
          <a:p>
            <a:pPr lvl="3"/>
            <a:r>
              <a:rPr lang="fr-BE" sz="1650" dirty="0">
                <a:latin typeface="Calibri"/>
                <a:cs typeface="Calibri"/>
              </a:rPr>
              <a:t>Initial </a:t>
            </a:r>
            <a:r>
              <a:rPr lang="fr-BE" sz="1650" dirty="0" err="1">
                <a:latin typeface="Calibri"/>
                <a:cs typeface="Calibri"/>
              </a:rPr>
              <a:t>Catalog</a:t>
            </a:r>
            <a:r>
              <a:rPr lang="fr-BE" sz="1650" dirty="0">
                <a:latin typeface="Calibri"/>
                <a:cs typeface="Calibri"/>
              </a:rPr>
              <a:t> : nom de la base de données</a:t>
            </a:r>
          </a:p>
          <a:p>
            <a:pPr lvl="2"/>
            <a:r>
              <a:rPr lang="fr-BE" sz="1800" dirty="0">
                <a:latin typeface="Calibri"/>
                <a:cs typeface="Calibri"/>
              </a:rPr>
              <a:t>Le nom du driver utilisé par l'ORM pour se connecter au serveur SQL</a:t>
            </a:r>
          </a:p>
          <a:p>
            <a:pPr lvl="3"/>
            <a:r>
              <a:rPr lang="fr-BE" sz="1650" dirty="0">
                <a:latin typeface="Calibri"/>
                <a:cs typeface="Calibri"/>
              </a:rPr>
              <a:t>Cela sera toujours </a:t>
            </a:r>
            <a:r>
              <a:rPr lang="fr-BE" sz="1500" err="1">
                <a:ea typeface="+mn-lt"/>
                <a:cs typeface="+mn-lt"/>
              </a:rPr>
              <a:t>Microsoft.EntityFrameworkCore.SqlServer</a:t>
            </a:r>
            <a:r>
              <a:rPr lang="fr-BE" sz="1500" dirty="0">
                <a:ea typeface="+mn-lt"/>
                <a:cs typeface="+mn-lt"/>
              </a:rPr>
              <a:t> dans notre cas</a:t>
            </a:r>
          </a:p>
          <a:p>
            <a:pPr lvl="3"/>
            <a:endParaRPr lang="fr-BE" sz="1650" dirty="0">
              <a:latin typeface="Calibri"/>
              <a:cs typeface="Calibri"/>
            </a:endParaRPr>
          </a:p>
          <a:p>
            <a:pPr lvl="2"/>
            <a:endParaRPr lang="fr-BE" sz="1800" dirty="0">
              <a:latin typeface="Calibri"/>
              <a:cs typeface="Calibri"/>
            </a:endParaRPr>
          </a:p>
          <a:p>
            <a:pPr lvl="2"/>
            <a:endParaRPr lang="fr-BE" sz="1800" dirty="0">
              <a:latin typeface="Calibri"/>
              <a:cs typeface="Calibri"/>
            </a:endParaRPr>
          </a:p>
          <a:p>
            <a:pPr lvl="2"/>
            <a:endParaRPr lang="fr-BE" sz="1800" b="1" dirty="0">
              <a:latin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8EFBF-D12E-07E1-A76C-78BF23F5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88645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82677F-C827-426C-B49F-DDAA9A8BA5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29E9B0-1693-4175-992D-1C3CB3A950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34D61-2376-4D6C-9D62-094A6542D1AA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Application>Microsoft Office PowerPoint</Application>
  <PresentationFormat>Affichage à l'écran (4:3)</PresentationFormat>
  <Slides>19</Slides>
  <Notes>4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secteursciencesEtTechVinci</vt:lpstr>
      <vt:lpstr>BINV314A  .NET Outils et Concepts d’Application d’Entreprise</vt:lpstr>
      <vt:lpstr>Entity Framework </vt:lpstr>
      <vt:lpstr>Entity Framework</vt:lpstr>
      <vt:lpstr>LINQ Providers</vt:lpstr>
      <vt:lpstr>Considérations</vt:lpstr>
      <vt:lpstr>Considérations</vt:lpstr>
      <vt:lpstr>Différentes Approches</vt:lpstr>
      <vt:lpstr>Scaffolding (Database First)</vt:lpstr>
      <vt:lpstr>Scaffolding (Database First)</vt:lpstr>
      <vt:lpstr>DbContext</vt:lpstr>
      <vt:lpstr>DbContext</vt:lpstr>
      <vt:lpstr>Exemple</vt:lpstr>
      <vt:lpstr> Classes Entities: associations </vt:lpstr>
      <vt:lpstr> Classes Entities:  Propriétés de navigation </vt:lpstr>
      <vt:lpstr>IEnumerable vs IQueryable</vt:lpstr>
      <vt:lpstr>Lazy Loading : par défaut</vt:lpstr>
      <vt:lpstr>Eager Loading</vt:lpstr>
      <vt:lpstr>Loading …      Très important !</vt:lpstr>
      <vt:lpstr>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revision>178</cp:revision>
  <cp:lastPrinted>2012-09-12T14:58:42Z</cp:lastPrinted>
  <dcterms:created xsi:type="dcterms:W3CDTF">2011-03-16T09:08:07Z</dcterms:created>
  <dcterms:modified xsi:type="dcterms:W3CDTF">2023-10-03T10:45:48Z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