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7"/>
    <p:restoredTop sz="94732"/>
  </p:normalViewPr>
  <p:slideViewPr>
    <p:cSldViewPr snapToGrid="0" snapToObjects="1">
      <p:cViewPr varScale="1">
        <p:scale>
          <a:sx n="179" d="100"/>
          <a:sy n="17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cikit-learn.org/dev/version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CN" sz="4400" b="1" dirty="0">
                <a:latin typeface="Chalkboard" charset="0"/>
                <a:ea typeface="Microsoft YaHei" charset="-122"/>
                <a:cs typeface="Microsoft YaHei" charset="-122"/>
              </a:rPr>
              <a:t>基本</a:t>
            </a:r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准备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Be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Ready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</a:t>
            </a:r>
            <a:r>
              <a:rPr lang="ja-JP" altLang="en-CN" sz="180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你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在我的航程上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，我在你的视线里。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　　　　　　　　　　　　　　　　　　　　　　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苏婷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双桅船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环境准备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数据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结构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执行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流程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Runtime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推荐环境：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Anaconda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https://www.anaconda.com/download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优势：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）环境管理：包含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conda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，和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类似，直接管理依赖包。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）生态丰富：包含大量数据分析工具包，如：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）多隔离环境：可创建不同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版本环境并无缝切换。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A9668-F966-201B-AD28-65B30B17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37" y="4525629"/>
            <a:ext cx="6524545" cy="8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IDE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Anaconda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中有很多工具提供给您选择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70C0"/>
                </a:solidFill>
              </a:rPr>
              <a:t>Jetbrain</a:t>
            </a:r>
            <a:r>
              <a:rPr lang="zh-CN" altLang="en-US" sz="2000" dirty="0">
                <a:solidFill>
                  <a:srgbClr val="0070C0"/>
                </a:solidFill>
              </a:rPr>
              <a:t>系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DataSpell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PyCharm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70C0"/>
                </a:solidFill>
              </a:rPr>
              <a:t>Jupyter</a:t>
            </a:r>
            <a:r>
              <a:rPr lang="zh-CN" altLang="en-US" sz="2000" dirty="0">
                <a:solidFill>
                  <a:srgbClr val="0070C0"/>
                </a:solidFill>
              </a:rPr>
              <a:t>系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JupyterLab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Notebook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考试推荐：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DataSpell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，方便调试。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A695F-F32E-9F3B-10D5-4F63C89D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662" y="2059387"/>
            <a:ext cx="5806138" cy="39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Doc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5498989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CN" sz="2000" dirty="0">
                <a:solidFill>
                  <a:schemeClr val="bg2">
                    <a:lumMod val="25000"/>
                  </a:schemeClr>
                </a:solidFill>
              </a:rPr>
              <a:t>文档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选择：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-learn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官方文档：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https://scikit-learn.org/dev/versions.html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上考场时在自己本地保留一份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sk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-learn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的本地文档防止以外情况发生，至于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pandas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gensim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这些库的使用则是基本功，安装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时尽量将依赖库下载完全，可直接通过帮助在环境中查阅本地文档，考试过程中全程不能上网。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6E234-4496-8109-EA88-889EB048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89" y="2942226"/>
            <a:ext cx="5454636" cy="31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环境准备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数据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结构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执行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流程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File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List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考试时你会拿到一个优盘，并向监考人员获取文件打开密码，一般文件清单会包含：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实操题的题目说明：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字段描述文件：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一份训练数据：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一份执行数据：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Excel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最终您只需要将执行数据结果以及代码打包上传即可，在您的环境中训练出来的模型如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.model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文件、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encoder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文件可以不提交，若您不放心也可以提交，但是考试结束之后一定要在监考人员处确认文件上传成功再离场，上传时间不计算在考试时间范围内。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1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372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基本准备 Be Ready</vt:lpstr>
      <vt:lpstr>Agenda</vt:lpstr>
      <vt:lpstr>环境准备 Runtime</vt:lpstr>
      <vt:lpstr>环境准备 IDE</vt:lpstr>
      <vt:lpstr>环境准备 Doc</vt:lpstr>
      <vt:lpstr>Agenda</vt:lpstr>
      <vt:lpstr>数据结构 File List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965</cp:revision>
  <dcterms:created xsi:type="dcterms:W3CDTF">2017-10-28T03:59:11Z</dcterms:created>
  <dcterms:modified xsi:type="dcterms:W3CDTF">2024-02-19T01:48:54Z</dcterms:modified>
</cp:coreProperties>
</file>