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5" r:id="rId14"/>
    <p:sldId id="323" r:id="rId15"/>
    <p:sldId id="324" r:id="rId16"/>
    <p:sldId id="326" r:id="rId17"/>
    <p:sldId id="327" r:id="rId18"/>
    <p:sldId id="343" r:id="rId19"/>
    <p:sldId id="344" r:id="rId20"/>
    <p:sldId id="345" r:id="rId21"/>
    <p:sldId id="346" r:id="rId22"/>
    <p:sldId id="347" r:id="rId23"/>
    <p:sldId id="348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54"/>
  </p:normalViewPr>
  <p:slideViewPr>
    <p:cSldViewPr snapToGrid="0" snapToObjects="1">
      <p:cViewPr varScale="1">
        <p:scale>
          <a:sx n="159" d="100"/>
          <a:sy n="15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多分类 </a:t>
            </a:r>
            <a:r>
              <a:rPr lang="en-CN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Mult</a:t>
            </a:r>
            <a:r>
              <a:rPr lang="en-US" altLang="zh-CN" sz="3200" dirty="0" err="1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iClass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多分类文本分析案例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多分类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OvO</a:t>
            </a:r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 和 </a:t>
            </a:r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OvR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案例分析：多分类文本分析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4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OvO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OvR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OvO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OvO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的全称是一对一（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），它的核心思想是将多分类问题分解成多个二分类问题来解决，具体来说，若有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个类别，那么就会创建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个分类器，每个分类器负责将两个类别区分开了，在预测阶段，对于一个新的样本，每个分类器都会给出一个预测结果，最后通过投票方式来决定样本的最终类别。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5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OvO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OvR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OvO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17307-FC8A-CB05-571F-7177A9B6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59046"/>
            <a:ext cx="7772400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OvO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OvR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OvO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优缺点：</a:t>
            </a:r>
            <a:r>
              <a:rPr lang="zh-CN" altLang="en-US" sz="1800" dirty="0">
                <a:solidFill>
                  <a:srgbClr val="0070C0"/>
                </a:solidFill>
              </a:rPr>
              <a:t>类别数少、数据量小、高精度分类问题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B050"/>
                </a:solidFill>
              </a:rPr>
              <a:t>优点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分类精度高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：每次比较两个类别，所以可以更精确进行分类。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适合小样本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：对于小样本数据集，可以更好学习分类器。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缺点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训练时间长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：需训练的分类器比较多，耗时会很长。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测试时间长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：测试阶段对所有分类器结果进行投票，增加预测时间。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3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OvO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OvR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Rest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OvR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OvO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的全称是一对剩余（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Rest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），有时也称为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OvA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All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），这个策略的核心思想是，对于（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）个类别，每次将其中一个类别作为正类，其他所有类别合并作为负类，从而构造（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）个二分类问题。在预测时，对于一个新的样本，每个分类器都会给出一个预测结果，最后选择概率最高的类别作样本的最终类别。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8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OvO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OvR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Rest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OvR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EC0DC-F43F-5608-36E4-FCDB836C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52" y="2365508"/>
            <a:ext cx="9379695" cy="32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3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OvO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OvR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One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Rest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OvR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优缺点：</a:t>
            </a:r>
            <a:r>
              <a:rPr lang="zh-CN" altLang="en-US" sz="1800" dirty="0">
                <a:solidFill>
                  <a:srgbClr val="0070C0"/>
                </a:solidFill>
              </a:rPr>
              <a:t>类别数多、数据量大、对训练和预测时间有要求的场景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B050"/>
                </a:solidFill>
              </a:rPr>
              <a:t>优点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训练时间短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：只需要训练（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）个分类器，每个分类器将一个类别和其他所有类别区分开。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扩展性强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：新增类别时，只需增加一个分类器，不需重新训练所有分类器。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缺点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分类精度低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：因为每个分类器只区分一个类别和其他所有类别，这会导致分类器性能下降。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</a:rPr>
              <a:t>不平衡问题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：如果分布不均匀，可能导致分类器偏向多数类。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2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多分类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latin typeface="Chalkboard" charset="0"/>
                <a:ea typeface="Chalkboard" charset="0"/>
                <a:cs typeface="Chalkboard" charset="0"/>
              </a:rPr>
              <a:t>OvO</a:t>
            </a:r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 和 </a:t>
            </a:r>
            <a:r>
              <a:rPr lang="en-US" altLang="zh-CN" dirty="0" err="1">
                <a:latin typeface="Chalkboard" charset="0"/>
                <a:ea typeface="Chalkboard" charset="0"/>
                <a:cs typeface="Chalkboard" charset="0"/>
              </a:rPr>
              <a:t>OvR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案例分析：多分类文本分析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2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案例分析：多分类文本分析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多分类文本分析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runner_mc_ovr_textualized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案例分析：多分类文本分析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多分类文本分析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数据部分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输入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B050"/>
                </a:solidFill>
              </a:rPr>
              <a:t>输出</a:t>
            </a:r>
            <a:endParaRPr lang="en-US" altLang="zh-CN" sz="1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3A8EB5-5DA5-1C01-4CFB-D493D167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33" y="2587477"/>
            <a:ext cx="8997533" cy="1246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A89A3-A685-FF2D-DCC6-67F9AD221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31" y="4385072"/>
            <a:ext cx="9055579" cy="13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多分类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OvO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 和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OvR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案例分析：多分类文本分析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案例分析：多分类文本分析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多分类文本分析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多值模式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runner_mc_textualized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CN" sz="1800" dirty="0">
                <a:solidFill>
                  <a:schemeClr val="bg2">
                    <a:lumMod val="25000"/>
                  </a:schemeClr>
                </a:solidFill>
              </a:rPr>
              <a:t>多值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模式会比直接使用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OvR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模式麻烦，但是这是一种比较折中的方式处理，若您对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OvO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或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OvR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掌握不够完全可以采取这种方式处理，</a:t>
            </a:r>
            <a:r>
              <a:rPr lang="zh-CN" altLang="en-US" sz="1800" dirty="0">
                <a:solidFill>
                  <a:srgbClr val="C00000"/>
                </a:solidFill>
              </a:rPr>
              <a:t>但这种方式可能不如 </a:t>
            </a:r>
            <a:r>
              <a:rPr lang="en-US" altLang="zh-CN" sz="1800" dirty="0" err="1">
                <a:solidFill>
                  <a:srgbClr val="C00000"/>
                </a:solidFill>
              </a:rPr>
              <a:t>OvO</a:t>
            </a:r>
            <a:r>
              <a:rPr lang="zh-CN" altLang="en-US" sz="1800" dirty="0">
                <a:solidFill>
                  <a:srgbClr val="C00000"/>
                </a:solidFill>
              </a:rPr>
              <a:t> 或 </a:t>
            </a:r>
            <a:r>
              <a:rPr lang="en-US" altLang="zh-CN" sz="1800" dirty="0" err="1">
                <a:solidFill>
                  <a:srgbClr val="C00000"/>
                </a:solidFill>
              </a:rPr>
              <a:t>OvR</a:t>
            </a:r>
            <a:r>
              <a:rPr lang="zh-CN" altLang="en-US" sz="1800" dirty="0">
                <a:solidFill>
                  <a:srgbClr val="C00000"/>
                </a:solidFill>
              </a:rPr>
              <a:t> 的方式结果好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，此处只提供思路，后续案例的调优您可以自行处理。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注：</a:t>
            </a:r>
            <a:r>
              <a:rPr lang="en-US" altLang="zh-CN" sz="1800" dirty="0">
                <a:solidFill>
                  <a:srgbClr val="C00000"/>
                </a:solidFill>
              </a:rPr>
              <a:t>Target</a:t>
            </a:r>
            <a:r>
              <a:rPr lang="zh-CN" altLang="en-US" sz="1800" dirty="0">
                <a:solidFill>
                  <a:srgbClr val="C00000"/>
                </a:solidFill>
              </a:rPr>
              <a:t> 此时是多个值，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 选 </a:t>
            </a:r>
            <a:r>
              <a:rPr lang="en-US" altLang="zh-CN" sz="1800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FA531-1BB4-C640-C0CC-AF728B9B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45" y="3949348"/>
            <a:ext cx="8579909" cy="1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案例分析：多分类文本分析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多分类文本分析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输入还原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右侧函数会做上述格式的转换，而上述两种格式在概念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上是等价的！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C36F8-37BA-54A0-3266-A2B82827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47" y="2009963"/>
            <a:ext cx="5461296" cy="756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654455-9366-CF19-944A-1628BAE21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47" y="3044792"/>
            <a:ext cx="5461296" cy="1008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E21DC-99DE-FE54-5048-256C3D8A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36" y="3174643"/>
            <a:ext cx="4824663" cy="26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9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案例分析：多分类文本分析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多分类文本分析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输出转换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这份代码源起于一个考生在考场不熟悉多分类，最终采用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二分类方式解决问题的实际案例，</a:t>
            </a:r>
            <a:r>
              <a:rPr lang="zh-CN" altLang="en-US" sz="1800" dirty="0">
                <a:solidFill>
                  <a:srgbClr val="0070C0"/>
                </a:solidFill>
              </a:rPr>
              <a:t>输入还原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</a:rPr>
              <a:t>输出转换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是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必须掌握的技能，因为有可能</a:t>
            </a:r>
            <a:r>
              <a:rPr lang="zh-CN" altLang="en-US" sz="1800" dirty="0">
                <a:solidFill>
                  <a:srgbClr val="C00000"/>
                </a:solidFill>
              </a:rPr>
              <a:t>您的期望结果格式和考试期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zh-CN" altLang="en-US" sz="1800" dirty="0">
                <a:solidFill>
                  <a:srgbClr val="C00000"/>
                </a:solidFill>
              </a:rPr>
              <a:t>望的结果格式不一致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B86C6-AF98-1741-6B31-FBB442D0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22642"/>
            <a:ext cx="1808747" cy="1018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54CC5-2DD7-1A00-4BFA-F2B310EF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2022642"/>
            <a:ext cx="7772400" cy="98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6673A-5E7E-D922-79CB-1F22D6E24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579" y="3129198"/>
            <a:ext cx="4465721" cy="30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案例分析：多分类文本分析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多分类文本分析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评估结果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后还需要注意的一点，多分类评分结果容易给考生造成一种误解，比如分数太低，但实际是由于分类数量变多之后引起的正常现象，这一点不用追求和二分类一样的结果信息，否则您会严重怀疑自己模型的优劣，以及对考试结果缺乏信心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rgbClr val="C00000"/>
                </a:solidFill>
              </a:rPr>
              <a:t>分数越高越好，但不能主观判定一定要多少分才合格！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568B9-03FB-0143-EC5E-40895AEF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5013"/>
            <a:ext cx="5875421" cy="18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Label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标签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标签在数据分析中是一个十分特殊的概念，它是附加在数据集上的</a:t>
            </a:r>
            <a:r>
              <a:rPr lang="zh-CN" altLang="en-US" sz="1800" dirty="0">
                <a:solidFill>
                  <a:srgbClr val="C00000"/>
                </a:solidFill>
              </a:rPr>
              <a:t>关键词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或</a:t>
            </a:r>
            <a:r>
              <a:rPr lang="zh-CN" altLang="en-US" sz="1800" dirty="0">
                <a:solidFill>
                  <a:srgbClr val="C00000"/>
                </a:solidFill>
              </a:rPr>
              <a:t>分类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，用来描述数据的特征、行为或属性，这份数据一旦加上标签之后，就有助于构建用户画像，进而进行精准营销、个性化推荐。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标签的核心思想是将数据和信息通过标签进行关联，揭示数据的特征和关联，标签分析法是一种常用的数据分析方法，它对数据中标签的统计分析，计算标签的频率、关联、分布等指标挖掘数据中的信息。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如图：</a:t>
            </a:r>
            <a:r>
              <a:rPr lang="en-US" altLang="zh-CN" sz="1800" dirty="0">
                <a:solidFill>
                  <a:schemeClr val="accent2"/>
                </a:solidFill>
              </a:rPr>
              <a:t>none,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disgust,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like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等就是这些数据的标签。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11AE1-130B-1C0B-D5CD-A87F5E70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849029"/>
            <a:ext cx="7772400" cy="11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Label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Feature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标签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vs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特征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标签 </a:t>
            </a:r>
            <a:r>
              <a:rPr lang="en-US" altLang="zh-CN" sz="1800" dirty="0">
                <a:solidFill>
                  <a:schemeClr val="accent2"/>
                </a:solidFill>
              </a:rPr>
              <a:t>Label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：标签是数据分析过程中的</a:t>
            </a:r>
            <a:r>
              <a:rPr lang="zh-CN" altLang="en-US" sz="1800" dirty="0">
                <a:solidFill>
                  <a:srgbClr val="0070C0"/>
                </a:solidFill>
              </a:rPr>
              <a:t>输出变量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，在监督学习中，标签是每个样本的结果或类别，如一个西瓜：好瓜、坏瓜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所以标签是模型训练过程中要学习的目标。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特征 </a:t>
            </a:r>
            <a:r>
              <a:rPr lang="en-US" altLang="zh-CN" sz="1800" dirty="0">
                <a:solidFill>
                  <a:schemeClr val="accent2"/>
                </a:solidFill>
              </a:rPr>
              <a:t>Feature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：特征是</a:t>
            </a:r>
            <a:r>
              <a:rPr lang="zh-CN" altLang="en-US" sz="1800" dirty="0">
                <a:solidFill>
                  <a:srgbClr val="0070C0"/>
                </a:solidFill>
              </a:rPr>
              <a:t>输入变量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，用于描述样本的属性和基本特征，数据集中特征通常是一系列的列，每一列代表了样本的某个属性，如：颜色、大小、形状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特征是用来预测标签的依据。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of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Classification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-Learn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标准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03418-10FD-9C21-103B-C9EB41AD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36" y="2015084"/>
            <a:ext cx="8577928" cy="1882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14C9B-CED6-28D1-D7D7-2AA1221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38" y="4085401"/>
            <a:ext cx="6344524" cy="19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Multiclass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MultiLabel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多分类和多标签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多分类 </a:t>
            </a:r>
            <a:r>
              <a:rPr lang="en-US" altLang="zh-CN" sz="1800" dirty="0">
                <a:solidFill>
                  <a:schemeClr val="accent2"/>
                </a:solidFill>
              </a:rPr>
              <a:t>Multi-Class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：多分类问题中，每个样本只能被分配到一个类别，且这个类别是互斥的，意味着每个样本只属于一个类别。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如：一个动物可以被分为猫、狗、鸟中的一个，但不能同时属于多个。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多标签 </a:t>
            </a:r>
            <a:r>
              <a:rPr lang="en-US" altLang="zh-CN" sz="1800" dirty="0">
                <a:solidFill>
                  <a:schemeClr val="accent2"/>
                </a:solidFill>
              </a:rPr>
              <a:t>Multi-Label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：每个样本可以同时拥有多个标签，这意味着样本可同时属于多个类别。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如：一篇文章可以同时被标记为科技、教育、健康等多个主题。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rgbClr val="C00000"/>
                </a:solidFill>
              </a:rPr>
              <a:t>多标签一定是多输出的！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5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Identified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by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Target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目标值辨析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E52E6-2166-F7EC-1124-2645EEC6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70" y="1897781"/>
            <a:ext cx="8148660" cy="4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Multiclass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of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Training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多分类输入（常见）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单列多值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zh-CN" altLang="en-US" sz="1800" dirty="0"/>
              <a:t>某一个目标列包含了多个结果，如：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1800" dirty="0"/>
              <a:t>target</a:t>
            </a:r>
            <a:r>
              <a:rPr lang="zh-CN" altLang="en-US" sz="1800" dirty="0"/>
              <a:t>可是：</a:t>
            </a:r>
            <a:r>
              <a:rPr lang="en-US" altLang="zh-CN" sz="1800" dirty="0">
                <a:solidFill>
                  <a:srgbClr val="C00000"/>
                </a:solidFill>
              </a:rPr>
              <a:t>none,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disgust,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like,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happiness,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sadness,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surprise,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anger,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fear</a:t>
            </a:r>
            <a:r>
              <a:rPr lang="zh-CN" altLang="en-US" sz="1800" dirty="0"/>
              <a:t> 中的一个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多列互斥二选一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：某几个目标列包含了二选一且互斥的结果，如：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这种结果和独热编码在本质上是</a:t>
            </a:r>
            <a:r>
              <a:rPr lang="zh-CN" altLang="en-US" sz="1800" dirty="0">
                <a:solidFill>
                  <a:srgbClr val="C00000"/>
                </a:solidFill>
              </a:rPr>
              <a:t>相似且等效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C13FF-BBC6-F11C-2039-34537F59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37" y="2446378"/>
            <a:ext cx="6982326" cy="1194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C9AFD-0C8C-9547-7C89-8EC7B538F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00349"/>
            <a:ext cx="7772400" cy="8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5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多分类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Critical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Points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CN" sz="2000" dirty="0">
                <a:solidFill>
                  <a:schemeClr val="bg2">
                    <a:lumMod val="25000"/>
                  </a:schemeClr>
                </a:solidFill>
              </a:rPr>
              <a:t>考试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心得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考试的时候根据需求分析，针对</a:t>
            </a:r>
            <a:r>
              <a:rPr lang="zh-CN" altLang="en-US" sz="1800" dirty="0">
                <a:solidFill>
                  <a:srgbClr val="C00000"/>
                </a:solidFill>
              </a:rPr>
              <a:t>多分类和多标签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一定要判断精准，它会影响到您建模的方式以及处理过程中的手段。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单目标列模式</a:t>
            </a:r>
            <a:r>
              <a:rPr lang="zh-CN" altLang="en-US" sz="1800" dirty="0"/>
              <a:t>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：一定要确认目标值是多选一的唯一值，若出现数组、集合作为输出结果（曾经考过），就以多标签问题解决。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</a:rPr>
              <a:t>多目标列模式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一定要确认这些列的值数量，如果多选一，毫无争议的多标签，如果二选一则继续判断。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二选一模式下，要检查数据多列是否存在互斥性。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从需求语义上理解最容易区分。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74753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</TotalTime>
  <Words>1540</Words>
  <Application>Microsoft Macintosh PowerPoint</Application>
  <PresentationFormat>Widescreen</PresentationFormat>
  <Paragraphs>102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多分类 MultiClass Classification</vt:lpstr>
      <vt:lpstr>Agenda</vt:lpstr>
      <vt:lpstr>多分类 Label</vt:lpstr>
      <vt:lpstr>多分类 Label vs Feature</vt:lpstr>
      <vt:lpstr>多分类 Structure of Classification</vt:lpstr>
      <vt:lpstr>多分类 Multiclass vs MultiLabel</vt:lpstr>
      <vt:lpstr>多分类 Identified by Target</vt:lpstr>
      <vt:lpstr>多分类 Multiclass Input of Training Data</vt:lpstr>
      <vt:lpstr>多分类 Exam Critical Points</vt:lpstr>
      <vt:lpstr>Agenda</vt:lpstr>
      <vt:lpstr>OvO 和 OvR One vs One</vt:lpstr>
      <vt:lpstr>OvO 和 OvR One vs One</vt:lpstr>
      <vt:lpstr>OvO 和 OvR One vs One</vt:lpstr>
      <vt:lpstr>OvO 和 OvR One vs Rest</vt:lpstr>
      <vt:lpstr>OvO 和 OvR One vs Rest</vt:lpstr>
      <vt:lpstr>OvO 和 OvR One vs Rest</vt:lpstr>
      <vt:lpstr>Agenda</vt:lpstr>
      <vt:lpstr>案例分析：多分类文本分析 Case:  多分类文本分析</vt:lpstr>
      <vt:lpstr>案例分析：多分类文本分析 Case:  多分类文本分析</vt:lpstr>
      <vt:lpstr>案例分析：多分类文本分析 Case:  多分类文本分析</vt:lpstr>
      <vt:lpstr>案例分析：多分类文本分析 Case:  多分类文本分析</vt:lpstr>
      <vt:lpstr>案例分析：多分类文本分析 Case:  多分类文本分析</vt:lpstr>
      <vt:lpstr>案例分析：多分类文本分析 Case:  多分类文本分析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1366</cp:revision>
  <dcterms:created xsi:type="dcterms:W3CDTF">2017-10-28T03:59:11Z</dcterms:created>
  <dcterms:modified xsi:type="dcterms:W3CDTF">2024-04-06T02:31:57Z</dcterms:modified>
</cp:coreProperties>
</file>