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13" r:id="rId4"/>
    <p:sldId id="314" r:id="rId5"/>
    <p:sldId id="315" r:id="rId6"/>
    <p:sldId id="316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17"/>
    <p:restoredTop sz="94706"/>
  </p:normalViewPr>
  <p:slideViewPr>
    <p:cSldViewPr snapToGrid="0" snapToObjects="1">
      <p:cViewPr varScale="1">
        <p:scale>
          <a:sx n="141" d="100"/>
          <a:sy n="141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CA31-A8D1-C749-B637-11AA2950D448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D16D-322F-844F-A853-3586DEF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>
            <a:lvl1pPr>
              <a:defRPr sz="3600"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>
            <a:lvl1pPr>
              <a:defRPr>
                <a:latin typeface="Chalkboard" charset="0"/>
                <a:ea typeface="Chalkboard" charset="0"/>
                <a:cs typeface="Chalkboard" charset="0"/>
              </a:defRPr>
            </a:lvl1pPr>
            <a:lvl2pPr>
              <a:defRPr>
                <a:latin typeface="Chalkboard" charset="0"/>
                <a:ea typeface="Chalkboard" charset="0"/>
                <a:cs typeface="Chalkboard" charset="0"/>
              </a:defRPr>
            </a:lvl2pPr>
            <a:lvl3pPr>
              <a:defRPr>
                <a:latin typeface="Chalkboard" charset="0"/>
                <a:ea typeface="Chalkboard" charset="0"/>
                <a:cs typeface="Chalkboard" charset="0"/>
              </a:defRPr>
            </a:lvl3pPr>
            <a:lvl4pPr>
              <a:defRPr>
                <a:latin typeface="Chalkboard" charset="0"/>
                <a:ea typeface="Chalkboard" charset="0"/>
                <a:cs typeface="Chalkboard" charset="0"/>
              </a:defRPr>
            </a:lvl4pPr>
            <a:lvl5pPr>
              <a:defRPr>
                <a:latin typeface="Chalkboard" charset="0"/>
                <a:ea typeface="Chalkboard" charset="0"/>
                <a:cs typeface="Chalkboar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52" y="0"/>
            <a:ext cx="1161448" cy="1161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6115542"/>
            <a:ext cx="1623460" cy="742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0" y="6311900"/>
            <a:ext cx="1689465" cy="4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Chalkboard" charset="0"/>
                <a:ea typeface="Microsoft YaHei" charset="-122"/>
                <a:cs typeface="Microsoft YaHei" charset="-122"/>
              </a:rPr>
              <a:t>模型评估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Model</a:t>
            </a:r>
            <a:r>
              <a:rPr lang="zh-CN" altLang="en-US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Evaluation</a:t>
            </a:r>
            <a:endParaRPr 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30250"/>
          </a:xfrm>
        </p:spPr>
        <p:txBody>
          <a:bodyPr>
            <a:normAutofit/>
          </a:bodyPr>
          <a:lstStyle/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pPr algn="l"/>
            <a:endParaRPr lang="en-US" altLang="zh-CN" sz="1800" dirty="0"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——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自测结果：分类评估、回归评估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评估基础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分类和回归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案例分析：代码案例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评估基础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Set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Splitting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数据集切割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标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评估基础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Splitting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Methods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切割方式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标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11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评估基础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DQ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Report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数据质量报告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标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16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评估基础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Cross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Validation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交叉验证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标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406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Q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&amp;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A</a:t>
            </a:r>
            <a:endParaRPr lang="en-US" sz="80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2141"/>
      </p:ext>
    </p:extLst>
  </p:cSld>
  <p:clrMapOvr>
    <a:masterClrMapping/>
  </p:clrMapOvr>
</p:sld>
</file>

<file path=ppt/theme/theme1.xml><?xml version="1.0" encoding="utf-8"?>
<a:theme xmlns:a="http://schemas.openxmlformats.org/drawingml/2006/main" name="Vert.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4574</TotalTime>
  <Words>64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Kaiti TC</vt:lpstr>
      <vt:lpstr>Microsoft YaHei</vt:lpstr>
      <vt:lpstr>Arial</vt:lpstr>
      <vt:lpstr>Calibri</vt:lpstr>
      <vt:lpstr>Calibri Light</vt:lpstr>
      <vt:lpstr>Chalkboard</vt:lpstr>
      <vt:lpstr>Pristina</vt:lpstr>
      <vt:lpstr>Vert.x</vt:lpstr>
      <vt:lpstr>模型评估 Model Evaluation</vt:lpstr>
      <vt:lpstr>Agenda</vt:lpstr>
      <vt:lpstr>评估基础 Data Set Splitting</vt:lpstr>
      <vt:lpstr>评估基础 Splitting Methods</vt:lpstr>
      <vt:lpstr>评估基础 DQ Report</vt:lpstr>
      <vt:lpstr>评估基础 Cross Validation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Vert.x微服务架构设计和实战分享</dc:title>
  <dc:creator>Lang Yu</dc:creator>
  <cp:lastModifiedBy>Lang Yu</cp:lastModifiedBy>
  <cp:revision>1204</cp:revision>
  <dcterms:created xsi:type="dcterms:W3CDTF">2017-10-28T03:59:11Z</dcterms:created>
  <dcterms:modified xsi:type="dcterms:W3CDTF">2024-04-06T22:10:28Z</dcterms:modified>
</cp:coreProperties>
</file>