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43" r:id="rId19"/>
    <p:sldId id="347" r:id="rId20"/>
    <p:sldId id="348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6"/>
  </p:normalViewPr>
  <p:slideViewPr>
    <p:cSldViewPr snapToGrid="0" snapToObjects="1">
      <p:cViewPr varScale="1">
        <p:scale>
          <a:sx n="141" d="100"/>
          <a:sy n="141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文本作为输入的二分类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Textualized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分词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分词是一个十分流行的中文文本分词库，它支持三种分词模式：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全模式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：将文本中所有可能的词扫描出来，结果可能包含很多不必要词汇。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精确模式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：尝试将句子最精确地切开，适合文本分析。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搜索引擎模式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：精确模式之上对长词切分，适合搜索引擎、搜索索引。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自定义词典：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允许添加自定义词典，提高分词的准确度，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jieba.load_userdict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file_name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加载。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6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分词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示例：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</a:rPr>
              <a:t>import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jieba_fast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jieba.cut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多线程模式：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Demo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中采用了多线程模式，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同时开启多个线程一起做分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词，这种模式会让整个分词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环节更高效，按需提取文本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特征如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标题、内容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B9519-7876-48D6-1389-A6AEF622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64" y="1527820"/>
            <a:ext cx="7888813" cy="45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Gensim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库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一个用于自然语言处理的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库，特别适合处理大型文本集，并可以实现无监督的主题模型学习，它的核心概念如下：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文档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Document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）：通常一段文本、一条微博、一段对话或一篇文章。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词料库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）：文档集合，训练模型专用。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向量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Vector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）：文档的数学表达式，通常是一串数字。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模型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）：将文本从一种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向量表示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转换成另外的形式。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Gensim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Models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库常见模型：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Term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Frequency-Inverse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Document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Frequency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，用于将文档转换成词频向量，考虑词语在整个文档集合中的稀有程度。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LSA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LSI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Indexing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，用于发现文档和词语之间的隐含关系，通过奇异值分解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SVD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降维处理。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LDA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Dirichlet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Allocation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，主题模型，从文档集合中发现主题。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：学习词语向量表示，可捕捉词语之间的语义关系，支持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CBOW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Skip-Gram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训练算法。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Doc2Vec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：类似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，但不仅学习词向量，还学习文档向量，处理整个文档内容。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考试推荐使用 </a:t>
            </a:r>
            <a:r>
              <a:rPr lang="en-US" altLang="zh-CN" sz="1800" dirty="0">
                <a:solidFill>
                  <a:srgbClr val="0070C0"/>
                </a:solidFill>
              </a:rPr>
              <a:t>Word2Vec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的模型来处理文本！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Word2Vec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是一个用于学习的词嵌入模型库，可以从大量数据集中学习</a:t>
            </a:r>
            <a:r>
              <a:rPr lang="zh-CN" altLang="en-US" sz="1800" dirty="0">
                <a:solidFill>
                  <a:schemeClr val="accent2"/>
                </a:solidFill>
              </a:rPr>
              <a:t>词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的向量表示，这些表示对之后的自然语言处理任务十分有用。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特征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Skip-Gram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CBOW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模型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负采样和层次化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softmax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向量表示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Word2Vec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.model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.syn1neg.npy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wv.vectors.npy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.word2vec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4AA8E-72A3-3BAB-CB1D-C7BBF3B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6" y="1346135"/>
            <a:ext cx="6656614" cy="4553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74A60-17C7-FA2A-5874-F975EA5D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953"/>
            <a:ext cx="3822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Word2Vec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Output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中间文件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模型在处理文本过程中会生成几个特殊的中间文件，这些中间文件的含义如下：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82B017-F267-8424-CADB-F77186D16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84626"/>
              </p:ext>
            </p:extLst>
          </p:nvPr>
        </p:nvGraphicFramePr>
        <p:xfrm>
          <a:off x="914400" y="2581175"/>
          <a:ext cx="105156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文件后缀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.model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tx1"/>
                          </a:solidFill>
                          <a:effectLst/>
                        </a:rPr>
                        <a:t>用于保存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</a:rPr>
                        <a:t>Word2Vec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 的模型文件，包含了词汇表、权重、训练参数，若要使用模型进行多种不同操作，这个文件是必须的。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.syn1neg.npy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格式，这个文件包含了负采样的权重矩阵，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Word2Vec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中的负采样是一种模型优化技术，主要用于提高处理大词汇表的效率。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wv.vectors.npy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格式，存储了词向量，这些是模型学习到的，代表每个单词的向量，用于计算单词之间的相似度、或其他词嵌入分析。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.word2vec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自定义文件</a:t>
                      </a:r>
                      <a:r>
                        <a:rPr lang="zh-CN" altLang="en-US" sz="1600" dirty="0"/>
                        <a:t>，保存了 </a:t>
                      </a:r>
                      <a:r>
                        <a:rPr lang="en-US" altLang="zh-CN" sz="1600" dirty="0"/>
                        <a:t>embedding</a:t>
                      </a:r>
                      <a:r>
                        <a:rPr lang="zh-CN" altLang="en-US" sz="1600" dirty="0"/>
                        <a:t> 的二进制辅助数据文件，如果用文本编辑器打开会是乱码，里面保存了整个模型处理过程中生成的中间文件。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9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：文件规划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runner_binary_textualized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文本特征列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4C2165-79A5-A7C3-000F-0CEC7C54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9" y="2055243"/>
            <a:ext cx="10256822" cy="39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2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只有</a:t>
            </a:r>
            <a:r>
              <a:rPr lang="zh-CN" altLang="en-US" sz="1800" dirty="0">
                <a:solidFill>
                  <a:schemeClr val="accent2"/>
                </a:solidFill>
              </a:rPr>
              <a:t>文本特征列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，如前边的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title,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text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两个字段会进入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的处理流程，并且存储下对应的向量矩阵，其他内容是不需要做文本分析的，所以在需求分析过程中一定要清楚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处理了哪些特征，如果通篇处理可能会出问题。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一旦生成了特征矩阵之后，就可以连同之前的</a:t>
            </a:r>
            <a:r>
              <a:rPr lang="zh-CN" altLang="en-US" sz="1800" dirty="0">
                <a:solidFill>
                  <a:schemeClr val="accent2"/>
                </a:solidFill>
              </a:rPr>
              <a:t>分类型、数值型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特征，丢给模型去处理并建模，所以才会有之前的特征分流处理的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的流程结构图。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输入格式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文本输入在实际考试过程中，有两种常见的输入格式：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纯文本格式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直接以单列文本文件的方式存储数据，训练数据只包含文本特征列和目标列。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列文本格式</a:t>
            </a:r>
            <a:r>
              <a:rPr lang="zh-CN" altLang="en-US" sz="1600" dirty="0"/>
              <a:t>：</a:t>
            </a:r>
            <a:br>
              <a:rPr lang="en-US" altLang="zh-CN" sz="1600" dirty="0"/>
            </a:br>
            <a:r>
              <a:rPr lang="zh-CN" altLang="en-US" sz="1600" dirty="0"/>
              <a:t>文本特征是整个二维表（</a:t>
            </a:r>
            <a:r>
              <a:rPr lang="en-US" altLang="zh-CN" sz="1600" dirty="0"/>
              <a:t>Excel</a:t>
            </a:r>
            <a:r>
              <a:rPr lang="zh-CN" altLang="en-US" sz="1600" dirty="0"/>
              <a:t>）中的某一列或某几列，而这些列和之前特征中的数值特征列（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numerical_features</a:t>
            </a:r>
            <a:r>
              <a:rPr lang="zh-CN" altLang="en-US" sz="1600" dirty="0"/>
              <a:t>）和类别特征列（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categorical_features</a:t>
            </a:r>
            <a:r>
              <a:rPr lang="zh-CN" altLang="en-US" sz="1600" dirty="0"/>
              <a:t>）共存。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Text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Objective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/>
              <a:t>文本处理的最终基础是生成的结果是 </a:t>
            </a:r>
            <a:r>
              <a:rPr lang="en-US" altLang="zh-CN" sz="1800" dirty="0">
                <a:solidFill>
                  <a:schemeClr val="accent2"/>
                </a:solidFill>
              </a:rPr>
              <a:t>embedding</a:t>
            </a:r>
            <a:r>
              <a:rPr lang="zh-CN" altLang="en-US" sz="1800" dirty="0">
                <a:solidFill>
                  <a:schemeClr val="accent2"/>
                </a:solidFill>
              </a:rPr>
              <a:t> 数据矩阵</a:t>
            </a:r>
            <a:r>
              <a:rPr lang="zh-CN" altLang="en-US" sz="1800" dirty="0"/>
              <a:t>，此矩阵是将词汇、句子、文档转换成数值形式的向量，让计算机可以处理，这些向量捕捉了词汇的语义信息，通常是高维空间中的低维度表示，它的核心目的是让计算机可以识别和利用语言中的模式，如：</a:t>
            </a:r>
            <a:r>
              <a:rPr lang="zh-CN" altLang="en-US" sz="1800" dirty="0">
                <a:solidFill>
                  <a:schemeClr val="accent2"/>
                </a:solidFill>
              </a:rPr>
              <a:t>词义相似性、语法结构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Word2Vec</a:t>
            </a:r>
            <a:r>
              <a:rPr lang="zh-CN" altLang="en-US" sz="2000" dirty="0"/>
              <a:t>（考试推荐）和</a:t>
            </a:r>
            <a:r>
              <a:rPr lang="en-US" altLang="zh-CN" sz="2000" dirty="0" err="1"/>
              <a:t>GloVe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embedding</a:t>
            </a:r>
            <a:r>
              <a:rPr lang="zh-CN" altLang="en-US" sz="1800" dirty="0"/>
              <a:t> 数据矩阵中的特征数值表示可以直接和</a:t>
            </a:r>
            <a:r>
              <a:rPr lang="zh-CN" altLang="en-US" sz="1800" dirty="0">
                <a:solidFill>
                  <a:schemeClr val="accent2"/>
                </a:solidFill>
              </a:rPr>
              <a:t>数值特征、类别特征</a:t>
            </a:r>
            <a:r>
              <a:rPr lang="zh-CN" altLang="en-US" sz="1800" dirty="0"/>
              <a:t>处理之后的标准化输入合并计算！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9F5D8-A046-CF95-1B14-954496C0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8" y="3821549"/>
            <a:ext cx="8258343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68DFA-CE5A-144C-A5CE-3F52BB5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48" y="2089730"/>
            <a:ext cx="8329503" cy="3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882A8-0958-EE98-4F24-325F3184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11" y="2120564"/>
            <a:ext cx="8321577" cy="3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Deeply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NLP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处理中，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是一种重要的表示技术，它将词汇、短语、文本单位映射到连续的向量空间中，这些向量捕捉了词汇的语义，让计算机可以处理自然语言。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分类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词嵌入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Word2Vec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GloVe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FastText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句嵌入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Sentence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BERT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>
                <a:solidFill>
                  <a:schemeClr val="accent2"/>
                </a:solidFill>
              </a:rPr>
              <a:t>GPT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上下文嵌入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Context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Usage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应用场景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语义相似度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：通过计算词向量之间的举例来评估词语的语义相似度。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文本分类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：使用向量作为特征来对文本进行分类。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信息检索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：在向量空间中对查询和文档进行匹配，提高检索的准确性。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机器翻译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：通过词嵌入来理解和翻译不同语言之间的文本。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 解读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若想要解读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从以下几个维度思考：</a:t>
            </a:r>
            <a:r>
              <a:rPr lang="zh-CN" altLang="en-US" sz="1800" dirty="0">
                <a:solidFill>
                  <a:srgbClr val="0070C0"/>
                </a:solidFill>
              </a:rPr>
              <a:t>向量表示、降维和升维、语义关系、自学习特性、应用范围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4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0838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5543</TotalTime>
  <Words>1348</Words>
  <Application>Microsoft Macintosh PowerPoint</Application>
  <PresentationFormat>Widescreen</PresentationFormat>
  <Paragraphs>96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文本特征 Data Input</vt:lpstr>
      <vt:lpstr>文本特征 Text Objective</vt:lpstr>
      <vt:lpstr>文本特征 Complete Workflow</vt:lpstr>
      <vt:lpstr>文本特征 Complete Workflow</vt:lpstr>
      <vt:lpstr>文本特征 Embedding Deeply</vt:lpstr>
      <vt:lpstr>文本特征 Embedding Usage</vt:lpstr>
      <vt:lpstr>Agenda</vt:lpstr>
      <vt:lpstr>NLP预处理 Word Segmentation</vt:lpstr>
      <vt:lpstr>NLP预处理 Word Segmentation Example</vt:lpstr>
      <vt:lpstr>NLP预处理 Gensim Dependency</vt:lpstr>
      <vt:lpstr>NLP预处理 Gensim Models</vt:lpstr>
      <vt:lpstr>NLP预处理 Word2Vec</vt:lpstr>
      <vt:lpstr>NLP预处理 Word2Vec Example</vt:lpstr>
      <vt:lpstr>NLP预处理 Word2Vec Output</vt:lpstr>
      <vt:lpstr>Agenda</vt:lpstr>
      <vt:lpstr>案例分析：文件规划 Case:  二分类案例分析</vt:lpstr>
      <vt:lpstr>案例分析：预处理 Case:  二分类案例分析</vt:lpstr>
      <vt:lpstr>案例分析：预处理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1319</cp:revision>
  <dcterms:created xsi:type="dcterms:W3CDTF">2017-10-28T03:59:11Z</dcterms:created>
  <dcterms:modified xsi:type="dcterms:W3CDTF">2024-03-29T01:24:11Z</dcterms:modified>
</cp:coreProperties>
</file>