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13" r:id="rId4"/>
    <p:sldId id="314" r:id="rId5"/>
    <p:sldId id="316" r:id="rId6"/>
    <p:sldId id="315" r:id="rId7"/>
    <p:sldId id="317" r:id="rId8"/>
    <p:sldId id="318" r:id="rId9"/>
    <p:sldId id="319" r:id="rId10"/>
    <p:sldId id="30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42"/>
  </p:normalViewPr>
  <p:slideViewPr>
    <p:cSldViewPr snapToGrid="0" snapToObjects="1">
      <p:cViewPr varScale="1">
        <p:scale>
          <a:sx n="156" d="100"/>
          <a:sy n="156" d="100"/>
        </p:scale>
        <p:origin x="1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ACA31-A8D1-C749-B637-11AA2950D448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D16D-322F-844F-A853-3586DEF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9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t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>
            <a:normAutofit/>
          </a:bodyPr>
          <a:lstStyle>
            <a:lvl1pPr>
              <a:defRPr sz="3600"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>
            <a:lvl1pPr>
              <a:defRPr>
                <a:latin typeface="Chalkboard" charset="0"/>
                <a:ea typeface="Chalkboard" charset="0"/>
                <a:cs typeface="Chalkboard" charset="0"/>
              </a:defRPr>
            </a:lvl1pPr>
            <a:lvl2pPr>
              <a:defRPr>
                <a:latin typeface="Chalkboard" charset="0"/>
                <a:ea typeface="Chalkboard" charset="0"/>
                <a:cs typeface="Chalkboard" charset="0"/>
              </a:defRPr>
            </a:lvl2pPr>
            <a:lvl3pPr>
              <a:defRPr>
                <a:latin typeface="Chalkboard" charset="0"/>
                <a:ea typeface="Chalkboard" charset="0"/>
                <a:cs typeface="Chalkboard" charset="0"/>
              </a:defRPr>
            </a:lvl3pPr>
            <a:lvl4pPr>
              <a:defRPr>
                <a:latin typeface="Chalkboard" charset="0"/>
                <a:ea typeface="Chalkboard" charset="0"/>
                <a:cs typeface="Chalkboard" charset="0"/>
              </a:defRPr>
            </a:lvl4pPr>
            <a:lvl5pPr>
              <a:defRPr>
                <a:latin typeface="Chalkboard" charset="0"/>
                <a:ea typeface="Chalkboard" charset="0"/>
                <a:cs typeface="Chalkboar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552" y="0"/>
            <a:ext cx="1161448" cy="1161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39" y="6115542"/>
            <a:ext cx="1623460" cy="74245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0" y="6311900"/>
            <a:ext cx="1689465" cy="4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>
                <a:latin typeface="Chalkboard" charset="0"/>
                <a:ea typeface="Microsoft YaHei" charset="-122"/>
                <a:cs typeface="Microsoft YaHei" charset="-122"/>
              </a:rPr>
              <a:t>二分类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Binary</a:t>
            </a:r>
            <a:r>
              <a:rPr lang="zh-CN" altLang="en-US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Classification</a:t>
            </a:r>
            <a:endParaRPr lang="en-US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30250"/>
          </a:xfrm>
        </p:spPr>
        <p:txBody>
          <a:bodyPr>
            <a:normAutofit/>
          </a:bodyPr>
          <a:lstStyle/>
          <a:p>
            <a:pPr algn="l"/>
            <a:endParaRPr lang="en-US" altLang="zh-CN" sz="1800" i="1" dirty="0">
              <a:latin typeface="Chalkboard" charset="0"/>
              <a:ea typeface="Chalkboard" charset="0"/>
              <a:cs typeface="Chalkboard" charset="0"/>
            </a:endParaRPr>
          </a:p>
          <a:p>
            <a:pPr algn="l"/>
            <a:endParaRPr lang="en-US" altLang="zh-CN" sz="1800" dirty="0"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——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文本作为输入的二分类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Textualized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4897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Q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&amp;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A</a:t>
            </a:r>
            <a:endParaRPr lang="en-US" sz="8000" dirty="0"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5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文本特征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NLP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预处理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案例分析：文件规划</a:t>
            </a:r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9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文本特征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Input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输入格式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文本输入在实际考试过程中，有两种常见的输入格式：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2"/>
                </a:solidFill>
              </a:rPr>
              <a:t>纯文本格式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b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直接以单列文本文件的方式存储数据，训练数据只包含文本特征列和目标列。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2"/>
                </a:solidFill>
              </a:rPr>
              <a:t>列文本格式</a:t>
            </a:r>
            <a:r>
              <a:rPr lang="zh-CN" altLang="en-US" sz="1600" dirty="0"/>
              <a:t>：</a:t>
            </a:r>
            <a:br>
              <a:rPr lang="en-US" altLang="zh-CN" sz="1600" dirty="0"/>
            </a:br>
            <a:r>
              <a:rPr lang="zh-CN" altLang="en-US" sz="1600" dirty="0"/>
              <a:t>文本特征是整个二维表（</a:t>
            </a:r>
            <a:r>
              <a:rPr lang="en-US" altLang="zh-CN" sz="1600" dirty="0"/>
              <a:t>Excel</a:t>
            </a:r>
            <a:r>
              <a:rPr lang="zh-CN" altLang="en-US" sz="1600" dirty="0"/>
              <a:t>）中的某一列或某几列，而这些列和之前特征中的数值特征列（</a:t>
            </a:r>
            <a:r>
              <a:rPr lang="en-US" altLang="zh-CN" sz="1600" dirty="0" err="1">
                <a:solidFill>
                  <a:srgbClr val="0070C0"/>
                </a:solidFill>
              </a:rPr>
              <a:t>numerical_features</a:t>
            </a:r>
            <a:r>
              <a:rPr lang="zh-CN" altLang="en-US" sz="1600" dirty="0"/>
              <a:t>）和类别特征列（</a:t>
            </a:r>
            <a:r>
              <a:rPr lang="en-US" altLang="zh-CN" sz="1600" dirty="0" err="1">
                <a:solidFill>
                  <a:srgbClr val="0070C0"/>
                </a:solidFill>
              </a:rPr>
              <a:t>categorical_features</a:t>
            </a:r>
            <a:r>
              <a:rPr lang="zh-CN" altLang="en-US" sz="1600" dirty="0"/>
              <a:t>）共存。</a:t>
            </a:r>
            <a:endParaRPr lang="en-US" altLang="zh-CN" sz="16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文本特征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Text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Objective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关于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/>
              <a:t>文本处理的最终基础是生成的结果是 </a:t>
            </a:r>
            <a:r>
              <a:rPr lang="en-US" altLang="zh-CN" sz="1800" dirty="0">
                <a:solidFill>
                  <a:schemeClr val="accent2"/>
                </a:solidFill>
              </a:rPr>
              <a:t>embedding</a:t>
            </a:r>
            <a:r>
              <a:rPr lang="zh-CN" altLang="en-US" sz="1800" dirty="0">
                <a:solidFill>
                  <a:schemeClr val="accent2"/>
                </a:solidFill>
              </a:rPr>
              <a:t> 数据矩阵</a:t>
            </a:r>
            <a:r>
              <a:rPr lang="zh-CN" altLang="en-US" sz="1800" dirty="0"/>
              <a:t>，此矩阵是将词汇、句子、文档转换成数值形式的向量，让计算机可以处理，这些向量捕捉了词汇的语义信息，通常是高维空间中的低维度表示，它的核心目的是让计算机可以识别和利用语言中的模式，如：</a:t>
            </a:r>
            <a:r>
              <a:rPr lang="zh-CN" altLang="en-US" sz="1800" dirty="0">
                <a:solidFill>
                  <a:schemeClr val="accent2"/>
                </a:solidFill>
              </a:rPr>
              <a:t>词义相似性、语法结构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Word2Vec</a:t>
            </a:r>
            <a:r>
              <a:rPr lang="zh-CN" altLang="en-US" sz="2000" dirty="0"/>
              <a:t>（考试推荐）和</a:t>
            </a:r>
            <a:r>
              <a:rPr lang="en-US" altLang="zh-CN" sz="2000" dirty="0" err="1"/>
              <a:t>GloVe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embedding</a:t>
            </a:r>
            <a:r>
              <a:rPr lang="zh-CN" altLang="en-US" sz="1800" dirty="0"/>
              <a:t> 数据矩阵中的特征数值表示可以直接和</a:t>
            </a:r>
            <a:r>
              <a:rPr lang="zh-CN" altLang="en-US" sz="1800" dirty="0">
                <a:solidFill>
                  <a:schemeClr val="accent2"/>
                </a:solidFill>
              </a:rPr>
              <a:t>数值特征、类别特征</a:t>
            </a:r>
            <a:r>
              <a:rPr lang="zh-CN" altLang="en-US" sz="1800" dirty="0"/>
              <a:t>处理之后的标准化输入合并计算！</a:t>
            </a:r>
            <a:endParaRPr lang="en-US" altLang="zh-CN" sz="18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F9F5D8-A046-CF95-1B14-954496C0B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828" y="3821549"/>
            <a:ext cx="8258343" cy="15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6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文本特征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Complete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Workflow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文本预处理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168DFA-CE5A-144C-A5CE-3F52BB55C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248" y="2089730"/>
            <a:ext cx="8329503" cy="38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5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文本特征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Complete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Workflow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文本特征处理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F882A8-0958-EE98-4F24-325F31841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211" y="2120564"/>
            <a:ext cx="8321577" cy="369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9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文本特征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Embedding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Deeply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NLP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处理中，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是一种重要的表示技术，它将词汇、短语、文本单位映射到连续的向量空间中，这些向量捕捉了词汇的语义，让计算机可以处理自然语言。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分类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词嵌入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Word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sz="1800" dirty="0">
                <a:solidFill>
                  <a:schemeClr val="accent2"/>
                </a:solidFill>
              </a:rPr>
              <a:t>Word2Vec</a:t>
            </a:r>
            <a:r>
              <a:rPr lang="zh-CN" altLang="en-US" sz="1800" dirty="0">
                <a:solidFill>
                  <a:schemeClr val="accent2"/>
                </a:solidFill>
              </a:rPr>
              <a:t>、</a:t>
            </a:r>
            <a:r>
              <a:rPr lang="en-US" altLang="zh-CN" sz="1800" dirty="0" err="1">
                <a:solidFill>
                  <a:schemeClr val="accent2"/>
                </a:solidFill>
              </a:rPr>
              <a:t>GloVe</a:t>
            </a:r>
            <a:r>
              <a:rPr lang="zh-CN" altLang="en-US" sz="1800" dirty="0">
                <a:solidFill>
                  <a:schemeClr val="accent2"/>
                </a:solidFill>
              </a:rPr>
              <a:t>、</a:t>
            </a:r>
            <a:r>
              <a:rPr lang="en-US" altLang="zh-CN" sz="1800" dirty="0" err="1">
                <a:solidFill>
                  <a:schemeClr val="accent2"/>
                </a:solidFill>
              </a:rPr>
              <a:t>FastText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句嵌入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Sentence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sz="1800" dirty="0">
                <a:solidFill>
                  <a:schemeClr val="accent2"/>
                </a:solidFill>
              </a:rPr>
              <a:t>BERT</a:t>
            </a:r>
            <a:r>
              <a:rPr lang="zh-CN" altLang="en-US" sz="1800" dirty="0">
                <a:solidFill>
                  <a:schemeClr val="accent2"/>
                </a:solidFill>
              </a:rPr>
              <a:t>、</a:t>
            </a:r>
            <a:r>
              <a:rPr lang="en-US" altLang="zh-CN" sz="1800" dirty="0">
                <a:solidFill>
                  <a:schemeClr val="accent2"/>
                </a:solidFill>
              </a:rPr>
              <a:t>GPT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上下文嵌入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Context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76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文本特征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Embedding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Usage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应用场景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语义相似度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：通过计算词向量之间的举例来评估词语的语义相似度。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文本分类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：使用向量作为特征来对文本进行分类。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信息检索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：在向量空间中对查询和文档进行匹配，提高检索的准确性。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机器翻译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：通过词嵌入来理解和翻译不同语言之间的文本。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</a:rPr>
              <a:t> 解读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若想要解读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从以下几个维度思考：</a:t>
            </a:r>
            <a:r>
              <a:rPr lang="zh-CN" altLang="en-US" sz="1800" dirty="0">
                <a:solidFill>
                  <a:srgbClr val="0070C0"/>
                </a:solidFill>
              </a:rPr>
              <a:t>向量表示、降维和升维、语义关系、自学习特性、应用范围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。</a:t>
            </a:r>
            <a:endParaRPr lang="en-US" altLang="zh-CN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94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Chalkboard" charset="0"/>
                <a:ea typeface="Chalkboard" charset="0"/>
                <a:cs typeface="Chalkboard" charset="0"/>
              </a:rPr>
              <a:t>文本特征</a:t>
            </a:r>
            <a:endParaRPr lang="en-US" altLang="zh-CN" b="1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altLang="zh-CN" dirty="0">
                <a:solidFill>
                  <a:schemeClr val="accent2"/>
                </a:solidFill>
                <a:latin typeface="Chalkboard" charset="0"/>
                <a:ea typeface="Chalkboard" charset="0"/>
                <a:cs typeface="Chalkboard" charset="0"/>
              </a:rPr>
              <a:t>NLP</a:t>
            </a:r>
            <a:r>
              <a:rPr lang="zh-CN" altLang="en-US" dirty="0">
                <a:solidFill>
                  <a:schemeClr val="accent2"/>
                </a:solidFill>
                <a:latin typeface="Chalkboard" charset="0"/>
                <a:ea typeface="Chalkboard" charset="0"/>
                <a:cs typeface="Chalkboard" charset="0"/>
              </a:rPr>
              <a:t>预处理</a:t>
            </a:r>
            <a:endParaRPr lang="en-US" altLang="zh-CN" dirty="0">
              <a:solidFill>
                <a:schemeClr val="accent2"/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案例分析：文件规划</a:t>
            </a:r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30838"/>
      </p:ext>
    </p:extLst>
  </p:cSld>
  <p:clrMapOvr>
    <a:masterClrMapping/>
  </p:clrMapOvr>
</p:sld>
</file>

<file path=ppt/theme/theme1.xml><?xml version="1.0" encoding="utf-8"?>
<a:theme xmlns:a="http://schemas.openxmlformats.org/drawingml/2006/main" name="Vert.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4621</TotalTime>
  <Words>457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Kaiti TC</vt:lpstr>
      <vt:lpstr>Microsoft YaHei</vt:lpstr>
      <vt:lpstr>Arial</vt:lpstr>
      <vt:lpstr>Calibri</vt:lpstr>
      <vt:lpstr>Calibri Light</vt:lpstr>
      <vt:lpstr>Chalkboard</vt:lpstr>
      <vt:lpstr>Pristina</vt:lpstr>
      <vt:lpstr>Vert.x</vt:lpstr>
      <vt:lpstr>二分类 Binary Classification</vt:lpstr>
      <vt:lpstr>Agenda</vt:lpstr>
      <vt:lpstr>文本特征 Data Input</vt:lpstr>
      <vt:lpstr>文本特征 Text Objective</vt:lpstr>
      <vt:lpstr>文本特征 Complete Workflow</vt:lpstr>
      <vt:lpstr>文本特征 Complete Workflow</vt:lpstr>
      <vt:lpstr>文本特征 Embedding Deeply</vt:lpstr>
      <vt:lpstr>文本特征 Embedding Usage</vt:lpstr>
      <vt:lpstr>Agenda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Vert.x微服务架构设计和实战分享</dc:title>
  <dc:creator>Lang Yu</dc:creator>
  <cp:lastModifiedBy>Lang Yu</cp:lastModifiedBy>
  <cp:revision>1255</cp:revision>
  <dcterms:created xsi:type="dcterms:W3CDTF">2017-10-28T03:59:11Z</dcterms:created>
  <dcterms:modified xsi:type="dcterms:W3CDTF">2024-03-18T00:53:37Z</dcterms:modified>
</cp:coreProperties>
</file>