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模型选择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Modeling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以集成学习为主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模型</a:t>
            </a:r>
            <a:r>
              <a:rPr lang="zh-CN" altLang="en-CN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融合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集成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学习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代码分析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4567</TotalTime>
  <Words>19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模型选择 Modeling</vt:lpstr>
      <vt:lpstr>Agenda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1190</cp:revision>
  <dcterms:created xsi:type="dcterms:W3CDTF">2017-10-28T03:59:11Z</dcterms:created>
  <dcterms:modified xsi:type="dcterms:W3CDTF">2024-03-29T01:48:22Z</dcterms:modified>
</cp:coreProperties>
</file>