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30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CACA31-A8D1-C749-B637-11AA2950D448}" type="datetimeFigureOut">
              <a:rPr lang="en-US" smtClean="0"/>
              <a:t>3/15/24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81D16D-322F-844F-A853-3586DEF44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99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pt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2412"/>
          </a:xfrm>
        </p:spPr>
        <p:txBody>
          <a:bodyPr>
            <a:normAutofit/>
          </a:bodyPr>
          <a:lstStyle>
            <a:lvl1pPr>
              <a:defRPr sz="3600">
                <a:latin typeface="Chalkboard" charset="0"/>
                <a:ea typeface="Chalkboard" charset="0"/>
                <a:cs typeface="Chalkboard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/>
          <a:lstStyle>
            <a:lvl1pPr>
              <a:defRPr>
                <a:latin typeface="Chalkboard" charset="0"/>
                <a:ea typeface="Chalkboard" charset="0"/>
                <a:cs typeface="Chalkboard" charset="0"/>
              </a:defRPr>
            </a:lvl1pPr>
            <a:lvl2pPr>
              <a:defRPr>
                <a:latin typeface="Chalkboard" charset="0"/>
                <a:ea typeface="Chalkboard" charset="0"/>
                <a:cs typeface="Chalkboard" charset="0"/>
              </a:defRPr>
            </a:lvl2pPr>
            <a:lvl3pPr>
              <a:defRPr>
                <a:latin typeface="Chalkboard" charset="0"/>
                <a:ea typeface="Chalkboard" charset="0"/>
                <a:cs typeface="Chalkboard" charset="0"/>
              </a:defRPr>
            </a:lvl3pPr>
            <a:lvl4pPr>
              <a:defRPr>
                <a:latin typeface="Chalkboard" charset="0"/>
                <a:ea typeface="Chalkboard" charset="0"/>
                <a:cs typeface="Chalkboard" charset="0"/>
              </a:defRPr>
            </a:lvl4pPr>
            <a:lvl5pPr>
              <a:defRPr>
                <a:latin typeface="Chalkboard" charset="0"/>
                <a:ea typeface="Chalkboard" charset="0"/>
                <a:cs typeface="Chalkboard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3/15/24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3/15/24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3/15/24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0552" y="0"/>
            <a:ext cx="1161448" cy="11614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539" y="6115542"/>
            <a:ext cx="1623460" cy="74245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40" y="6311900"/>
            <a:ext cx="1689465" cy="46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400" b="1" dirty="0">
                <a:latin typeface="Chalkboard" charset="0"/>
                <a:ea typeface="Microsoft YaHei" charset="-122"/>
                <a:cs typeface="Microsoft YaHei" charset="-122"/>
              </a:rPr>
              <a:t>二分类 </a:t>
            </a:r>
            <a:r>
              <a:rPr lang="en-US" altLang="zh-CN" sz="3200" dirty="0">
                <a:solidFill>
                  <a:srgbClr val="0070C0"/>
                </a:solidFill>
                <a:latin typeface="Pristina" panose="020F0502020204030204" pitchFamily="34" charset="0"/>
                <a:cs typeface="Pristina" panose="020F0502020204030204" pitchFamily="34" charset="0"/>
              </a:rPr>
              <a:t>Binary</a:t>
            </a:r>
            <a:r>
              <a:rPr lang="zh-CN" altLang="en-US" sz="3200" dirty="0">
                <a:solidFill>
                  <a:srgbClr val="0070C0"/>
                </a:solidFill>
                <a:latin typeface="Pristina" panose="020F0502020204030204" pitchFamily="34" charset="0"/>
                <a:cs typeface="Pristina" panose="020F0502020204030204" pitchFamily="34" charset="0"/>
              </a:rPr>
              <a:t> </a:t>
            </a:r>
            <a:r>
              <a:rPr lang="en-US" altLang="zh-CN" sz="3200" dirty="0">
                <a:solidFill>
                  <a:srgbClr val="0070C0"/>
                </a:solidFill>
                <a:latin typeface="Pristina" panose="020F0502020204030204" pitchFamily="34" charset="0"/>
                <a:cs typeface="Pristina" panose="020F0502020204030204" pitchFamily="34" charset="0"/>
              </a:rPr>
              <a:t>Classification</a:t>
            </a:r>
            <a:endParaRPr lang="en-US" sz="32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730250"/>
          </a:xfrm>
        </p:spPr>
        <p:txBody>
          <a:bodyPr>
            <a:normAutofit/>
          </a:bodyPr>
          <a:lstStyle/>
          <a:p>
            <a:pPr algn="l"/>
            <a:endParaRPr lang="en-US" altLang="zh-CN" sz="1800" i="1" dirty="0">
              <a:latin typeface="Chalkboard" charset="0"/>
              <a:ea typeface="Chalkboard" charset="0"/>
              <a:cs typeface="Chalkboard" charset="0"/>
            </a:endParaRPr>
          </a:p>
          <a:p>
            <a:pPr algn="l"/>
            <a:endParaRPr lang="en-US" altLang="zh-CN" sz="1800" dirty="0">
              <a:latin typeface="Kaiti TC" panose="02010600040101010101" pitchFamily="2" charset="-120"/>
              <a:ea typeface="Kaiti TC" panose="02010600040101010101" pitchFamily="2" charset="-120"/>
              <a:cs typeface="Chalkboard" charset="0"/>
            </a:endParaRPr>
          </a:p>
          <a:p>
            <a:pPr algn="l"/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Kaiti TC" panose="02010600040101010101" pitchFamily="2" charset="-120"/>
                <a:ea typeface="Kaiti TC" panose="02010600040101010101" pitchFamily="2" charset="-120"/>
                <a:cs typeface="Chalkboard" charset="0"/>
              </a:rPr>
              <a:t>　　竹外桃花三两枝，春江水暖鸭先知。</a:t>
            </a:r>
            <a:endParaRPr lang="en-US" altLang="zh-CN" sz="1800" dirty="0">
              <a:solidFill>
                <a:schemeClr val="bg1">
                  <a:lumMod val="50000"/>
                </a:schemeClr>
              </a:solidFill>
              <a:latin typeface="Kaiti TC" panose="02010600040101010101" pitchFamily="2" charset="-120"/>
              <a:ea typeface="Kaiti TC" panose="02010600040101010101" pitchFamily="2" charset="-120"/>
              <a:cs typeface="Chalkboard" charset="0"/>
            </a:endParaRPr>
          </a:p>
          <a:p>
            <a:pPr algn="l"/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Kaiti TC" panose="02010600040101010101" pitchFamily="2" charset="-120"/>
                <a:ea typeface="Kaiti TC" panose="02010600040101010101" pitchFamily="2" charset="-120"/>
                <a:cs typeface="Chalkboard" charset="0"/>
              </a:rPr>
              <a:t>　　　　　　　　　　　　　　　　　　　　　　　　　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Kaiti TC" panose="02010600040101010101" pitchFamily="2" charset="-120"/>
                <a:ea typeface="Kaiti TC" panose="02010600040101010101" pitchFamily="2" charset="-120"/>
                <a:cs typeface="Chalkboard" charset="0"/>
              </a:rPr>
              <a:t>——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Kaiti TC" panose="02010600040101010101" pitchFamily="2" charset="-120"/>
                <a:ea typeface="Kaiti TC" panose="02010600040101010101" pitchFamily="2" charset="-120"/>
                <a:cs typeface="Chalkboard" charset="0"/>
              </a:rPr>
              <a:t>苏轼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Kaiti TC" panose="02010600040101010101" pitchFamily="2" charset="-120"/>
                <a:ea typeface="Kaiti TC" panose="02010600040101010101" pitchFamily="2" charset="-120"/>
                <a:cs typeface="Chalkboard" charset="0"/>
              </a:rPr>
              <a:t>《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Kaiti TC" panose="02010600040101010101" pitchFamily="2" charset="-120"/>
                <a:ea typeface="Kaiti TC" panose="02010600040101010101" pitchFamily="2" charset="-120"/>
                <a:cs typeface="Chalkboard" charset="0"/>
              </a:rPr>
              <a:t>惠崇春江晚景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Kaiti TC" panose="02010600040101010101" pitchFamily="2" charset="-120"/>
                <a:ea typeface="Kaiti TC" panose="02010600040101010101" pitchFamily="2" charset="-120"/>
                <a:cs typeface="Chalkboard" charset="0"/>
              </a:rPr>
              <a:t>》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Kaiti TC" panose="02010600040101010101" pitchFamily="2" charset="-120"/>
              <a:ea typeface="Kaiti TC" panose="02010600040101010101" pitchFamily="2" charset="-120"/>
              <a:cs typeface="Chalkboa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halkboard" charset="0"/>
                <a:ea typeface="Chalkboard" charset="0"/>
                <a:cs typeface="Chalkboard" charset="0"/>
              </a:rPr>
              <a:t>Agenda</a:t>
            </a:r>
            <a:endParaRPr lang="en-US" dirty="0"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>
                <a:solidFill>
                  <a:schemeClr val="accent2">
                    <a:lumMod val="75000"/>
                  </a:schemeClr>
                </a:solidFill>
                <a:latin typeface="Chalkboard" charset="0"/>
                <a:ea typeface="Chalkboard" charset="0"/>
                <a:cs typeface="Chalkboard" charset="0"/>
              </a:rPr>
              <a:t>对比案例</a:t>
            </a:r>
            <a:endParaRPr lang="en-US" altLang="zh-CN" b="1" dirty="0">
              <a:solidFill>
                <a:schemeClr val="accent2">
                  <a:lumMod val="75000"/>
                </a:schemeClr>
              </a:solidFill>
              <a:latin typeface="Chalkboard" charset="0"/>
              <a:ea typeface="Chalkboard" charset="0"/>
              <a:cs typeface="Chalkboard" charset="0"/>
            </a:endParaRPr>
          </a:p>
          <a:p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Chalkboard" charset="0"/>
                <a:ea typeface="Chalkboard" charset="0"/>
                <a:cs typeface="Chalkboard" charset="0"/>
              </a:rPr>
              <a:t>关于编码器</a:t>
            </a:r>
            <a:endParaRPr lang="en-US" altLang="zh-CN" dirty="0">
              <a:solidFill>
                <a:schemeClr val="bg2">
                  <a:lumMod val="25000"/>
                </a:schemeClr>
              </a:solidFill>
              <a:latin typeface="Chalkboard" charset="0"/>
              <a:ea typeface="Chalkboard" charset="0"/>
              <a:cs typeface="Chalkboard" charset="0"/>
            </a:endParaRPr>
          </a:p>
          <a:p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Chalkboard" charset="0"/>
                <a:ea typeface="Chalkboard" charset="0"/>
                <a:cs typeface="Chalkboard" charset="0"/>
              </a:rPr>
              <a:t>案例分析：特征处理</a:t>
            </a:r>
            <a:r>
              <a:rPr lang="zh-CN" altLang="en-US" b="1" dirty="0">
                <a:solidFill>
                  <a:schemeClr val="bg1"/>
                </a:solidFill>
                <a:latin typeface="Chalkboard" charset="0"/>
                <a:ea typeface="Chalkboard" charset="0"/>
                <a:cs typeface="Chalkboard" charset="0"/>
              </a:rPr>
              <a:t>异视界</a:t>
            </a:r>
            <a:endParaRPr lang="en-US" altLang="zh-CN" dirty="0">
              <a:solidFill>
                <a:schemeClr val="bg1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195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248976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8000" dirty="0">
                <a:latin typeface="Chalkboard" charset="0"/>
                <a:ea typeface="Chalkboard" charset="0"/>
                <a:cs typeface="Chalkboard" charset="0"/>
              </a:rPr>
              <a:t>Q</a:t>
            </a:r>
            <a:r>
              <a:rPr lang="zh-CN" altLang="en-US" sz="8000" dirty="0">
                <a:latin typeface="Chalkboard" charset="0"/>
                <a:ea typeface="Chalkboard" charset="0"/>
                <a:cs typeface="Chalkboard" charset="0"/>
              </a:rPr>
              <a:t> </a:t>
            </a:r>
            <a:r>
              <a:rPr lang="en-US" altLang="zh-CN" sz="8000" dirty="0">
                <a:latin typeface="Chalkboard" charset="0"/>
                <a:ea typeface="Chalkboard" charset="0"/>
                <a:cs typeface="Chalkboard" charset="0"/>
              </a:rPr>
              <a:t>&amp;</a:t>
            </a:r>
            <a:r>
              <a:rPr lang="zh-CN" altLang="en-US" sz="8000" dirty="0">
                <a:latin typeface="Chalkboard" charset="0"/>
                <a:ea typeface="Chalkboard" charset="0"/>
                <a:cs typeface="Chalkboard" charset="0"/>
              </a:rPr>
              <a:t> </a:t>
            </a:r>
            <a:r>
              <a:rPr lang="en-US" altLang="zh-CN" sz="8000" dirty="0">
                <a:latin typeface="Chalkboard" charset="0"/>
                <a:ea typeface="Chalkboard" charset="0"/>
                <a:cs typeface="Chalkboard" charset="0"/>
              </a:rPr>
              <a:t>A</a:t>
            </a:r>
            <a:endParaRPr lang="en-US" sz="8000" dirty="0">
              <a:latin typeface="Chalkboard" charset="0"/>
              <a:ea typeface="Chalkboard" charset="0"/>
              <a:cs typeface="Chalkboa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552141"/>
      </p:ext>
    </p:extLst>
  </p:cSld>
  <p:clrMapOvr>
    <a:masterClrMapping/>
  </p:clrMapOvr>
</p:sld>
</file>

<file path=ppt/theme/theme1.xml><?xml version="1.0" encoding="utf-8"?>
<a:theme xmlns:a="http://schemas.openxmlformats.org/drawingml/2006/main" name="Vert.x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4566</TotalTime>
  <Words>41</Words>
  <Application>Microsoft Macintosh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Kaiti TC</vt:lpstr>
      <vt:lpstr>Microsoft YaHei</vt:lpstr>
      <vt:lpstr>Arial</vt:lpstr>
      <vt:lpstr>Calibri</vt:lpstr>
      <vt:lpstr>Calibri Light</vt:lpstr>
      <vt:lpstr>Chalkboard</vt:lpstr>
      <vt:lpstr>Pristina</vt:lpstr>
      <vt:lpstr>Vert.x</vt:lpstr>
      <vt:lpstr>二分类 Binary Classification</vt:lpstr>
      <vt:lpstr>Agenda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Vert.x微服务架构设计和实战分享</dc:title>
  <dc:creator>Lang Yu</dc:creator>
  <cp:lastModifiedBy>Lang Yu</cp:lastModifiedBy>
  <cp:revision>1185</cp:revision>
  <dcterms:created xsi:type="dcterms:W3CDTF">2017-10-28T03:59:11Z</dcterms:created>
  <dcterms:modified xsi:type="dcterms:W3CDTF">2024-03-15T02:15:59Z</dcterms:modified>
</cp:coreProperties>
</file>